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8"/>
  </p:notesMasterIdLst>
  <p:sldIdLst>
    <p:sldId id="323" r:id="rId3"/>
    <p:sldId id="325" r:id="rId4"/>
    <p:sldId id="258" r:id="rId5"/>
    <p:sldId id="306" r:id="rId6"/>
    <p:sldId id="307" r:id="rId7"/>
    <p:sldId id="308" r:id="rId8"/>
    <p:sldId id="309" r:id="rId9"/>
    <p:sldId id="269" r:id="rId10"/>
    <p:sldId id="310" r:id="rId11"/>
    <p:sldId id="311" r:id="rId12"/>
    <p:sldId id="314" r:id="rId13"/>
    <p:sldId id="312" r:id="rId14"/>
    <p:sldId id="315" r:id="rId15"/>
    <p:sldId id="313" r:id="rId16"/>
    <p:sldId id="316" r:id="rId17"/>
    <p:sldId id="317" r:id="rId18"/>
    <p:sldId id="318" r:id="rId19"/>
    <p:sldId id="319" r:id="rId20"/>
    <p:sldId id="320" r:id="rId21"/>
    <p:sldId id="276" r:id="rId22"/>
    <p:sldId id="321" r:id="rId23"/>
    <p:sldId id="322" r:id="rId24"/>
    <p:sldId id="324" r:id="rId25"/>
    <p:sldId id="256" r:id="rId26"/>
    <p:sldId id="326" r:id="rId27"/>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默认节" id="{26216035-87E4-48BC-9F30-BD2CAE03ACF5}">
          <p14:sldIdLst>
            <p14:sldId id="323"/>
            <p14:sldId id="325"/>
            <p14:sldId id="258"/>
            <p14:sldId id="306"/>
            <p14:sldId id="307"/>
            <p14:sldId id="308"/>
            <p14:sldId id="309"/>
            <p14:sldId id="269"/>
            <p14:sldId id="310"/>
            <p14:sldId id="311"/>
            <p14:sldId id="314"/>
            <p14:sldId id="312"/>
            <p14:sldId id="315"/>
            <p14:sldId id="313"/>
            <p14:sldId id="316"/>
            <p14:sldId id="317"/>
            <p14:sldId id="318"/>
            <p14:sldId id="319"/>
            <p14:sldId id="320"/>
            <p14:sldId id="276"/>
            <p14:sldId id="321"/>
            <p14:sldId id="322"/>
            <p14:sldId id="324"/>
            <p14:sldId id="256"/>
            <p14:sldId id="326"/>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E2E2E"/>
    <a:srgbClr val="45BCBC"/>
    <a:srgbClr val="CD5897"/>
    <a:srgbClr val="F0587D"/>
    <a:srgbClr val="A35318"/>
    <a:srgbClr val="8ECB33"/>
    <a:srgbClr val="44636A"/>
    <a:srgbClr val="FFEC85"/>
    <a:srgbClr val="C56D27"/>
    <a:srgbClr val="72BE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181" autoAdjust="0"/>
    <p:restoredTop sz="94660"/>
  </p:normalViewPr>
  <p:slideViewPr>
    <p:cSldViewPr snapToGrid="0">
      <p:cViewPr varScale="1">
        <p:scale>
          <a:sx n="88" d="100"/>
          <a:sy n="88" d="100"/>
        </p:scale>
        <p:origin x="414" y="126"/>
      </p:cViewPr>
      <p:guideLst>
        <p:guide orient="horz" pos="2160"/>
        <p:guide pos="3840"/>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 Id="rId4" Type="http://schemas.openxmlformats.org/officeDocument/2006/relationships/package" Target="../embeddings/Microsoft_Excel____111.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22.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055557350628068E-2"/>
          <c:y val="2.0439546821449293E-2"/>
          <c:w val="0.96388888529874384"/>
          <c:h val="0.92505499498801924"/>
        </c:manualLayout>
      </c:layout>
      <c:barChart>
        <c:barDir val="col"/>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1"/>
              <a:srcRect/>
              <a:stretch>
                <a:fillRect/>
              </a:stretch>
            </a:blipFill>
            <a:ln>
              <a:noFill/>
            </a:ln>
            <a:effectLst/>
          </c:spPr>
          <c:invertIfNegative val="0"/>
          <c:pictureOptions>
            <c:pictureFormat val="stretch"/>
          </c:pictureOption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xmlns:c16r2="http://schemas.microsoft.com/office/drawing/2015/06/chart">
            <c:ext xmlns:c16="http://schemas.microsoft.com/office/drawing/2014/chart" uri="{C3380CC4-5D6E-409C-BE32-E72D297353CC}">
              <c16:uniqueId val="{00000000-11B6-465D-B3C5-016918C97C03}"/>
            </c:ext>
          </c:extLst>
        </c:ser>
        <c:ser>
          <c:idx val="1"/>
          <c:order val="1"/>
          <c:tx>
            <c:strRef>
              <c:f>Sheet1!$C$1</c:f>
              <c:strCache>
                <c:ptCount val="1"/>
                <c:pt idx="0">
                  <c:v>系列 2</c:v>
                </c:pt>
              </c:strCache>
            </c:strRef>
          </c:tx>
          <c:spPr>
            <a:blipFill dpi="0" rotWithShape="1">
              <a:blip xmlns:r="http://schemas.openxmlformats.org/officeDocument/2006/relationships" r:embed="rId2"/>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xmlns:c16r2="http://schemas.microsoft.com/office/drawing/2015/06/chart">
            <c:ext xmlns:c16="http://schemas.microsoft.com/office/drawing/2014/chart" uri="{C3380CC4-5D6E-409C-BE32-E72D297353CC}">
              <c16:uniqueId val="{00000001-11B6-465D-B3C5-016918C97C03}"/>
            </c:ext>
          </c:extLst>
        </c:ser>
        <c:ser>
          <c:idx val="2"/>
          <c:order val="2"/>
          <c:tx>
            <c:strRef>
              <c:f>Sheet1!$D$1</c:f>
              <c:strCache>
                <c:ptCount val="1"/>
                <c:pt idx="0">
                  <c:v>系列 3</c:v>
                </c:pt>
              </c:strCache>
            </c:strRef>
          </c:tx>
          <c:spPr>
            <a:blipFill dpi="0" rotWithShape="1">
              <a:blip xmlns:r="http://schemas.openxmlformats.org/officeDocument/2006/relationships" r:embed="rId3"/>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xmlns:c16r2="http://schemas.microsoft.com/office/drawing/2015/06/chart">
            <c:ext xmlns:c16="http://schemas.microsoft.com/office/drawing/2014/chart" uri="{C3380CC4-5D6E-409C-BE32-E72D297353CC}">
              <c16:uniqueId val="{00000002-11B6-465D-B3C5-016918C97C03}"/>
            </c:ext>
          </c:extLst>
        </c:ser>
        <c:dLbls>
          <c:showLegendKey val="0"/>
          <c:showVal val="0"/>
          <c:showCatName val="0"/>
          <c:showSerName val="0"/>
          <c:showPercent val="0"/>
          <c:showBubbleSize val="0"/>
        </c:dLbls>
        <c:gapWidth val="0"/>
        <c:overlap val="57"/>
        <c:axId val="806308592"/>
        <c:axId val="806309152"/>
      </c:barChart>
      <c:catAx>
        <c:axId val="806308592"/>
        <c:scaling>
          <c:orientation val="minMax"/>
        </c:scaling>
        <c:delete val="1"/>
        <c:axPos val="b"/>
        <c:numFmt formatCode="General" sourceLinked="1"/>
        <c:majorTickMark val="none"/>
        <c:minorTickMark val="none"/>
        <c:tickLblPos val="nextTo"/>
        <c:crossAx val="806309152"/>
        <c:crosses val="autoZero"/>
        <c:auto val="1"/>
        <c:lblAlgn val="ctr"/>
        <c:lblOffset val="100"/>
        <c:noMultiLvlLbl val="0"/>
      </c:catAx>
      <c:valAx>
        <c:axId val="806309152"/>
        <c:scaling>
          <c:orientation val="minMax"/>
        </c:scaling>
        <c:delete val="1"/>
        <c:axPos val="l"/>
        <c:numFmt formatCode="General" sourceLinked="1"/>
        <c:majorTickMark val="none"/>
        <c:minorTickMark val="none"/>
        <c:tickLblPos val="nextTo"/>
        <c:crossAx val="8063085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956036680808384E-2"/>
          <c:y val="3.2814222665946302E-2"/>
          <c:w val="0.95384835965111081"/>
          <c:h val="0.92780871013491817"/>
        </c:manualLayout>
      </c:layout>
      <c:areaChart>
        <c:grouping val="standard"/>
        <c:varyColors val="0"/>
        <c:ser>
          <c:idx val="0"/>
          <c:order val="0"/>
          <c:tx>
            <c:strRef>
              <c:f>Sheet1!$B$1</c:f>
              <c:strCache>
                <c:ptCount val="1"/>
                <c:pt idx="0">
                  <c:v>系列 1</c:v>
                </c:pt>
              </c:strCache>
            </c:strRef>
          </c:tx>
          <c:spPr>
            <a:solidFill>
              <a:srgbClr val="72BE00"/>
            </a:solidFill>
            <a:ln>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Sheet1!$B$2:$B$7</c:f>
              <c:numCache>
                <c:formatCode>General</c:formatCode>
                <c:ptCount val="6"/>
                <c:pt idx="0">
                  <c:v>7</c:v>
                </c:pt>
                <c:pt idx="1">
                  <c:v>5</c:v>
                </c:pt>
                <c:pt idx="2">
                  <c:v>10</c:v>
                </c:pt>
                <c:pt idx="3">
                  <c:v>4</c:v>
                </c:pt>
                <c:pt idx="4">
                  <c:v>7</c:v>
                </c:pt>
                <c:pt idx="5">
                  <c:v>5</c:v>
                </c:pt>
              </c:numCache>
            </c:numRef>
          </c:val>
          <c:extLst xmlns:c16r2="http://schemas.microsoft.com/office/drawing/2015/06/chart">
            <c:ext xmlns:c16="http://schemas.microsoft.com/office/drawing/2014/chart" uri="{C3380CC4-5D6E-409C-BE32-E72D297353CC}">
              <c16:uniqueId val="{00000000-0A0A-459F-971C-26B429AAD992}"/>
            </c:ext>
          </c:extLst>
        </c:ser>
        <c:ser>
          <c:idx val="1"/>
          <c:order val="1"/>
          <c:tx>
            <c:strRef>
              <c:f>Sheet1!$C$1</c:f>
              <c:strCache>
                <c:ptCount val="1"/>
                <c:pt idx="0">
                  <c:v>系列 2</c:v>
                </c:pt>
              </c:strCache>
            </c:strRef>
          </c:tx>
          <c:spPr>
            <a:solidFill>
              <a:srgbClr val="285B76"/>
            </a:solidFill>
            <a:ln>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Sheet1!$C$2:$C$7</c:f>
              <c:numCache>
                <c:formatCode>General</c:formatCode>
                <c:ptCount val="6"/>
                <c:pt idx="0">
                  <c:v>6</c:v>
                </c:pt>
                <c:pt idx="1">
                  <c:v>8</c:v>
                </c:pt>
                <c:pt idx="2">
                  <c:v>3</c:v>
                </c:pt>
                <c:pt idx="3">
                  <c:v>7</c:v>
                </c:pt>
                <c:pt idx="4">
                  <c:v>6</c:v>
                </c:pt>
                <c:pt idx="5">
                  <c:v>3</c:v>
                </c:pt>
              </c:numCache>
            </c:numRef>
          </c:val>
          <c:extLst xmlns:c16r2="http://schemas.microsoft.com/office/drawing/2015/06/chart">
            <c:ext xmlns:c16="http://schemas.microsoft.com/office/drawing/2014/chart" uri="{C3380CC4-5D6E-409C-BE32-E72D297353CC}">
              <c16:uniqueId val="{00000001-0A0A-459F-971C-26B429AAD992}"/>
            </c:ext>
          </c:extLst>
        </c:ser>
        <c:ser>
          <c:idx val="2"/>
          <c:order val="2"/>
          <c:tx>
            <c:strRef>
              <c:f>Sheet1!$D$1</c:f>
              <c:strCache>
                <c:ptCount val="1"/>
                <c:pt idx="0">
                  <c:v>系列 3</c:v>
                </c:pt>
              </c:strCache>
            </c:strRef>
          </c:tx>
          <c:spPr>
            <a:solidFill>
              <a:srgbClr val="FFC000"/>
            </a:solidFill>
            <a:ln w="25400">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Sheet1!$D$2:$D$7</c:f>
              <c:numCache>
                <c:formatCode>General</c:formatCode>
                <c:ptCount val="6"/>
                <c:pt idx="0">
                  <c:v>3</c:v>
                </c:pt>
                <c:pt idx="1">
                  <c:v>2</c:v>
                </c:pt>
                <c:pt idx="2">
                  <c:v>5</c:v>
                </c:pt>
                <c:pt idx="3">
                  <c:v>8</c:v>
                </c:pt>
                <c:pt idx="4">
                  <c:v>5</c:v>
                </c:pt>
                <c:pt idx="5">
                  <c:v>8</c:v>
                </c:pt>
              </c:numCache>
            </c:numRef>
          </c:val>
          <c:extLst xmlns:c16r2="http://schemas.microsoft.com/office/drawing/2015/06/chart">
            <c:ext xmlns:c16="http://schemas.microsoft.com/office/drawing/2014/chart" uri="{C3380CC4-5D6E-409C-BE32-E72D297353CC}">
              <c16:uniqueId val="{00000002-0A0A-459F-971C-26B429AAD992}"/>
            </c:ext>
          </c:extLst>
        </c:ser>
        <c:dLbls>
          <c:showLegendKey val="0"/>
          <c:showVal val="0"/>
          <c:showCatName val="0"/>
          <c:showSerName val="0"/>
          <c:showPercent val="0"/>
          <c:showBubbleSize val="0"/>
        </c:dLbls>
        <c:axId val="840403792"/>
        <c:axId val="840404352"/>
      </c:areaChart>
      <c:catAx>
        <c:axId val="840403792"/>
        <c:scaling>
          <c:orientation val="minMax"/>
        </c:scaling>
        <c:delete val="1"/>
        <c:axPos val="b"/>
        <c:numFmt formatCode="General" sourceLinked="1"/>
        <c:majorTickMark val="out"/>
        <c:minorTickMark val="none"/>
        <c:tickLblPos val="nextTo"/>
        <c:crossAx val="840404352"/>
        <c:crosses val="autoZero"/>
        <c:auto val="1"/>
        <c:lblAlgn val="ctr"/>
        <c:lblOffset val="100"/>
        <c:noMultiLvlLbl val="0"/>
      </c:catAx>
      <c:valAx>
        <c:axId val="840404352"/>
        <c:scaling>
          <c:orientation val="minMax"/>
        </c:scaling>
        <c:delete val="1"/>
        <c:axPos val="l"/>
        <c:numFmt formatCode="General" sourceLinked="1"/>
        <c:majorTickMark val="none"/>
        <c:minorTickMark val="none"/>
        <c:tickLblPos val="nextTo"/>
        <c:crossAx val="840403792"/>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7E0B13C-CEF5-485E-B81E-43A7C9499AAC}" type="datetimeFigureOut">
              <a:rPr lang="zh-CN" altLang="en-US" smtClean="0"/>
              <a:t>2018/5/31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4ADD126-CAB5-4313-92D2-897FE284EF23}" type="slidenum">
              <a:rPr lang="zh-CN" altLang="en-US" smtClean="0"/>
              <a:t>‹#›</a:t>
            </a:fld>
            <a:endParaRPr lang="zh-CN" altLang="en-US"/>
          </a:p>
        </p:txBody>
      </p:sp>
    </p:spTree>
    <p:extLst>
      <p:ext uri="{BB962C8B-B14F-4D97-AF65-F5344CB8AC3E}">
        <p14:creationId xmlns:p14="http://schemas.microsoft.com/office/powerpoint/2010/main" val="17506634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25</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40691243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dirty="0"/>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单击以编辑母版副标题样式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173557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909280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358266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4220018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568163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742081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2613664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614292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6925605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9165282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278867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16593769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661231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2608256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550393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450242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1444719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9962710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234950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924186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2581444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8026871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59253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pPr/>
              <a:t>2018/5/31</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1106958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 Id="rId4" Type="http://schemas.openxmlformats.org/officeDocument/2006/relationships/image" Target="../media/image12.emf"/></Relationships>
</file>

<file path=ppt/slides/_rels/slide11.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2.emf"/></Relationships>
</file>

<file path=ppt/slides/_rels/slide12.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2.emf"/></Relationships>
</file>

<file path=ppt/slides/_rels/slide1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2.emf"/></Relationships>
</file>

<file path=ppt/slides/_rels/slide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2.emf"/></Relationships>
</file>

<file path=ppt/slides/_rels/slide18.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1.emf"/><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4.emf"/></Relationships>
</file>

<file path=ppt/slides/_rels/slide2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1.xml"/><Relationship Id="rId1" Type="http://schemas.openxmlformats.org/officeDocument/2006/relationships/slideLayout" Target="../slideLayouts/slideLayout18.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4" Type="http://schemas.openxmlformats.org/officeDocument/2006/relationships/hyperlink" Target="http://www.ypppt.com/jieri/"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2.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0" name="标题 1"/>
          <p:cNvSpPr txBox="1">
            <a:spLocks/>
          </p:cNvSpPr>
          <p:nvPr/>
        </p:nvSpPr>
        <p:spPr>
          <a:xfrm>
            <a:off x="2492349" y="4925493"/>
            <a:ext cx="6691312"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zh-CN" altLang="en-US" sz="8000" b="1" dirty="0">
                <a:solidFill>
                  <a:srgbClr val="CD5897"/>
                </a:solidFill>
              </a:rPr>
              <a:t>请</a:t>
            </a:r>
            <a:r>
              <a:rPr lang="zh-CN" altLang="en-US" sz="8000" b="1" dirty="0">
                <a:solidFill>
                  <a:srgbClr val="8ECB33"/>
                </a:solidFill>
              </a:rPr>
              <a:t>输</a:t>
            </a:r>
            <a:r>
              <a:rPr lang="zh-CN" altLang="en-US" sz="8000" b="1" dirty="0">
                <a:solidFill>
                  <a:srgbClr val="00B0F0"/>
                </a:solidFill>
              </a:rPr>
              <a:t>入</a:t>
            </a:r>
            <a:r>
              <a:rPr lang="zh-CN" altLang="en-US" sz="8000" b="1" dirty="0">
                <a:solidFill>
                  <a:srgbClr val="F0587D"/>
                </a:solidFill>
              </a:rPr>
              <a:t>文</a:t>
            </a:r>
            <a:r>
              <a:rPr lang="zh-CN" altLang="en-US" sz="8000" b="1" dirty="0">
                <a:solidFill>
                  <a:srgbClr val="A35318"/>
                </a:solidFill>
              </a:rPr>
              <a:t>字</a:t>
            </a:r>
          </a:p>
        </p:txBody>
      </p:sp>
      <p:pic>
        <p:nvPicPr>
          <p:cNvPr id="3" name="图片 2"/>
          <p:cNvPicPr>
            <a:picLocks noChangeAspect="1"/>
          </p:cNvPicPr>
          <p:nvPr/>
        </p:nvPicPr>
        <p:blipFill>
          <a:blip r:embed="rId2"/>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75" name="图片 474"/>
          <p:cNvPicPr>
            <a:picLocks noChangeAspect="1"/>
          </p:cNvPicPr>
          <p:nvPr/>
        </p:nvPicPr>
        <p:blipFill>
          <a:blip r:embed="rId3"/>
          <a:stretch>
            <a:fillRect/>
          </a:stretch>
        </p:blipFill>
        <p:spPr>
          <a:xfrm>
            <a:off x="5427363" y="3774997"/>
            <a:ext cx="821284" cy="738842"/>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0902209"/>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2" name="图片 1281"/>
          <p:cNvPicPr>
            <a:picLocks noChangeAspect="1"/>
          </p:cNvPicPr>
          <p:nvPr/>
        </p:nvPicPr>
        <p:blipFill>
          <a:blip r:embed="rId2"/>
          <a:srcRect l="59181" t="36596" r="29263" b="34849"/>
          <a:stretch>
            <a:fillRect/>
          </a:stretch>
        </p:blipFill>
        <p:spPr>
          <a:xfrm>
            <a:off x="7425645" y="3657415"/>
            <a:ext cx="1441450" cy="144145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pic>
        <p:nvPicPr>
          <p:cNvPr id="1281" name="图片 1280"/>
          <p:cNvPicPr>
            <a:picLocks noChangeAspect="1"/>
          </p:cNvPicPr>
          <p:nvPr/>
        </p:nvPicPr>
        <p:blipFill>
          <a:blip r:embed="rId2"/>
          <a:srcRect l="23520" t="43913" r="64936" b="27531"/>
          <a:stretch>
            <a:fillRect/>
          </a:stretch>
        </p:blipFill>
        <p:spPr>
          <a:xfrm>
            <a:off x="5988958" y="3657415"/>
            <a:ext cx="1439862" cy="1441450"/>
          </a:xfrm>
          <a:custGeom>
            <a:avLst/>
            <a:gdLst>
              <a:gd name="connsiteX0" fmla="*/ 0 w 1439862"/>
              <a:gd name="connsiteY0" fmla="*/ 0 h 1441450"/>
              <a:gd name="connsiteX1" fmla="*/ 1439862 w 1439862"/>
              <a:gd name="connsiteY1" fmla="*/ 0 h 1441450"/>
              <a:gd name="connsiteX2" fmla="*/ 1439862 w 1439862"/>
              <a:gd name="connsiteY2" fmla="*/ 1441450 h 1441450"/>
              <a:gd name="connsiteX3" fmla="*/ 0 w 1439862"/>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39862" h="1441450">
                <a:moveTo>
                  <a:pt x="0" y="0"/>
                </a:moveTo>
                <a:lnTo>
                  <a:pt x="1439862" y="0"/>
                </a:lnTo>
                <a:lnTo>
                  <a:pt x="1439862" y="1441450"/>
                </a:lnTo>
                <a:lnTo>
                  <a:pt x="0" y="1441450"/>
                </a:lnTo>
                <a:close/>
              </a:path>
            </a:pathLst>
          </a:custGeom>
          <a:ln>
            <a:solidFill>
              <a:srgbClr val="A35318"/>
            </a:solidFill>
          </a:ln>
        </p:spPr>
      </p:pic>
      <p:pic>
        <p:nvPicPr>
          <p:cNvPr id="1280" name="图片 1279"/>
          <p:cNvPicPr>
            <a:picLocks noChangeAspect="1"/>
          </p:cNvPicPr>
          <p:nvPr/>
        </p:nvPicPr>
        <p:blipFill>
          <a:blip r:embed="rId2"/>
          <a:srcRect l="16156" t="45473" r="72300" b="25972"/>
          <a:stretch>
            <a:fillRect/>
          </a:stretch>
        </p:blipFill>
        <p:spPr>
          <a:xfrm>
            <a:off x="10307051" y="790483"/>
            <a:ext cx="1439863" cy="1441450"/>
          </a:xfrm>
          <a:custGeom>
            <a:avLst/>
            <a:gdLst>
              <a:gd name="connsiteX0" fmla="*/ 0 w 1439863"/>
              <a:gd name="connsiteY0" fmla="*/ 0 h 1441450"/>
              <a:gd name="connsiteX1" fmla="*/ 1439863 w 1439863"/>
              <a:gd name="connsiteY1" fmla="*/ 0 h 1441450"/>
              <a:gd name="connsiteX2" fmla="*/ 1439863 w 1439863"/>
              <a:gd name="connsiteY2" fmla="*/ 1441450 h 1441450"/>
              <a:gd name="connsiteX3" fmla="*/ 0 w 1439863"/>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39863" h="1441450">
                <a:moveTo>
                  <a:pt x="0" y="0"/>
                </a:moveTo>
                <a:lnTo>
                  <a:pt x="1439863" y="0"/>
                </a:lnTo>
                <a:lnTo>
                  <a:pt x="1439863" y="1441450"/>
                </a:lnTo>
                <a:lnTo>
                  <a:pt x="0" y="1441450"/>
                </a:lnTo>
                <a:close/>
              </a:path>
            </a:pathLst>
          </a:custGeom>
          <a:ln>
            <a:solidFill>
              <a:srgbClr val="A35318"/>
            </a:solidFill>
          </a:ln>
        </p:spPr>
      </p:pic>
      <p:pic>
        <p:nvPicPr>
          <p:cNvPr id="1279" name="图片 1278"/>
          <p:cNvPicPr>
            <a:picLocks noChangeAspect="1"/>
          </p:cNvPicPr>
          <p:nvPr/>
        </p:nvPicPr>
        <p:blipFill>
          <a:blip r:embed="rId2"/>
          <a:srcRect l="45872" t="48490" r="42585" b="22954"/>
          <a:stretch>
            <a:fillRect/>
          </a:stretch>
        </p:blipFill>
        <p:spPr>
          <a:xfrm>
            <a:off x="10314895" y="2223903"/>
            <a:ext cx="1439863" cy="1441450"/>
          </a:xfrm>
          <a:custGeom>
            <a:avLst/>
            <a:gdLst>
              <a:gd name="connsiteX0" fmla="*/ 0 w 1439863"/>
              <a:gd name="connsiteY0" fmla="*/ 0 h 1441450"/>
              <a:gd name="connsiteX1" fmla="*/ 1439863 w 1439863"/>
              <a:gd name="connsiteY1" fmla="*/ 0 h 1441450"/>
              <a:gd name="connsiteX2" fmla="*/ 1439863 w 1439863"/>
              <a:gd name="connsiteY2" fmla="*/ 1441450 h 1441450"/>
              <a:gd name="connsiteX3" fmla="*/ 0 w 1439863"/>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39863" h="1441450">
                <a:moveTo>
                  <a:pt x="0" y="0"/>
                </a:moveTo>
                <a:lnTo>
                  <a:pt x="1439863" y="0"/>
                </a:lnTo>
                <a:lnTo>
                  <a:pt x="1439863" y="1441450"/>
                </a:lnTo>
                <a:lnTo>
                  <a:pt x="0" y="1441450"/>
                </a:lnTo>
                <a:close/>
              </a:path>
            </a:pathLst>
          </a:custGeom>
          <a:ln>
            <a:solidFill>
              <a:srgbClr val="A35318"/>
            </a:solidFill>
          </a:ln>
        </p:spPr>
      </p:pic>
      <p:pic>
        <p:nvPicPr>
          <p:cNvPr id="1278" name="图片 1277"/>
          <p:cNvPicPr>
            <a:picLocks noChangeAspect="1"/>
          </p:cNvPicPr>
          <p:nvPr/>
        </p:nvPicPr>
        <p:blipFill>
          <a:blip r:embed="rId2"/>
          <a:srcRect l="33821" t="50619" r="54623" b="20826"/>
          <a:stretch>
            <a:fillRect/>
          </a:stretch>
        </p:blipFill>
        <p:spPr>
          <a:xfrm>
            <a:off x="8876620" y="2223903"/>
            <a:ext cx="1441450" cy="144145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pic>
        <p:nvPicPr>
          <p:cNvPr id="1276" name="图片 1275"/>
          <p:cNvPicPr>
            <a:picLocks noChangeAspect="1"/>
          </p:cNvPicPr>
          <p:nvPr/>
        </p:nvPicPr>
        <p:blipFill>
          <a:blip r:embed="rId3"/>
          <a:srcRect l="71207" t="14311" r="17231" b="57134"/>
          <a:stretch>
            <a:fillRect/>
          </a:stretch>
        </p:blipFill>
        <p:spPr>
          <a:xfrm>
            <a:off x="7416120" y="2223903"/>
            <a:ext cx="1441450" cy="144145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pic>
        <p:nvPicPr>
          <p:cNvPr id="483" name="图片 482"/>
          <p:cNvPicPr>
            <a:picLocks noChangeAspect="1"/>
          </p:cNvPicPr>
          <p:nvPr/>
        </p:nvPicPr>
        <p:blipFill>
          <a:blip r:embed="rId2"/>
          <a:srcRect l="2002" t="19136" r="80105" b="36650"/>
          <a:stretch>
            <a:fillRect/>
          </a:stretch>
        </p:blipFill>
        <p:spPr>
          <a:xfrm>
            <a:off x="4537983" y="2223903"/>
            <a:ext cx="1441450" cy="142229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sp>
        <p:nvSpPr>
          <p:cNvPr id="1029" name="椭圆 1028"/>
          <p:cNvSpPr/>
          <p:nvPr/>
        </p:nvSpPr>
        <p:spPr>
          <a:xfrm>
            <a:off x="-2841297" y="3374657"/>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1398211" y="4731522"/>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1020212" y="3314123"/>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3" name="图片 1042"/>
          <p:cNvPicPr>
            <a:picLocks noChangeAspect="1"/>
          </p:cNvPicPr>
          <p:nvPr/>
        </p:nvPicPr>
        <p:blipFill>
          <a:blip r:embed="rId4"/>
          <a:stretch>
            <a:fillRect/>
          </a:stretch>
        </p:blipFill>
        <p:spPr>
          <a:xfrm>
            <a:off x="971154" y="2763408"/>
            <a:ext cx="1153962" cy="1546239"/>
          </a:xfrm>
          <a:prstGeom prst="rect">
            <a:avLst/>
          </a:prstGeom>
        </p:spPr>
      </p:pic>
      <p:sp>
        <p:nvSpPr>
          <p:cNvPr id="443" name="矩形 13"/>
          <p:cNvSpPr>
            <a:spLocks noChangeArrowheads="1"/>
          </p:cNvSpPr>
          <p:nvPr/>
        </p:nvSpPr>
        <p:spPr bwMode="auto">
          <a:xfrm>
            <a:off x="3110820" y="2223903"/>
            <a:ext cx="1439863" cy="1439862"/>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446" name="矩形 12"/>
          <p:cNvSpPr>
            <a:spLocks noChangeArrowheads="1"/>
          </p:cNvSpPr>
          <p:nvPr/>
        </p:nvSpPr>
        <p:spPr bwMode="auto">
          <a:xfrm>
            <a:off x="8857570" y="3657415"/>
            <a:ext cx="1441450" cy="1441450"/>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463" name="矩形 10"/>
          <p:cNvSpPr>
            <a:spLocks noChangeArrowheads="1"/>
          </p:cNvSpPr>
          <p:nvPr/>
        </p:nvSpPr>
        <p:spPr bwMode="auto">
          <a:xfrm>
            <a:off x="8855983" y="792071"/>
            <a:ext cx="1439862" cy="1439862"/>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469" name="矩形 11"/>
          <p:cNvSpPr>
            <a:spLocks noChangeArrowheads="1"/>
          </p:cNvSpPr>
          <p:nvPr/>
        </p:nvSpPr>
        <p:spPr bwMode="auto">
          <a:xfrm>
            <a:off x="5988958" y="2223903"/>
            <a:ext cx="1439862" cy="1441450"/>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480" name="文本框 61"/>
          <p:cNvSpPr>
            <a:spLocks noChangeArrowheads="1"/>
          </p:cNvSpPr>
          <p:nvPr/>
        </p:nvSpPr>
        <p:spPr bwMode="auto">
          <a:xfrm>
            <a:off x="6027685" y="628465"/>
            <a:ext cx="27093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800" b="1" dirty="0">
                <a:solidFill>
                  <a:srgbClr val="A35318"/>
                </a:solidFill>
                <a:latin typeface="Calibri" panose="020F0502020204030204" pitchFamily="34" charset="0"/>
                <a:ea typeface="微软雅黑" panose="020B0503020204020204" pitchFamily="34" charset="-122"/>
                <a:sym typeface="Calibri" panose="020F0502020204030204" pitchFamily="34" charset="0"/>
              </a:rPr>
              <a:t>请输入标题文字</a:t>
            </a:r>
            <a:endParaRPr lang="zh-CN" altLang="en-US" sz="2800" b="1" dirty="0">
              <a:solidFill>
                <a:srgbClr val="A35318"/>
              </a:solidFill>
              <a:latin typeface="Calibri" panose="020F0502020204030204" pitchFamily="34" charset="0"/>
              <a:ea typeface="微软雅黑" panose="020B0503020204020204" pitchFamily="34" charset="-122"/>
              <a:sym typeface="宋体" panose="02010600030101010101" pitchFamily="2" charset="-122"/>
            </a:endParaRPr>
          </a:p>
        </p:txBody>
      </p:sp>
      <p:sp>
        <p:nvSpPr>
          <p:cNvPr id="481" name="矩形 62"/>
          <p:cNvSpPr>
            <a:spLocks noChangeArrowheads="1"/>
          </p:cNvSpPr>
          <p:nvPr/>
        </p:nvSpPr>
        <p:spPr bwMode="auto">
          <a:xfrm>
            <a:off x="1696358" y="1122178"/>
            <a:ext cx="6965950" cy="746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ts val="1700"/>
              </a:lnSpc>
            </a:pPr>
            <a:r>
              <a:rPr lang="zh-CN" altLang="en-US" sz="1600" dirty="0">
                <a:latin typeface="Calibri" panose="020F0502020204030204" pitchFamily="34" charset="0"/>
                <a:ea typeface="微软雅黑" panose="020B0503020204020204" pitchFamily="34" charset="-122"/>
                <a:sym typeface="Calibri" panose="020F0502020204030204" pitchFamily="34" charset="0"/>
              </a:rPr>
              <a:t>这里输入文字这里输入文字这里输入文字这里输入文字这里输入文字这里输入文字这里输入文字这里输入文字这里输入文字这里输入文字这里输入文字这里输入文字这里输入文字这里输入文字这里输入文字这</a:t>
            </a:r>
            <a:endParaRPr lang="zh-CN" altLang="en-US" sz="1600" dirty="0">
              <a:latin typeface="Calibri" panose="020F0502020204030204" pitchFamily="34" charset="0"/>
              <a:ea typeface="微软雅黑" panose="020B0503020204020204" pitchFamily="34" charset="-122"/>
              <a:sym typeface="宋体" panose="02010600030101010101" pitchFamily="2" charset="-122"/>
            </a:endParaRPr>
          </a:p>
        </p:txBody>
      </p:sp>
    </p:spTree>
    <p:extLst>
      <p:ext uri="{BB962C8B-B14F-4D97-AF65-F5344CB8AC3E}">
        <p14:creationId xmlns:p14="http://schemas.microsoft.com/office/powerpoint/2010/main" val="193361699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80"/>
                                        </p:tgtEl>
                                        <p:attrNameLst>
                                          <p:attrName>style.visibility</p:attrName>
                                        </p:attrNameLst>
                                      </p:cBhvr>
                                      <p:to>
                                        <p:strVal val="visible"/>
                                      </p:to>
                                    </p:set>
                                    <p:animEffect>
                                      <p:cBhvr>
                                        <p:cTn id="7" dur="500"/>
                                        <p:tgtEl>
                                          <p:spTgt spid="48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481"/>
                                        </p:tgtEl>
                                        <p:attrNameLst>
                                          <p:attrName>style.visibility</p:attrName>
                                        </p:attrNameLst>
                                      </p:cBhvr>
                                      <p:to>
                                        <p:strVal val="visible"/>
                                      </p:to>
                                    </p:set>
                                    <p:animEffect>
                                      <p:cBhvr>
                                        <p:cTn id="11" dur="650"/>
                                        <p:tgtEl>
                                          <p:spTgt spid="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bldLvl="0" autoUpdateAnimBg="0"/>
      <p:bldP spid="481" grpId="0" bldLvl="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3690255" y="2042325"/>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1" name="图片 1040"/>
          <p:cNvPicPr>
            <a:picLocks noChangeAspect="1"/>
          </p:cNvPicPr>
          <p:nvPr/>
        </p:nvPicPr>
        <p:blipFill>
          <a:blip r:embed="rId2"/>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48"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7"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5" name="矩形 52"/>
            <p:cNvSpPr>
              <a:spLocks noChangeArrowheads="1"/>
            </p:cNvSpPr>
            <p:nvPr/>
          </p:nvSpPr>
          <p:spPr bwMode="auto">
            <a:xfrm>
              <a:off x="6308826" y="2220343"/>
              <a:ext cx="2417284"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Tree>
    <p:extLst>
      <p:ext uri="{BB962C8B-B14F-4D97-AF65-F5344CB8AC3E}">
        <p14:creationId xmlns:p14="http://schemas.microsoft.com/office/powerpoint/2010/main" val="753778605"/>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7723607" y="3361425"/>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8287835" y="2972341"/>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8383279" y="4718290"/>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042" name="图片 1041"/>
          <p:cNvPicPr>
            <a:picLocks noChangeAspect="1"/>
          </p:cNvPicPr>
          <p:nvPr/>
        </p:nvPicPr>
        <p:blipFill>
          <a:blip r:embed="rId2"/>
          <a:stretch>
            <a:fillRect/>
          </a:stretch>
        </p:blipFill>
        <p:spPr>
          <a:xfrm flipH="1">
            <a:off x="8433958" y="2930718"/>
            <a:ext cx="1367493" cy="1502369"/>
          </a:xfrm>
          <a:prstGeom prst="rect">
            <a:avLst/>
          </a:prstGeom>
        </p:spPr>
      </p:pic>
      <p:sp>
        <p:nvSpPr>
          <p:cNvPr id="375" name="椭圆 374"/>
          <p:cNvSpPr/>
          <p:nvPr/>
        </p:nvSpPr>
        <p:spPr>
          <a:xfrm>
            <a:off x="-954742" y="-1348448"/>
            <a:ext cx="4491318" cy="449131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51" name="组合 1050"/>
          <p:cNvGrpSpPr/>
          <p:nvPr/>
        </p:nvGrpSpPr>
        <p:grpSpPr>
          <a:xfrm>
            <a:off x="0" y="666378"/>
            <a:ext cx="3006326" cy="1364342"/>
            <a:chOff x="5719784" y="1613131"/>
            <a:chExt cx="3006326" cy="1364342"/>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5719784" y="2220343"/>
              <a:ext cx="3006326"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376" name="椭圆 375"/>
          <p:cNvSpPr/>
          <p:nvPr/>
        </p:nvSpPr>
        <p:spPr>
          <a:xfrm>
            <a:off x="1029214" y="5983019"/>
            <a:ext cx="2396787" cy="239678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7" name="椭圆 376"/>
          <p:cNvSpPr/>
          <p:nvPr/>
        </p:nvSpPr>
        <p:spPr>
          <a:xfrm>
            <a:off x="7696377" y="-513967"/>
            <a:ext cx="2396787" cy="239678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9" name="矩形 52"/>
          <p:cNvSpPr>
            <a:spLocks noChangeArrowheads="1"/>
          </p:cNvSpPr>
          <p:nvPr/>
        </p:nvSpPr>
        <p:spPr bwMode="auto">
          <a:xfrm>
            <a:off x="3376935" y="2191854"/>
            <a:ext cx="3960395" cy="367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90000"/>
              </a:lnSpc>
              <a:spcBef>
                <a:spcPts val="1000"/>
              </a:spcBef>
            </a:pPr>
            <a:r>
              <a:rPr lang="zh-CN" altLang="en-US" sz="1600" dirty="0">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a:p>
            <a:pPr algn="just" eaLnBrk="1" hangingPunct="1">
              <a:lnSpc>
                <a:spcPct val="90000"/>
              </a:lnSpc>
              <a:spcBef>
                <a:spcPts val="1000"/>
              </a:spcBef>
            </a:pPr>
            <a:r>
              <a:rPr lang="zh-CN" altLang="en-US" sz="1600" dirty="0">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Tree>
    <p:extLst>
      <p:ext uri="{BB962C8B-B14F-4D97-AF65-F5344CB8AC3E}">
        <p14:creationId xmlns:p14="http://schemas.microsoft.com/office/powerpoint/2010/main" val="422071410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3690255" y="2042325"/>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1" name="图片 1040"/>
          <p:cNvPicPr>
            <a:picLocks noChangeAspect="1"/>
          </p:cNvPicPr>
          <p:nvPr/>
        </p:nvPicPr>
        <p:blipFill>
          <a:blip r:embed="rId2"/>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48"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7"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5" name="矩形 52"/>
            <p:cNvSpPr>
              <a:spLocks noChangeArrowheads="1"/>
            </p:cNvSpPr>
            <p:nvPr/>
          </p:nvSpPr>
          <p:spPr bwMode="auto">
            <a:xfrm>
              <a:off x="6308826" y="2220343"/>
              <a:ext cx="2417284"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Tree>
    <p:extLst>
      <p:ext uri="{BB962C8B-B14F-4D97-AF65-F5344CB8AC3E}">
        <p14:creationId xmlns:p14="http://schemas.microsoft.com/office/powerpoint/2010/main" val="139229789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 name="矩形 374"/>
          <p:cNvSpPr/>
          <p:nvPr/>
        </p:nvSpPr>
        <p:spPr>
          <a:xfrm>
            <a:off x="776741" y="358379"/>
            <a:ext cx="10769471" cy="4762884"/>
          </a:xfrm>
          <a:prstGeom prst="rect">
            <a:avLst/>
          </a:prstGeom>
          <a:solidFill>
            <a:srgbClr val="44636A">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376" name="直接连接符 375"/>
          <p:cNvCxnSpPr/>
          <p:nvPr/>
        </p:nvCxnSpPr>
        <p:spPr>
          <a:xfrm>
            <a:off x="4048664" y="1127163"/>
            <a:ext cx="0" cy="2713704"/>
          </a:xfrm>
          <a:prstGeom prst="line">
            <a:avLst/>
          </a:prstGeom>
          <a:ln w="9525">
            <a:solidFill>
              <a:schemeClr val="tx1">
                <a:lumMod val="65000"/>
                <a:lumOff val="35000"/>
                <a:alpha val="56000"/>
              </a:schemeClr>
            </a:solidFill>
          </a:ln>
        </p:spPr>
        <p:style>
          <a:lnRef idx="1">
            <a:schemeClr val="accent1"/>
          </a:lnRef>
          <a:fillRef idx="0">
            <a:schemeClr val="accent1"/>
          </a:fillRef>
          <a:effectRef idx="0">
            <a:schemeClr val="accent1"/>
          </a:effectRef>
          <a:fontRef idx="minor">
            <a:schemeClr val="tx1"/>
          </a:fontRef>
        </p:style>
      </p:cxnSp>
      <p:cxnSp>
        <p:nvCxnSpPr>
          <p:cNvPr id="377" name="直接连接符 376"/>
          <p:cNvCxnSpPr/>
          <p:nvPr/>
        </p:nvCxnSpPr>
        <p:spPr>
          <a:xfrm flipH="1">
            <a:off x="8094976" y="1029306"/>
            <a:ext cx="0" cy="2808000"/>
          </a:xfrm>
          <a:prstGeom prst="line">
            <a:avLst/>
          </a:prstGeom>
          <a:ln w="9525">
            <a:solidFill>
              <a:schemeClr val="tx1">
                <a:lumMod val="65000"/>
                <a:lumOff val="35000"/>
                <a:alpha val="56000"/>
              </a:schemeClr>
            </a:solidFill>
          </a:ln>
        </p:spPr>
        <p:style>
          <a:lnRef idx="1">
            <a:schemeClr val="accent1"/>
          </a:lnRef>
          <a:fillRef idx="0">
            <a:schemeClr val="accent1"/>
          </a:fillRef>
          <a:effectRef idx="0">
            <a:schemeClr val="accent1"/>
          </a:effectRef>
          <a:fontRef idx="minor">
            <a:schemeClr val="tx1"/>
          </a:fontRef>
        </p:style>
      </p:cxnSp>
      <p:sp>
        <p:nvSpPr>
          <p:cNvPr id="378" name="文本框 377"/>
          <p:cNvSpPr txBox="1"/>
          <p:nvPr/>
        </p:nvSpPr>
        <p:spPr>
          <a:xfrm>
            <a:off x="1796147" y="754229"/>
            <a:ext cx="1106905" cy="769441"/>
          </a:xfrm>
          <a:prstGeom prst="rect">
            <a:avLst/>
          </a:prstGeom>
          <a:noFill/>
        </p:spPr>
        <p:txBody>
          <a:bodyPr wrap="square" rtlCol="0">
            <a:spAutoFit/>
          </a:bodyPr>
          <a:lstStyle/>
          <a:p>
            <a:r>
              <a:rPr lang="en-US" altLang="zh-CN" sz="4400" b="1" dirty="0">
                <a:solidFill>
                  <a:srgbClr val="00B0F0"/>
                </a:solidFill>
                <a:latin typeface="微软雅黑" panose="020B0503020204020204" pitchFamily="34" charset="-122"/>
                <a:ea typeface="微软雅黑" panose="020B0503020204020204" pitchFamily="34" charset="-122"/>
              </a:rPr>
              <a:t>01</a:t>
            </a:r>
            <a:endParaRPr lang="zh-CN" altLang="en-US" sz="4400" b="1" dirty="0">
              <a:solidFill>
                <a:srgbClr val="00B0F0"/>
              </a:solidFill>
              <a:latin typeface="微软雅黑" panose="020B0503020204020204" pitchFamily="34" charset="-122"/>
              <a:ea typeface="微软雅黑" panose="020B0503020204020204" pitchFamily="34" charset="-122"/>
            </a:endParaRPr>
          </a:p>
        </p:txBody>
      </p:sp>
      <p:sp>
        <p:nvSpPr>
          <p:cNvPr id="379" name="文本框 378"/>
          <p:cNvSpPr txBox="1"/>
          <p:nvPr/>
        </p:nvSpPr>
        <p:spPr>
          <a:xfrm>
            <a:off x="5425294" y="795185"/>
            <a:ext cx="1106905" cy="769441"/>
          </a:xfrm>
          <a:prstGeom prst="rect">
            <a:avLst/>
          </a:prstGeom>
          <a:noFill/>
        </p:spPr>
        <p:txBody>
          <a:bodyPr wrap="square" rtlCol="0">
            <a:spAutoFit/>
          </a:bodyPr>
          <a:lstStyle/>
          <a:p>
            <a:r>
              <a:rPr lang="en-US" altLang="zh-CN" sz="4400" b="1" dirty="0">
                <a:solidFill>
                  <a:srgbClr val="00B050"/>
                </a:solidFill>
                <a:latin typeface="微软雅黑" panose="020B0503020204020204" pitchFamily="34" charset="-122"/>
                <a:ea typeface="微软雅黑" panose="020B0503020204020204" pitchFamily="34" charset="-122"/>
              </a:rPr>
              <a:t>02</a:t>
            </a:r>
            <a:endParaRPr lang="zh-CN" altLang="en-US" sz="4400" b="1" dirty="0">
              <a:solidFill>
                <a:srgbClr val="00B050"/>
              </a:solidFill>
              <a:latin typeface="微软雅黑" panose="020B0503020204020204" pitchFamily="34" charset="-122"/>
              <a:ea typeface="微软雅黑" panose="020B0503020204020204" pitchFamily="34" charset="-122"/>
            </a:endParaRPr>
          </a:p>
        </p:txBody>
      </p:sp>
      <p:sp>
        <p:nvSpPr>
          <p:cNvPr id="439" name="文本框 438"/>
          <p:cNvSpPr txBox="1"/>
          <p:nvPr/>
        </p:nvSpPr>
        <p:spPr>
          <a:xfrm>
            <a:off x="9267142" y="818172"/>
            <a:ext cx="1106905" cy="769441"/>
          </a:xfrm>
          <a:prstGeom prst="rect">
            <a:avLst/>
          </a:prstGeom>
          <a:noFill/>
        </p:spPr>
        <p:txBody>
          <a:bodyPr wrap="square" rtlCol="0">
            <a:spAutoFit/>
          </a:bodyPr>
          <a:lstStyle/>
          <a:p>
            <a:r>
              <a:rPr lang="en-US" altLang="zh-CN" sz="4400" b="1" dirty="0">
                <a:solidFill>
                  <a:srgbClr val="BE3C1A"/>
                </a:solidFill>
                <a:latin typeface="微软雅黑" panose="020B0503020204020204" pitchFamily="34" charset="-122"/>
                <a:ea typeface="微软雅黑" panose="020B0503020204020204" pitchFamily="34" charset="-122"/>
              </a:rPr>
              <a:t>03</a:t>
            </a:r>
            <a:endParaRPr lang="zh-CN" altLang="en-US" sz="4400" b="1" dirty="0">
              <a:solidFill>
                <a:srgbClr val="BE3C1A"/>
              </a:solidFill>
              <a:latin typeface="微软雅黑" panose="020B0503020204020204" pitchFamily="34" charset="-122"/>
              <a:ea typeface="微软雅黑" panose="020B0503020204020204" pitchFamily="34" charset="-122"/>
            </a:endParaRPr>
          </a:p>
        </p:txBody>
      </p:sp>
      <p:sp>
        <p:nvSpPr>
          <p:cNvPr id="440" name="文本框 439"/>
          <p:cNvSpPr txBox="1"/>
          <p:nvPr/>
        </p:nvSpPr>
        <p:spPr>
          <a:xfrm>
            <a:off x="1184279" y="1513137"/>
            <a:ext cx="2736230" cy="523220"/>
          </a:xfrm>
          <a:prstGeom prst="rect">
            <a:avLst/>
          </a:prstGeom>
          <a:noFill/>
        </p:spPr>
        <p:txBody>
          <a:bodyPr wrap="square" rtlCol="0">
            <a:spAutoFit/>
          </a:bodyPr>
          <a:lstStyle/>
          <a:p>
            <a:r>
              <a:rPr lang="zh-CN" altLang="en-US" sz="2800" dirty="0">
                <a:solidFill>
                  <a:srgbClr val="00B0F0"/>
                </a:solidFill>
                <a:latin typeface="微软雅黑" panose="020B0503020204020204" pitchFamily="34" charset="-122"/>
                <a:ea typeface="微软雅黑" panose="020B0503020204020204" pitchFamily="34" charset="-122"/>
              </a:rPr>
              <a:t>请输入文字</a:t>
            </a:r>
          </a:p>
        </p:txBody>
      </p:sp>
      <p:sp>
        <p:nvSpPr>
          <p:cNvPr id="441" name="文本框 440"/>
          <p:cNvSpPr txBox="1"/>
          <p:nvPr/>
        </p:nvSpPr>
        <p:spPr>
          <a:xfrm>
            <a:off x="1194608" y="2091617"/>
            <a:ext cx="2536723" cy="2285241"/>
          </a:xfrm>
          <a:prstGeom prst="rect">
            <a:avLst/>
          </a:prstGeom>
          <a:noFill/>
        </p:spPr>
        <p:txBody>
          <a:bodyPr wrap="square" rtlCol="0">
            <a:spAutoFit/>
          </a:bodyPr>
          <a:lstStyle/>
          <a:p>
            <a:pPr>
              <a:lnSpc>
                <a:spcPct val="125000"/>
              </a:lnSpc>
            </a:pPr>
            <a:r>
              <a:rPr lang="en-US" altLang="zh-CN" sz="1900" dirty="0">
                <a:solidFill>
                  <a:schemeClr val="bg1"/>
                </a:solidFill>
                <a:latin typeface="微软雅黑" panose="020B0503020204020204" pitchFamily="34" charset="-122"/>
                <a:ea typeface="微软雅黑" panose="020B0503020204020204" pitchFamily="34" charset="-122"/>
              </a:rPr>
              <a:t>INPUT YOUR TEXT HERE INPUT YOUR TEXT HERE INPUT YOUR TEXT HERE INPUT YOUR TEXT HERE</a:t>
            </a:r>
          </a:p>
        </p:txBody>
      </p:sp>
      <p:sp>
        <p:nvSpPr>
          <p:cNvPr id="442" name="文本框 441"/>
          <p:cNvSpPr txBox="1"/>
          <p:nvPr/>
        </p:nvSpPr>
        <p:spPr>
          <a:xfrm>
            <a:off x="4664158" y="1513137"/>
            <a:ext cx="2852492" cy="523220"/>
          </a:xfrm>
          <a:prstGeom prst="rect">
            <a:avLst/>
          </a:prstGeom>
          <a:noFill/>
        </p:spPr>
        <p:txBody>
          <a:bodyPr wrap="square" rtlCol="0">
            <a:spAutoFit/>
          </a:bodyPr>
          <a:lstStyle/>
          <a:p>
            <a:r>
              <a:rPr lang="zh-CN" altLang="en-US" sz="2800" dirty="0">
                <a:solidFill>
                  <a:srgbClr val="00B050"/>
                </a:solidFill>
                <a:latin typeface="微软雅黑" panose="020B0503020204020204" pitchFamily="34" charset="-122"/>
                <a:ea typeface="微软雅黑" panose="020B0503020204020204" pitchFamily="34" charset="-122"/>
              </a:rPr>
              <a:t>请输入文字</a:t>
            </a:r>
          </a:p>
        </p:txBody>
      </p:sp>
      <p:sp>
        <p:nvSpPr>
          <p:cNvPr id="443" name="文本框 442"/>
          <p:cNvSpPr txBox="1"/>
          <p:nvPr/>
        </p:nvSpPr>
        <p:spPr>
          <a:xfrm>
            <a:off x="8586491" y="1513137"/>
            <a:ext cx="2690299" cy="523220"/>
          </a:xfrm>
          <a:prstGeom prst="rect">
            <a:avLst/>
          </a:prstGeom>
          <a:noFill/>
        </p:spPr>
        <p:txBody>
          <a:bodyPr wrap="square" rtlCol="0">
            <a:spAutoFit/>
          </a:bodyPr>
          <a:lstStyle/>
          <a:p>
            <a:r>
              <a:rPr lang="zh-CN" altLang="en-US" sz="2800" dirty="0">
                <a:solidFill>
                  <a:srgbClr val="BE3C1A"/>
                </a:solidFill>
                <a:latin typeface="微软雅黑" panose="020B0503020204020204" pitchFamily="34" charset="-122"/>
                <a:ea typeface="微软雅黑" panose="020B0503020204020204" pitchFamily="34" charset="-122"/>
              </a:rPr>
              <a:t>请输入文字</a:t>
            </a:r>
          </a:p>
        </p:txBody>
      </p:sp>
      <p:sp>
        <p:nvSpPr>
          <p:cNvPr id="444" name="文本框 443"/>
          <p:cNvSpPr txBox="1"/>
          <p:nvPr/>
        </p:nvSpPr>
        <p:spPr>
          <a:xfrm>
            <a:off x="4693756" y="2091617"/>
            <a:ext cx="2536723" cy="1554272"/>
          </a:xfrm>
          <a:prstGeom prst="rect">
            <a:avLst/>
          </a:prstGeom>
          <a:noFill/>
        </p:spPr>
        <p:txBody>
          <a:bodyPr wrap="square" rtlCol="0">
            <a:spAutoFit/>
          </a:bodyPr>
          <a:lstStyle/>
          <a:p>
            <a:pPr>
              <a:lnSpc>
                <a:spcPct val="125000"/>
              </a:lnSpc>
            </a:pPr>
            <a:r>
              <a:rPr lang="en-US" altLang="zh-CN" sz="1900" dirty="0">
                <a:solidFill>
                  <a:schemeClr val="bg1"/>
                </a:solidFill>
                <a:latin typeface="微软雅黑" panose="020B0503020204020204" pitchFamily="34" charset="-122"/>
                <a:ea typeface="微软雅黑" panose="020B0503020204020204" pitchFamily="34" charset="-122"/>
              </a:rPr>
              <a:t>INPUT YOUR TEXT HERE INPUT YOUR TEXT HERE INPUT YOUR TEXT HERE</a:t>
            </a:r>
          </a:p>
        </p:txBody>
      </p:sp>
      <p:sp>
        <p:nvSpPr>
          <p:cNvPr id="445" name="文本框 444"/>
          <p:cNvSpPr txBox="1"/>
          <p:nvPr/>
        </p:nvSpPr>
        <p:spPr>
          <a:xfrm>
            <a:off x="8609697" y="2091617"/>
            <a:ext cx="2536723" cy="2285241"/>
          </a:xfrm>
          <a:prstGeom prst="rect">
            <a:avLst/>
          </a:prstGeom>
          <a:noFill/>
        </p:spPr>
        <p:txBody>
          <a:bodyPr wrap="square" rtlCol="0">
            <a:spAutoFit/>
          </a:bodyPr>
          <a:lstStyle/>
          <a:p>
            <a:pPr>
              <a:lnSpc>
                <a:spcPct val="125000"/>
              </a:lnSpc>
            </a:pPr>
            <a:r>
              <a:rPr lang="en-US" altLang="zh-CN" sz="1900" dirty="0">
                <a:solidFill>
                  <a:schemeClr val="bg1"/>
                </a:solidFill>
                <a:latin typeface="微软雅黑" panose="020B0503020204020204" pitchFamily="34" charset="-122"/>
                <a:ea typeface="微软雅黑" panose="020B0503020204020204" pitchFamily="34" charset="-122"/>
              </a:rPr>
              <a:t>INPUT YOUR TEXT HERE INPUT YOUR TEXT HERE INPUT YOUR TEXT HERE INPUT YOUR TEXT HERE</a:t>
            </a:r>
          </a:p>
        </p:txBody>
      </p:sp>
      <p:sp>
        <p:nvSpPr>
          <p:cNvPr id="1029" name="椭圆 1028"/>
          <p:cNvSpPr/>
          <p:nvPr/>
        </p:nvSpPr>
        <p:spPr>
          <a:xfrm>
            <a:off x="3348550" y="4992064"/>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4850160" y="5571874"/>
            <a:ext cx="2567666" cy="1339008"/>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2" name="椭圆 1031"/>
          <p:cNvSpPr/>
          <p:nvPr/>
        </p:nvSpPr>
        <p:spPr>
          <a:xfrm>
            <a:off x="5449872" y="4347368"/>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6" name="图片 1045"/>
          <p:cNvPicPr>
            <a:picLocks noChangeAspect="1"/>
          </p:cNvPicPr>
          <p:nvPr/>
        </p:nvPicPr>
        <p:blipFill>
          <a:blip r:embed="rId2"/>
          <a:stretch>
            <a:fillRect/>
          </a:stretch>
        </p:blipFill>
        <p:spPr>
          <a:xfrm>
            <a:off x="5689287" y="4123867"/>
            <a:ext cx="1079339" cy="1513998"/>
          </a:xfrm>
          <a:prstGeom prst="rect">
            <a:avLst/>
          </a:prstGeom>
        </p:spPr>
      </p:pic>
    </p:spTree>
    <p:extLst>
      <p:ext uri="{BB962C8B-B14F-4D97-AF65-F5344CB8AC3E}">
        <p14:creationId xmlns:p14="http://schemas.microsoft.com/office/powerpoint/2010/main" val="165802803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3690255" y="2042325"/>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1" name="图片 1040"/>
          <p:cNvPicPr>
            <a:picLocks noChangeAspect="1"/>
          </p:cNvPicPr>
          <p:nvPr/>
        </p:nvPicPr>
        <p:blipFill>
          <a:blip r:embed="rId2"/>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48"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7"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5" name="矩形 52"/>
            <p:cNvSpPr>
              <a:spLocks noChangeArrowheads="1"/>
            </p:cNvSpPr>
            <p:nvPr/>
          </p:nvSpPr>
          <p:spPr bwMode="auto">
            <a:xfrm>
              <a:off x="6308826" y="2220343"/>
              <a:ext cx="2417284"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Tree>
    <p:extLst>
      <p:ext uri="{BB962C8B-B14F-4D97-AF65-F5344CB8AC3E}">
        <p14:creationId xmlns:p14="http://schemas.microsoft.com/office/powerpoint/2010/main" val="403541904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 name="图片 1043"/>
          <p:cNvPicPr>
            <a:picLocks noChangeAspect="1"/>
          </p:cNvPicPr>
          <p:nvPr/>
        </p:nvPicPr>
        <p:blipFill>
          <a:blip r:embed="rId2"/>
          <a:stretch>
            <a:fillRect/>
          </a:stretch>
        </p:blipFill>
        <p:spPr>
          <a:xfrm>
            <a:off x="1923632" y="1956431"/>
            <a:ext cx="2680783" cy="2619470"/>
          </a:xfrm>
          <a:prstGeom prst="rect">
            <a:avLst/>
          </a:prstGeom>
        </p:spPr>
      </p:pic>
      <p:sp>
        <p:nvSpPr>
          <p:cNvPr id="1029" name="矩形 1028"/>
          <p:cNvSpPr/>
          <p:nvPr/>
        </p:nvSpPr>
        <p:spPr>
          <a:xfrm>
            <a:off x="5390546" y="2103352"/>
            <a:ext cx="4533627" cy="394947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1191769" y="0"/>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1" name="矩形 1030"/>
          <p:cNvSpPr/>
          <p:nvPr/>
        </p:nvSpPr>
        <p:spPr>
          <a:xfrm>
            <a:off x="5390546" y="614015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59" name="组合 1058"/>
          <p:cNvGrpSpPr/>
          <p:nvPr/>
        </p:nvGrpSpPr>
        <p:grpSpPr>
          <a:xfrm>
            <a:off x="5393877" y="2354557"/>
            <a:ext cx="4522109" cy="3486833"/>
            <a:chOff x="6274992" y="1613273"/>
            <a:chExt cx="4522109" cy="3486833"/>
          </a:xfrm>
        </p:grpSpPr>
        <p:sp>
          <p:nvSpPr>
            <p:cNvPr id="1060" name="矩形 51"/>
            <p:cNvSpPr>
              <a:spLocks noChangeArrowheads="1"/>
            </p:cNvSpPr>
            <p:nvPr/>
          </p:nvSpPr>
          <p:spPr bwMode="auto">
            <a:xfrm flipH="1">
              <a:off x="6274992" y="1613273"/>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327925" y="2220343"/>
              <a:ext cx="4469176" cy="287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endParaRPr lang="en-US" altLang="zh-CN"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
          <p:nvSpPr>
            <p:cNvPr id="1062" name="直接连接符 40"/>
            <p:cNvSpPr>
              <a:spLocks noChangeShapeType="1"/>
            </p:cNvSpPr>
            <p:nvPr/>
          </p:nvSpPr>
          <p:spPr bwMode="auto">
            <a:xfrm flipH="1">
              <a:off x="6470635" y="2122718"/>
              <a:ext cx="2154462"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pPr algn="r"/>
              <a:endParaRPr lang="zh-CN" altLang="en-US"/>
            </a:p>
          </p:txBody>
        </p:sp>
      </p:grpSp>
      <p:sp>
        <p:nvSpPr>
          <p:cNvPr id="375" name="矩形 374"/>
          <p:cNvSpPr/>
          <p:nvPr/>
        </p:nvSpPr>
        <p:spPr>
          <a:xfrm>
            <a:off x="5382359" y="191021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6" name="椭圆 375"/>
          <p:cNvSpPr/>
          <p:nvPr/>
        </p:nvSpPr>
        <p:spPr>
          <a:xfrm>
            <a:off x="10710304" y="5278030"/>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7" name="椭圆 376"/>
          <p:cNvSpPr/>
          <p:nvPr/>
        </p:nvSpPr>
        <p:spPr>
          <a:xfrm>
            <a:off x="9915986" y="1019227"/>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椭圆 377"/>
          <p:cNvSpPr/>
          <p:nvPr/>
        </p:nvSpPr>
        <p:spPr>
          <a:xfrm>
            <a:off x="-1942540" y="5290847"/>
            <a:ext cx="3134309" cy="3134306"/>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9" name="椭圆 378"/>
          <p:cNvSpPr/>
          <p:nvPr/>
        </p:nvSpPr>
        <p:spPr>
          <a:xfrm>
            <a:off x="3953836" y="5636670"/>
            <a:ext cx="451752" cy="451752"/>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9" name="椭圆 438"/>
          <p:cNvSpPr/>
          <p:nvPr/>
        </p:nvSpPr>
        <p:spPr>
          <a:xfrm>
            <a:off x="5446810" y="-427875"/>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0" name="椭圆 439"/>
          <p:cNvSpPr/>
          <p:nvPr/>
        </p:nvSpPr>
        <p:spPr>
          <a:xfrm>
            <a:off x="-269053" y="-12316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1" name="椭圆 440"/>
          <p:cNvSpPr/>
          <p:nvPr/>
        </p:nvSpPr>
        <p:spPr>
          <a:xfrm>
            <a:off x="11888473" y="-42560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87426202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3690255" y="2042325"/>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1" name="图片 1040"/>
          <p:cNvPicPr>
            <a:picLocks noChangeAspect="1"/>
          </p:cNvPicPr>
          <p:nvPr/>
        </p:nvPicPr>
        <p:blipFill>
          <a:blip r:embed="rId2"/>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48"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7"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5" name="矩形 52"/>
            <p:cNvSpPr>
              <a:spLocks noChangeArrowheads="1"/>
            </p:cNvSpPr>
            <p:nvPr/>
          </p:nvSpPr>
          <p:spPr bwMode="auto">
            <a:xfrm>
              <a:off x="6308826" y="2220343"/>
              <a:ext cx="2417284"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Tree>
    <p:extLst>
      <p:ext uri="{BB962C8B-B14F-4D97-AF65-F5344CB8AC3E}">
        <p14:creationId xmlns:p14="http://schemas.microsoft.com/office/powerpoint/2010/main" val="140108944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 name="椭圆 477"/>
          <p:cNvSpPr/>
          <p:nvPr/>
        </p:nvSpPr>
        <p:spPr>
          <a:xfrm>
            <a:off x="4707512" y="836754"/>
            <a:ext cx="2835813" cy="283581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4208248" y="1025376"/>
            <a:ext cx="3775504" cy="1968882"/>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组合 10"/>
          <p:cNvGrpSpPr/>
          <p:nvPr/>
        </p:nvGrpSpPr>
        <p:grpSpPr>
          <a:xfrm>
            <a:off x="8061354" y="1210484"/>
            <a:ext cx="3230496" cy="240551"/>
            <a:chOff x="5287100" y="1422867"/>
            <a:chExt cx="3230496" cy="240551"/>
          </a:xfrm>
        </p:grpSpPr>
        <p:sp>
          <p:nvSpPr>
            <p:cNvPr id="2" name="圆角矩形 1"/>
            <p:cNvSpPr/>
            <p:nvPr/>
          </p:nvSpPr>
          <p:spPr>
            <a:xfrm>
              <a:off x="5296414" y="1425093"/>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4" name="圆角矩形 593"/>
            <p:cNvSpPr/>
            <p:nvPr/>
          </p:nvSpPr>
          <p:spPr>
            <a:xfrm>
              <a:off x="5287100" y="1422867"/>
              <a:ext cx="1203576" cy="238325"/>
            </a:xfrm>
            <a:prstGeom prst="roundRect">
              <a:avLst>
                <a:gd name="adj" fmla="val 50000"/>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9"/>
          <p:cNvGrpSpPr/>
          <p:nvPr/>
        </p:nvGrpSpPr>
        <p:grpSpPr>
          <a:xfrm>
            <a:off x="8293631" y="2176479"/>
            <a:ext cx="3223792" cy="239165"/>
            <a:chOff x="5512565" y="2007386"/>
            <a:chExt cx="3223792" cy="239165"/>
          </a:xfrm>
        </p:grpSpPr>
        <p:sp>
          <p:nvSpPr>
            <p:cNvPr id="586" name="圆角矩形 585"/>
            <p:cNvSpPr/>
            <p:nvPr/>
          </p:nvSpPr>
          <p:spPr>
            <a:xfrm>
              <a:off x="5515175" y="2008226"/>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5" name="圆角矩形 594"/>
            <p:cNvSpPr/>
            <p:nvPr/>
          </p:nvSpPr>
          <p:spPr>
            <a:xfrm>
              <a:off x="5512565" y="2007386"/>
              <a:ext cx="1722496" cy="238325"/>
            </a:xfrm>
            <a:prstGeom prst="roundRect">
              <a:avLst>
                <a:gd name="adj" fmla="val 50000"/>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a:off x="8061354" y="3141088"/>
            <a:ext cx="3221182" cy="239165"/>
            <a:chOff x="5744478" y="2573492"/>
            <a:chExt cx="3221182" cy="239165"/>
          </a:xfrm>
        </p:grpSpPr>
        <p:sp>
          <p:nvSpPr>
            <p:cNvPr id="587" name="圆角矩形 586"/>
            <p:cNvSpPr/>
            <p:nvPr/>
          </p:nvSpPr>
          <p:spPr>
            <a:xfrm>
              <a:off x="5744478" y="2574332"/>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圆角矩形 595"/>
            <p:cNvSpPr/>
            <p:nvPr/>
          </p:nvSpPr>
          <p:spPr>
            <a:xfrm>
              <a:off x="5745122" y="2573492"/>
              <a:ext cx="2618367" cy="238325"/>
            </a:xfrm>
            <a:prstGeom prst="roundRect">
              <a:avLst>
                <a:gd name="adj" fmla="val 50000"/>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7"/>
          <p:cNvGrpSpPr/>
          <p:nvPr/>
        </p:nvGrpSpPr>
        <p:grpSpPr>
          <a:xfrm flipH="1">
            <a:off x="1401443" y="1211155"/>
            <a:ext cx="3221452" cy="239208"/>
            <a:chOff x="5626361" y="3120724"/>
            <a:chExt cx="3221452" cy="239208"/>
          </a:xfrm>
        </p:grpSpPr>
        <p:sp>
          <p:nvSpPr>
            <p:cNvPr id="588" name="圆角矩形 587"/>
            <p:cNvSpPr/>
            <p:nvPr/>
          </p:nvSpPr>
          <p:spPr>
            <a:xfrm>
              <a:off x="5626631" y="3121607"/>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7" name="圆角矩形 596"/>
            <p:cNvSpPr/>
            <p:nvPr/>
          </p:nvSpPr>
          <p:spPr>
            <a:xfrm>
              <a:off x="5626361" y="3120724"/>
              <a:ext cx="2018986" cy="238325"/>
            </a:xfrm>
            <a:prstGeom prst="roundRect">
              <a:avLst>
                <a:gd name="adj" fmla="val 50000"/>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6"/>
          <p:cNvGrpSpPr/>
          <p:nvPr/>
        </p:nvGrpSpPr>
        <p:grpSpPr>
          <a:xfrm flipH="1">
            <a:off x="1128810" y="2174758"/>
            <a:ext cx="3221182" cy="240550"/>
            <a:chOff x="5142308" y="3784368"/>
            <a:chExt cx="3221182" cy="240550"/>
          </a:xfrm>
        </p:grpSpPr>
        <p:sp>
          <p:nvSpPr>
            <p:cNvPr id="589" name="圆角矩形 588"/>
            <p:cNvSpPr/>
            <p:nvPr/>
          </p:nvSpPr>
          <p:spPr>
            <a:xfrm>
              <a:off x="5142308" y="3786593"/>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8" name="圆角矩形 597"/>
            <p:cNvSpPr/>
            <p:nvPr/>
          </p:nvSpPr>
          <p:spPr>
            <a:xfrm>
              <a:off x="5142308" y="3784368"/>
              <a:ext cx="2743287" cy="237600"/>
            </a:xfrm>
            <a:prstGeom prst="roundRect">
              <a:avLst>
                <a:gd name="adj" fmla="val 50000"/>
              </a:avLst>
            </a:prstGeom>
            <a:solidFill>
              <a:srgbClr val="C56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1041" name="图片 1040"/>
          <p:cNvPicPr>
            <a:picLocks noChangeAspect="1"/>
          </p:cNvPicPr>
          <p:nvPr/>
        </p:nvPicPr>
        <p:blipFill>
          <a:blip r:embed="rId2"/>
          <a:stretch>
            <a:fillRect/>
          </a:stretch>
        </p:blipFill>
        <p:spPr>
          <a:xfrm>
            <a:off x="4631289" y="1768851"/>
            <a:ext cx="859427" cy="1161215"/>
          </a:xfrm>
          <a:prstGeom prst="rect">
            <a:avLst/>
          </a:prstGeom>
        </p:spPr>
      </p:pic>
      <p:sp>
        <p:nvSpPr>
          <p:cNvPr id="602" name="椭圆 601"/>
          <p:cNvSpPr/>
          <p:nvPr/>
        </p:nvSpPr>
        <p:spPr>
          <a:xfrm>
            <a:off x="671242" y="3822679"/>
            <a:ext cx="216000" cy="216000"/>
          </a:xfrm>
          <a:prstGeom prst="ellipse">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3" name="矩形 52"/>
          <p:cNvSpPr>
            <a:spLocks noChangeArrowheads="1"/>
          </p:cNvSpPr>
          <p:nvPr/>
        </p:nvSpPr>
        <p:spPr bwMode="auto">
          <a:xfrm>
            <a:off x="1019247" y="3740376"/>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grpSp>
        <p:nvGrpSpPr>
          <p:cNvPr id="6" name="组合 5"/>
          <p:cNvGrpSpPr/>
          <p:nvPr/>
        </p:nvGrpSpPr>
        <p:grpSpPr>
          <a:xfrm>
            <a:off x="8852724" y="384488"/>
            <a:ext cx="856998" cy="720000"/>
            <a:chOff x="6050007" y="576303"/>
            <a:chExt cx="856998" cy="720000"/>
          </a:xfrm>
        </p:grpSpPr>
        <p:sp>
          <p:nvSpPr>
            <p:cNvPr id="5" name="椭圆形标注 4"/>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5"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20</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grpSp>
        <p:nvGrpSpPr>
          <p:cNvPr id="377" name="组合 376"/>
          <p:cNvGrpSpPr/>
          <p:nvPr/>
        </p:nvGrpSpPr>
        <p:grpSpPr>
          <a:xfrm>
            <a:off x="9609833" y="1424703"/>
            <a:ext cx="856998" cy="720000"/>
            <a:chOff x="6050007" y="576303"/>
            <a:chExt cx="856998" cy="720000"/>
          </a:xfrm>
        </p:grpSpPr>
        <p:sp>
          <p:nvSpPr>
            <p:cNvPr id="378" name="椭圆形标注 377"/>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9"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35</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grpSp>
        <p:nvGrpSpPr>
          <p:cNvPr id="439" name="组合 438"/>
          <p:cNvGrpSpPr/>
          <p:nvPr/>
        </p:nvGrpSpPr>
        <p:grpSpPr>
          <a:xfrm>
            <a:off x="10277727" y="2361025"/>
            <a:ext cx="856998" cy="720000"/>
            <a:chOff x="6050007" y="576303"/>
            <a:chExt cx="856998" cy="720000"/>
          </a:xfrm>
        </p:grpSpPr>
        <p:sp>
          <p:nvSpPr>
            <p:cNvPr id="440" name="椭圆形标注 439"/>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1"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80</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grpSp>
        <p:nvGrpSpPr>
          <p:cNvPr id="442" name="组合 441"/>
          <p:cNvGrpSpPr/>
          <p:nvPr/>
        </p:nvGrpSpPr>
        <p:grpSpPr>
          <a:xfrm>
            <a:off x="2299632" y="390405"/>
            <a:ext cx="856998" cy="720000"/>
            <a:chOff x="6050007" y="576303"/>
            <a:chExt cx="856998" cy="720000"/>
          </a:xfrm>
        </p:grpSpPr>
        <p:sp>
          <p:nvSpPr>
            <p:cNvPr id="443" name="椭圆形标注 442"/>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4"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60</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grpSp>
        <p:nvGrpSpPr>
          <p:cNvPr id="448" name="组合 447"/>
          <p:cNvGrpSpPr/>
          <p:nvPr/>
        </p:nvGrpSpPr>
        <p:grpSpPr>
          <a:xfrm flipH="1">
            <a:off x="1342018" y="3139703"/>
            <a:ext cx="3221182" cy="240550"/>
            <a:chOff x="5142308" y="3784368"/>
            <a:chExt cx="3221182" cy="240550"/>
          </a:xfrm>
        </p:grpSpPr>
        <p:sp>
          <p:nvSpPr>
            <p:cNvPr id="449" name="圆角矩形 448"/>
            <p:cNvSpPr/>
            <p:nvPr/>
          </p:nvSpPr>
          <p:spPr>
            <a:xfrm>
              <a:off x="5142308" y="3786593"/>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0" name="圆角矩形 449"/>
            <p:cNvSpPr/>
            <p:nvPr/>
          </p:nvSpPr>
          <p:spPr>
            <a:xfrm>
              <a:off x="5142309" y="3784368"/>
              <a:ext cx="1262413" cy="237600"/>
            </a:xfrm>
            <a:prstGeom prst="roundRect">
              <a:avLst>
                <a:gd name="adj" fmla="val 50000"/>
              </a:avLst>
            </a:prstGeom>
            <a:solidFill>
              <a:srgbClr val="8E2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1" name="组合 450"/>
          <p:cNvGrpSpPr/>
          <p:nvPr/>
        </p:nvGrpSpPr>
        <p:grpSpPr>
          <a:xfrm>
            <a:off x="1280019" y="1384671"/>
            <a:ext cx="856998" cy="720000"/>
            <a:chOff x="6050007" y="576303"/>
            <a:chExt cx="856998" cy="720000"/>
          </a:xfrm>
        </p:grpSpPr>
        <p:sp>
          <p:nvSpPr>
            <p:cNvPr id="452" name="椭圆形标注 451"/>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3"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85</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grpSp>
        <p:nvGrpSpPr>
          <p:cNvPr id="454" name="组合 453"/>
          <p:cNvGrpSpPr/>
          <p:nvPr/>
        </p:nvGrpSpPr>
        <p:grpSpPr>
          <a:xfrm>
            <a:off x="2941941" y="2315528"/>
            <a:ext cx="856998" cy="720000"/>
            <a:chOff x="6050007" y="576303"/>
            <a:chExt cx="856998" cy="720000"/>
          </a:xfrm>
        </p:grpSpPr>
        <p:sp>
          <p:nvSpPr>
            <p:cNvPr id="455" name="椭圆形标注 454"/>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6"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20</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sp>
        <p:nvSpPr>
          <p:cNvPr id="464" name="椭圆 463"/>
          <p:cNvSpPr/>
          <p:nvPr/>
        </p:nvSpPr>
        <p:spPr>
          <a:xfrm>
            <a:off x="671242" y="4712536"/>
            <a:ext cx="216000" cy="216000"/>
          </a:xfrm>
          <a:prstGeom prst="ellipse">
            <a:avLst/>
          </a:prstGeom>
          <a:solidFill>
            <a:srgbClr val="C56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5" name="矩形 52"/>
          <p:cNvSpPr>
            <a:spLocks noChangeArrowheads="1"/>
          </p:cNvSpPr>
          <p:nvPr/>
        </p:nvSpPr>
        <p:spPr bwMode="auto">
          <a:xfrm>
            <a:off x="1019247" y="4630233"/>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sp>
        <p:nvSpPr>
          <p:cNvPr id="467" name="椭圆 466"/>
          <p:cNvSpPr/>
          <p:nvPr/>
        </p:nvSpPr>
        <p:spPr>
          <a:xfrm>
            <a:off x="671242" y="5602392"/>
            <a:ext cx="216000" cy="216000"/>
          </a:xfrm>
          <a:prstGeom prst="ellipse">
            <a:avLst/>
          </a:prstGeom>
          <a:solidFill>
            <a:srgbClr val="8E2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8" name="矩形 52"/>
          <p:cNvSpPr>
            <a:spLocks noChangeArrowheads="1"/>
          </p:cNvSpPr>
          <p:nvPr/>
        </p:nvSpPr>
        <p:spPr bwMode="auto">
          <a:xfrm>
            <a:off x="1019247" y="5520089"/>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sp>
        <p:nvSpPr>
          <p:cNvPr id="470" name="椭圆 469"/>
          <p:cNvSpPr/>
          <p:nvPr/>
        </p:nvSpPr>
        <p:spPr>
          <a:xfrm>
            <a:off x="6467703" y="3825193"/>
            <a:ext cx="216000" cy="216000"/>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1" name="矩形 52"/>
          <p:cNvSpPr>
            <a:spLocks noChangeArrowheads="1"/>
          </p:cNvSpPr>
          <p:nvPr/>
        </p:nvSpPr>
        <p:spPr bwMode="auto">
          <a:xfrm>
            <a:off x="6815708" y="3742890"/>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sp>
        <p:nvSpPr>
          <p:cNvPr id="473" name="椭圆 472"/>
          <p:cNvSpPr/>
          <p:nvPr/>
        </p:nvSpPr>
        <p:spPr>
          <a:xfrm>
            <a:off x="6467703" y="4715050"/>
            <a:ext cx="216000" cy="216000"/>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4" name="矩形 52"/>
          <p:cNvSpPr>
            <a:spLocks noChangeArrowheads="1"/>
          </p:cNvSpPr>
          <p:nvPr/>
        </p:nvSpPr>
        <p:spPr bwMode="auto">
          <a:xfrm>
            <a:off x="6815708" y="4632747"/>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sp>
        <p:nvSpPr>
          <p:cNvPr id="476" name="椭圆 475"/>
          <p:cNvSpPr/>
          <p:nvPr/>
        </p:nvSpPr>
        <p:spPr>
          <a:xfrm>
            <a:off x="6467703" y="5604906"/>
            <a:ext cx="216000" cy="21600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7" name="矩形 52"/>
          <p:cNvSpPr>
            <a:spLocks noChangeArrowheads="1"/>
          </p:cNvSpPr>
          <p:nvPr/>
        </p:nvSpPr>
        <p:spPr bwMode="auto">
          <a:xfrm>
            <a:off x="6815708" y="5522603"/>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spTree>
    <p:extLst>
      <p:ext uri="{BB962C8B-B14F-4D97-AF65-F5344CB8AC3E}">
        <p14:creationId xmlns:p14="http://schemas.microsoft.com/office/powerpoint/2010/main" val="28506053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sp>
        <p:nvSpPr>
          <p:cNvPr id="508" name="标题 1"/>
          <p:cNvSpPr txBox="1">
            <a:spLocks/>
          </p:cNvSpPr>
          <p:nvPr/>
        </p:nvSpPr>
        <p:spPr>
          <a:xfrm>
            <a:off x="2745395" y="1796552"/>
            <a:ext cx="6691312" cy="69600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sz="6000" b="1" dirty="0">
                <a:solidFill>
                  <a:schemeClr val="bg1"/>
                </a:solidFill>
              </a:rPr>
              <a:t>Part 3 </a:t>
            </a:r>
            <a:r>
              <a:rPr lang="zh-CN" altLang="en-US" sz="6000" b="1" dirty="0">
                <a:solidFill>
                  <a:schemeClr val="bg1"/>
                </a:solidFill>
              </a:rPr>
              <a:t>请输入文字</a:t>
            </a:r>
          </a:p>
        </p:txBody>
      </p:sp>
      <p:grpSp>
        <p:nvGrpSpPr>
          <p:cNvPr id="502" name="Group 4"/>
          <p:cNvGrpSpPr>
            <a:grpSpLocks/>
          </p:cNvGrpSpPr>
          <p:nvPr/>
        </p:nvGrpSpPr>
        <p:grpSpPr bwMode="auto">
          <a:xfrm>
            <a:off x="1357084" y="4457309"/>
            <a:ext cx="455613" cy="889000"/>
            <a:chOff x="0" y="0"/>
            <a:chExt cx="455984" cy="889318"/>
          </a:xfrm>
        </p:grpSpPr>
        <p:sp>
          <p:nvSpPr>
            <p:cNvPr id="503" name="TextBox 5"/>
            <p:cNvSpPr txBox="1">
              <a:spLocks noChangeArrowheads="1"/>
            </p:cNvSpPr>
            <p:nvPr/>
          </p:nvSpPr>
          <p:spPr bwMode="auto">
            <a:xfrm>
              <a:off x="0" y="0"/>
              <a:ext cx="455984" cy="830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buFont typeface="Arial" panose="020B0604020202020204" pitchFamily="34" charset="0"/>
                <a:defRPr>
                  <a:solidFill>
                    <a:schemeClr val="tx1"/>
                  </a:solidFill>
                  <a:latin typeface="Calibri" panose="020F0502020204030204" pitchFamily="34" charset="0"/>
                </a:defRPr>
              </a:lvl1pPr>
              <a:lvl2pPr marL="742950" indent="-285750">
                <a:buFont typeface="Arial" panose="020B0604020202020204" pitchFamily="34" charset="0"/>
                <a:defRPr>
                  <a:solidFill>
                    <a:schemeClr val="tx1"/>
                  </a:solidFill>
                  <a:latin typeface="Calibri" panose="020F0502020204030204" pitchFamily="34" charset="0"/>
                </a:defRPr>
              </a:lvl2pPr>
              <a:lvl3pPr marL="1143000" indent="-228600">
                <a:buFont typeface="Arial" panose="020B0604020202020204" pitchFamily="34" charset="0"/>
                <a:defRPr>
                  <a:solidFill>
                    <a:schemeClr val="tx1"/>
                  </a:solidFill>
                  <a:latin typeface="Calibri" panose="020F0502020204030204" pitchFamily="34" charset="0"/>
                </a:defRPr>
              </a:lvl3pPr>
              <a:lvl4pPr marL="1600200" indent="-228600">
                <a:buFont typeface="Arial" panose="020B0604020202020204" pitchFamily="34" charset="0"/>
                <a:defRPr>
                  <a:solidFill>
                    <a:schemeClr val="tx1"/>
                  </a:solidFill>
                  <a:latin typeface="Calibri" panose="020F0502020204030204" pitchFamily="34" charset="0"/>
                </a:defRPr>
              </a:lvl4pPr>
              <a:lvl5pPr marL="2057400" indent="-228600">
                <a:buFont typeface="Arial" panose="020B0604020202020204" pitchFamily="34" charset="0"/>
                <a:defRPr>
                  <a:solidFill>
                    <a:schemeClr val="tx1"/>
                  </a:solidFill>
                  <a:latin typeface="Calibri" panose="020F0502020204030204" pitchFamily="34" charset="0"/>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gn="ctr" eaLnBrk="1" hangingPunct="1"/>
              <a:r>
                <a:rPr lang="id-ID" altLang="zh-CN" sz="4800">
                  <a:solidFill>
                    <a:schemeClr val="tx2"/>
                  </a:solidFill>
                  <a:latin typeface="Sosa" pitchFamily="2" charset="0"/>
                </a:rPr>
                <a:t>o</a:t>
              </a:r>
              <a:endParaRPr lang="id-ID" altLang="zh-CN" sz="4800">
                <a:solidFill>
                  <a:schemeClr val="tx2"/>
                </a:solidFill>
              </a:endParaRPr>
            </a:p>
          </p:txBody>
        </p:sp>
        <p:sp>
          <p:nvSpPr>
            <p:cNvPr id="504" name="Oval 6"/>
            <p:cNvSpPr>
              <a:spLocks noChangeArrowheads="1"/>
            </p:cNvSpPr>
            <p:nvPr/>
          </p:nvSpPr>
          <p:spPr bwMode="auto">
            <a:xfrm>
              <a:off x="157978" y="757644"/>
              <a:ext cx="133200" cy="131674"/>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buFont typeface="Arial" panose="020B0604020202020204" pitchFamily="34" charset="0"/>
                <a:defRPr>
                  <a:solidFill>
                    <a:schemeClr val="tx1"/>
                  </a:solidFill>
                  <a:latin typeface="Calibri" panose="020F0502020204030204" pitchFamily="34" charset="0"/>
                </a:defRPr>
              </a:lvl1pPr>
              <a:lvl2pPr marL="742950" indent="-285750">
                <a:buFont typeface="Arial" panose="020B0604020202020204" pitchFamily="34" charset="0"/>
                <a:defRPr>
                  <a:solidFill>
                    <a:schemeClr val="tx1"/>
                  </a:solidFill>
                  <a:latin typeface="Calibri" panose="020F0502020204030204" pitchFamily="34" charset="0"/>
                </a:defRPr>
              </a:lvl2pPr>
              <a:lvl3pPr marL="1143000" indent="-228600">
                <a:buFont typeface="Arial" panose="020B0604020202020204" pitchFamily="34" charset="0"/>
                <a:defRPr>
                  <a:solidFill>
                    <a:schemeClr val="tx1"/>
                  </a:solidFill>
                  <a:latin typeface="Calibri" panose="020F0502020204030204" pitchFamily="34" charset="0"/>
                </a:defRPr>
              </a:lvl3pPr>
              <a:lvl4pPr marL="1600200" indent="-228600">
                <a:buFont typeface="Arial" panose="020B0604020202020204" pitchFamily="34" charset="0"/>
                <a:defRPr>
                  <a:solidFill>
                    <a:schemeClr val="tx1"/>
                  </a:solidFill>
                  <a:latin typeface="Calibri" panose="020F0502020204030204" pitchFamily="34" charset="0"/>
                </a:defRPr>
              </a:lvl4pPr>
              <a:lvl5pPr marL="2057400" indent="-228600">
                <a:buFont typeface="Arial" panose="020B0604020202020204" pitchFamily="34" charset="0"/>
                <a:defRPr>
                  <a:solidFill>
                    <a:schemeClr val="tx1"/>
                  </a:solidFill>
                  <a:latin typeface="Calibri" panose="020F0502020204030204" pitchFamily="34" charset="0"/>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gn="ctr" eaLnBrk="1" hangingPunct="1"/>
              <a:endParaRPr lang="zh-CN" altLang="zh-CN" sz="2400" dirty="0">
                <a:solidFill>
                  <a:schemeClr val="bg1"/>
                </a:solidFill>
                <a:ea typeface="微软雅黑" panose="020B0503020204020204" pitchFamily="34" charset="-122"/>
              </a:endParaRPr>
            </a:p>
          </p:txBody>
        </p:sp>
      </p:grpSp>
      <p:grpSp>
        <p:nvGrpSpPr>
          <p:cNvPr id="6" name="Group 4"/>
          <p:cNvGrpSpPr>
            <a:grpSpLocks noChangeAspect="1"/>
          </p:cNvGrpSpPr>
          <p:nvPr/>
        </p:nvGrpSpPr>
        <p:grpSpPr bwMode="auto">
          <a:xfrm>
            <a:off x="-123810" y="3292355"/>
            <a:ext cx="12408377" cy="3659428"/>
            <a:chOff x="1108" y="2225"/>
            <a:chExt cx="5232" cy="1543"/>
          </a:xfrm>
        </p:grpSpPr>
        <p:grpSp>
          <p:nvGrpSpPr>
            <p:cNvPr id="8" name="Group 205"/>
            <p:cNvGrpSpPr>
              <a:grpSpLocks/>
            </p:cNvGrpSpPr>
            <p:nvPr/>
          </p:nvGrpSpPr>
          <p:grpSpPr bwMode="auto">
            <a:xfrm>
              <a:off x="1131" y="2569"/>
              <a:ext cx="5145" cy="1041"/>
              <a:chOff x="1131" y="2569"/>
              <a:chExt cx="5145" cy="1041"/>
            </a:xfrm>
          </p:grpSpPr>
          <p:sp>
            <p:nvSpPr>
              <p:cNvPr id="303" name="Freeform 18"/>
              <p:cNvSpPr>
                <a:spLocks/>
              </p:cNvSpPr>
              <p:nvPr/>
            </p:nvSpPr>
            <p:spPr bwMode="auto">
              <a:xfrm>
                <a:off x="2064" y="2771"/>
                <a:ext cx="363" cy="835"/>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9"/>
              <p:cNvSpPr>
                <a:spLocks/>
              </p:cNvSpPr>
              <p:nvPr/>
            </p:nvSpPr>
            <p:spPr bwMode="auto">
              <a:xfrm>
                <a:off x="2325" y="3126"/>
                <a:ext cx="31" cy="6"/>
              </a:xfrm>
              <a:custGeom>
                <a:avLst/>
                <a:gdLst>
                  <a:gd name="T0" fmla="*/ 18 w 18"/>
                  <a:gd name="T1" fmla="*/ 0 h 3"/>
                  <a:gd name="T2" fmla="*/ 0 w 18"/>
                  <a:gd name="T3" fmla="*/ 0 h 3"/>
                  <a:gd name="T4" fmla="*/ 1 w 18"/>
                  <a:gd name="T5" fmla="*/ 3 h 3"/>
                  <a:gd name="T6" fmla="*/ 16 w 18"/>
                  <a:gd name="T7" fmla="*/ 3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0"/>
              <p:cNvSpPr>
                <a:spLocks/>
              </p:cNvSpPr>
              <p:nvPr/>
            </p:nvSpPr>
            <p:spPr bwMode="auto">
              <a:xfrm>
                <a:off x="2426" y="3374"/>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1"/>
              <p:cNvSpPr>
                <a:spLocks/>
              </p:cNvSpPr>
              <p:nvPr/>
            </p:nvSpPr>
            <p:spPr bwMode="auto">
              <a:xfrm>
                <a:off x="2426" y="3374"/>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
              <p:cNvSpPr>
                <a:spLocks noEditPoints="1"/>
              </p:cNvSpPr>
              <p:nvPr/>
            </p:nvSpPr>
            <p:spPr bwMode="auto">
              <a:xfrm>
                <a:off x="5301" y="2771"/>
                <a:ext cx="227" cy="835"/>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3"/>
              <p:cNvSpPr>
                <a:spLocks noEditPoints="1"/>
              </p:cNvSpPr>
              <p:nvPr/>
            </p:nvSpPr>
            <p:spPr bwMode="auto">
              <a:xfrm>
                <a:off x="5301" y="2771"/>
                <a:ext cx="227" cy="835"/>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6"/>
              <p:cNvSpPr>
                <a:spLocks/>
              </p:cNvSpPr>
              <p:nvPr/>
            </p:nvSpPr>
            <p:spPr bwMode="auto">
              <a:xfrm>
                <a:off x="4127" y="3374"/>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7"/>
              <p:cNvSpPr>
                <a:spLocks/>
              </p:cNvSpPr>
              <p:nvPr/>
            </p:nvSpPr>
            <p:spPr bwMode="auto">
              <a:xfrm>
                <a:off x="4127" y="3374"/>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8"/>
              <p:cNvSpPr>
                <a:spLocks noEditPoints="1"/>
              </p:cNvSpPr>
              <p:nvPr/>
            </p:nvSpPr>
            <p:spPr bwMode="auto">
              <a:xfrm>
                <a:off x="4321" y="2739"/>
                <a:ext cx="469" cy="867"/>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9"/>
              <p:cNvSpPr>
                <a:spLocks noEditPoints="1"/>
              </p:cNvSpPr>
              <p:nvPr/>
            </p:nvSpPr>
            <p:spPr bwMode="auto">
              <a:xfrm>
                <a:off x="1527" y="2739"/>
                <a:ext cx="494" cy="867"/>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0"/>
              <p:cNvSpPr>
                <a:spLocks noEditPoints="1"/>
              </p:cNvSpPr>
              <p:nvPr/>
            </p:nvSpPr>
            <p:spPr bwMode="auto">
              <a:xfrm>
                <a:off x="1527" y="2739"/>
                <a:ext cx="494" cy="867"/>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1"/>
              <p:cNvSpPr>
                <a:spLocks noEditPoints="1"/>
              </p:cNvSpPr>
              <p:nvPr/>
            </p:nvSpPr>
            <p:spPr bwMode="auto">
              <a:xfrm>
                <a:off x="2927" y="2886"/>
                <a:ext cx="311" cy="668"/>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2"/>
              <p:cNvSpPr>
                <a:spLocks noEditPoints="1"/>
              </p:cNvSpPr>
              <p:nvPr/>
            </p:nvSpPr>
            <p:spPr bwMode="auto">
              <a:xfrm>
                <a:off x="4938" y="2886"/>
                <a:ext cx="1" cy="0"/>
              </a:xfrm>
              <a:custGeom>
                <a:avLst/>
                <a:gdLst>
                  <a:gd name="T0" fmla="*/ 0 w 1"/>
                  <a:gd name="T1" fmla="*/ 0 w 1"/>
                  <a:gd name="T2" fmla="*/ 0 w 1"/>
                  <a:gd name="T3" fmla="*/ 0 w 1"/>
                  <a:gd name="T4" fmla="*/ 1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3"/>
              <p:cNvSpPr>
                <a:spLocks/>
              </p:cNvSpPr>
              <p:nvPr/>
            </p:nvSpPr>
            <p:spPr bwMode="auto">
              <a:xfrm>
                <a:off x="4728" y="2903"/>
                <a:ext cx="362" cy="551"/>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4"/>
              <p:cNvSpPr>
                <a:spLocks/>
              </p:cNvSpPr>
              <p:nvPr/>
            </p:nvSpPr>
            <p:spPr bwMode="auto">
              <a:xfrm>
                <a:off x="4927" y="2886"/>
                <a:ext cx="25" cy="17"/>
              </a:xfrm>
              <a:custGeom>
                <a:avLst/>
                <a:gdLst>
                  <a:gd name="T0" fmla="*/ 7 w 14"/>
                  <a:gd name="T1" fmla="*/ 0 h 9"/>
                  <a:gd name="T2" fmla="*/ 0 w 14"/>
                  <a:gd name="T3" fmla="*/ 9 h 9"/>
                  <a:gd name="T4" fmla="*/ 14 w 14"/>
                  <a:gd name="T5" fmla="*/ 9 h 9"/>
                  <a:gd name="T6" fmla="*/ 7 w 14"/>
                  <a:gd name="T7" fmla="*/ 0 h 9"/>
                </a:gdLst>
                <a:ahLst/>
                <a:cxnLst>
                  <a:cxn ang="0">
                    <a:pos x="T0" y="T1"/>
                  </a:cxn>
                  <a:cxn ang="0">
                    <a:pos x="T2" y="T3"/>
                  </a:cxn>
                  <a:cxn ang="0">
                    <a:pos x="T4" y="T5"/>
                  </a:cxn>
                  <a:cxn ang="0">
                    <a:pos x="T6" y="T7"/>
                  </a:cxn>
                </a:cxnLst>
                <a:rect l="0" t="0" r="r" b="b"/>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5"/>
              <p:cNvSpPr>
                <a:spLocks/>
              </p:cNvSpPr>
              <p:nvPr/>
            </p:nvSpPr>
            <p:spPr bwMode="auto">
              <a:xfrm>
                <a:off x="3440" y="3372"/>
                <a:ext cx="193"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6"/>
              <p:cNvSpPr>
                <a:spLocks/>
              </p:cNvSpPr>
              <p:nvPr/>
            </p:nvSpPr>
            <p:spPr bwMode="auto">
              <a:xfrm>
                <a:off x="3335"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
              <p:cNvSpPr>
                <a:spLocks/>
              </p:cNvSpPr>
              <p:nvPr/>
            </p:nvSpPr>
            <p:spPr bwMode="auto">
              <a:xfrm>
                <a:off x="3448" y="3468"/>
                <a:ext cx="197" cy="12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8"/>
              <p:cNvSpPr>
                <a:spLocks/>
              </p:cNvSpPr>
              <p:nvPr/>
            </p:nvSpPr>
            <p:spPr bwMode="auto">
              <a:xfrm>
                <a:off x="3316" y="3468"/>
                <a:ext cx="196"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9"/>
              <p:cNvSpPr>
                <a:spLocks/>
              </p:cNvSpPr>
              <p:nvPr/>
            </p:nvSpPr>
            <p:spPr bwMode="auto">
              <a:xfrm>
                <a:off x="3447"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0"/>
              <p:cNvSpPr>
                <a:spLocks/>
              </p:cNvSpPr>
              <p:nvPr/>
            </p:nvSpPr>
            <p:spPr bwMode="auto">
              <a:xfrm>
                <a:off x="1256" y="3372"/>
                <a:ext cx="193"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1"/>
              <p:cNvSpPr>
                <a:spLocks/>
              </p:cNvSpPr>
              <p:nvPr/>
            </p:nvSpPr>
            <p:spPr bwMode="auto">
              <a:xfrm>
                <a:off x="1151"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5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2"/>
              <p:cNvSpPr>
                <a:spLocks/>
              </p:cNvSpPr>
              <p:nvPr/>
            </p:nvSpPr>
            <p:spPr bwMode="auto">
              <a:xfrm>
                <a:off x="1264" y="3468"/>
                <a:ext cx="197" cy="12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3"/>
              <p:cNvSpPr>
                <a:spLocks/>
              </p:cNvSpPr>
              <p:nvPr/>
            </p:nvSpPr>
            <p:spPr bwMode="auto">
              <a:xfrm>
                <a:off x="1131" y="3468"/>
                <a:ext cx="197"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4"/>
              <p:cNvSpPr>
                <a:spLocks/>
              </p:cNvSpPr>
              <p:nvPr/>
            </p:nvSpPr>
            <p:spPr bwMode="auto">
              <a:xfrm>
                <a:off x="1263"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5"/>
              <p:cNvSpPr>
                <a:spLocks/>
              </p:cNvSpPr>
              <p:nvPr/>
            </p:nvSpPr>
            <p:spPr bwMode="auto">
              <a:xfrm>
                <a:off x="4886" y="3372"/>
                <a:ext cx="193"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6"/>
              <p:cNvSpPr>
                <a:spLocks/>
              </p:cNvSpPr>
              <p:nvPr/>
            </p:nvSpPr>
            <p:spPr bwMode="auto">
              <a:xfrm>
                <a:off x="4782"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
              <p:cNvSpPr>
                <a:spLocks/>
              </p:cNvSpPr>
              <p:nvPr/>
            </p:nvSpPr>
            <p:spPr bwMode="auto">
              <a:xfrm>
                <a:off x="4897" y="3468"/>
                <a:ext cx="195" cy="12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8"/>
              <p:cNvSpPr>
                <a:spLocks/>
              </p:cNvSpPr>
              <p:nvPr/>
            </p:nvSpPr>
            <p:spPr bwMode="auto">
              <a:xfrm>
                <a:off x="4762" y="3468"/>
                <a:ext cx="197"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9"/>
              <p:cNvSpPr>
                <a:spLocks/>
              </p:cNvSpPr>
              <p:nvPr/>
            </p:nvSpPr>
            <p:spPr bwMode="auto">
              <a:xfrm>
                <a:off x="4893"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0"/>
              <p:cNvSpPr>
                <a:spLocks/>
              </p:cNvSpPr>
              <p:nvPr/>
            </p:nvSpPr>
            <p:spPr bwMode="auto">
              <a:xfrm>
                <a:off x="4312" y="3349"/>
                <a:ext cx="193" cy="22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1"/>
              <p:cNvSpPr>
                <a:spLocks/>
              </p:cNvSpPr>
              <p:nvPr/>
            </p:nvSpPr>
            <p:spPr bwMode="auto">
              <a:xfrm>
                <a:off x="4207" y="3349"/>
                <a:ext cx="193" cy="22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2"/>
              <p:cNvSpPr>
                <a:spLocks/>
              </p:cNvSpPr>
              <p:nvPr/>
            </p:nvSpPr>
            <p:spPr bwMode="auto">
              <a:xfrm>
                <a:off x="4322" y="3445"/>
                <a:ext cx="195" cy="128"/>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3"/>
              <p:cNvSpPr>
                <a:spLocks/>
              </p:cNvSpPr>
              <p:nvPr/>
            </p:nvSpPr>
            <p:spPr bwMode="auto">
              <a:xfrm>
                <a:off x="4188" y="3445"/>
                <a:ext cx="197" cy="128"/>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4"/>
              <p:cNvSpPr>
                <a:spLocks/>
              </p:cNvSpPr>
              <p:nvPr/>
            </p:nvSpPr>
            <p:spPr bwMode="auto">
              <a:xfrm>
                <a:off x="4319" y="3327"/>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5"/>
              <p:cNvSpPr>
                <a:spLocks/>
              </p:cNvSpPr>
              <p:nvPr/>
            </p:nvSpPr>
            <p:spPr bwMode="auto">
              <a:xfrm>
                <a:off x="6070" y="3372"/>
                <a:ext cx="194"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6"/>
              <p:cNvSpPr>
                <a:spLocks/>
              </p:cNvSpPr>
              <p:nvPr/>
            </p:nvSpPr>
            <p:spPr bwMode="auto">
              <a:xfrm>
                <a:off x="5966"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7"/>
              <p:cNvSpPr>
                <a:spLocks/>
              </p:cNvSpPr>
              <p:nvPr/>
            </p:nvSpPr>
            <p:spPr bwMode="auto">
              <a:xfrm>
                <a:off x="6081" y="3468"/>
                <a:ext cx="195" cy="12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8"/>
              <p:cNvSpPr>
                <a:spLocks/>
              </p:cNvSpPr>
              <p:nvPr/>
            </p:nvSpPr>
            <p:spPr bwMode="auto">
              <a:xfrm>
                <a:off x="5946" y="3468"/>
                <a:ext cx="197"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9"/>
              <p:cNvSpPr>
                <a:spLocks/>
              </p:cNvSpPr>
              <p:nvPr/>
            </p:nvSpPr>
            <p:spPr bwMode="auto">
              <a:xfrm>
                <a:off x="6078"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60"/>
              <p:cNvSpPr>
                <a:spLocks/>
              </p:cNvSpPr>
              <p:nvPr/>
            </p:nvSpPr>
            <p:spPr bwMode="auto">
              <a:xfrm>
                <a:off x="5058" y="2833"/>
                <a:ext cx="442" cy="646"/>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61"/>
              <p:cNvSpPr>
                <a:spLocks/>
              </p:cNvSpPr>
              <p:nvPr/>
            </p:nvSpPr>
            <p:spPr bwMode="auto">
              <a:xfrm>
                <a:off x="5058" y="2833"/>
                <a:ext cx="442" cy="646"/>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62"/>
              <p:cNvSpPr>
                <a:spLocks/>
              </p:cNvSpPr>
              <p:nvPr/>
            </p:nvSpPr>
            <p:spPr bwMode="auto">
              <a:xfrm>
                <a:off x="5165" y="3145"/>
                <a:ext cx="228" cy="454"/>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63"/>
              <p:cNvSpPr>
                <a:spLocks/>
              </p:cNvSpPr>
              <p:nvPr/>
            </p:nvSpPr>
            <p:spPr bwMode="auto">
              <a:xfrm>
                <a:off x="5165" y="3145"/>
                <a:ext cx="228" cy="454"/>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64"/>
              <p:cNvSpPr>
                <a:spLocks noEditPoints="1"/>
              </p:cNvSpPr>
              <p:nvPr/>
            </p:nvSpPr>
            <p:spPr bwMode="auto">
              <a:xfrm>
                <a:off x="5303" y="3479"/>
                <a:ext cx="197" cy="5"/>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5"/>
              <p:cNvSpPr>
                <a:spLocks noEditPoints="1"/>
              </p:cNvSpPr>
              <p:nvPr/>
            </p:nvSpPr>
            <p:spPr bwMode="auto">
              <a:xfrm>
                <a:off x="5303" y="3479"/>
                <a:ext cx="197" cy="5"/>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66"/>
              <p:cNvSpPr>
                <a:spLocks noChangeArrowheads="1"/>
              </p:cNvSpPr>
              <p:nvPr/>
            </p:nvSpPr>
            <p:spPr bwMode="auto">
              <a:xfrm>
                <a:off x="5360" y="3479"/>
                <a:ext cx="78" cy="5"/>
              </a:xfrm>
              <a:prstGeom prst="rect">
                <a:avLst/>
              </a:prstGeom>
              <a:solidFill>
                <a:srgbClr val="537C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Rectangle 67"/>
              <p:cNvSpPr>
                <a:spLocks noChangeArrowheads="1"/>
              </p:cNvSpPr>
              <p:nvPr/>
            </p:nvSpPr>
            <p:spPr bwMode="auto">
              <a:xfrm>
                <a:off x="5360" y="3479"/>
                <a:ext cx="78"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Rectangle 68"/>
              <p:cNvSpPr>
                <a:spLocks noChangeArrowheads="1"/>
              </p:cNvSpPr>
              <p:nvPr/>
            </p:nvSpPr>
            <p:spPr bwMode="auto">
              <a:xfrm>
                <a:off x="5273" y="3599"/>
                <a:ext cx="37"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Rectangle 69"/>
              <p:cNvSpPr>
                <a:spLocks noChangeArrowheads="1"/>
              </p:cNvSpPr>
              <p:nvPr/>
            </p:nvSpPr>
            <p:spPr bwMode="auto">
              <a:xfrm>
                <a:off x="5273" y="3599"/>
                <a:ext cx="3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70"/>
              <p:cNvSpPr>
                <a:spLocks/>
              </p:cNvSpPr>
              <p:nvPr/>
            </p:nvSpPr>
            <p:spPr bwMode="auto">
              <a:xfrm>
                <a:off x="5273" y="2839"/>
                <a:ext cx="225" cy="640"/>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71"/>
              <p:cNvSpPr>
                <a:spLocks/>
              </p:cNvSpPr>
              <p:nvPr/>
            </p:nvSpPr>
            <p:spPr bwMode="auto">
              <a:xfrm>
                <a:off x="5273" y="2839"/>
                <a:ext cx="225" cy="640"/>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72"/>
              <p:cNvSpPr>
                <a:spLocks/>
              </p:cNvSpPr>
              <p:nvPr/>
            </p:nvSpPr>
            <p:spPr bwMode="auto">
              <a:xfrm>
                <a:off x="5273" y="3145"/>
                <a:ext cx="120" cy="454"/>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73"/>
              <p:cNvSpPr>
                <a:spLocks/>
              </p:cNvSpPr>
              <p:nvPr/>
            </p:nvSpPr>
            <p:spPr bwMode="auto">
              <a:xfrm>
                <a:off x="5273" y="3145"/>
                <a:ext cx="120" cy="454"/>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74"/>
              <p:cNvSpPr>
                <a:spLocks/>
              </p:cNvSpPr>
              <p:nvPr/>
            </p:nvSpPr>
            <p:spPr bwMode="auto">
              <a:xfrm>
                <a:off x="2621" y="3349"/>
                <a:ext cx="519" cy="209"/>
              </a:xfrm>
              <a:custGeom>
                <a:avLst/>
                <a:gdLst>
                  <a:gd name="T0" fmla="*/ 0 w 293"/>
                  <a:gd name="T1" fmla="*/ 111 h 111"/>
                  <a:gd name="T2" fmla="*/ 293 w 293"/>
                  <a:gd name="T3" fmla="*/ 111 h 111"/>
                  <a:gd name="T4" fmla="*/ 291 w 293"/>
                  <a:gd name="T5" fmla="*/ 102 h 111"/>
                  <a:gd name="T6" fmla="*/ 286 w 293"/>
                  <a:gd name="T7" fmla="*/ 89 h 111"/>
                  <a:gd name="T8" fmla="*/ 267 w 293"/>
                  <a:gd name="T9" fmla="*/ 70 h 111"/>
                  <a:gd name="T10" fmla="*/ 266 w 293"/>
                  <a:gd name="T11" fmla="*/ 70 h 111"/>
                  <a:gd name="T12" fmla="*/ 239 w 293"/>
                  <a:gd name="T13" fmla="*/ 63 h 111"/>
                  <a:gd name="T14" fmla="*/ 232 w 293"/>
                  <a:gd name="T15" fmla="*/ 64 h 111"/>
                  <a:gd name="T16" fmla="*/ 232 w 293"/>
                  <a:gd name="T17" fmla="*/ 60 h 111"/>
                  <a:gd name="T18" fmla="*/ 182 w 293"/>
                  <a:gd name="T19" fmla="*/ 10 h 111"/>
                  <a:gd name="T20" fmla="*/ 155 w 293"/>
                  <a:gd name="T21" fmla="*/ 19 h 111"/>
                  <a:gd name="T22" fmla="*/ 124 w 293"/>
                  <a:gd name="T23" fmla="*/ 0 h 111"/>
                  <a:gd name="T24" fmla="*/ 89 w 293"/>
                  <a:gd name="T25" fmla="*/ 30 h 111"/>
                  <a:gd name="T26" fmla="*/ 76 w 293"/>
                  <a:gd name="T27" fmla="*/ 28 h 111"/>
                  <a:gd name="T28" fmla="*/ 42 w 293"/>
                  <a:gd name="T29" fmla="*/ 63 h 111"/>
                  <a:gd name="T30" fmla="*/ 43 w 293"/>
                  <a:gd name="T31" fmla="*/ 72 h 111"/>
                  <a:gd name="T32" fmla="*/ 42 w 293"/>
                  <a:gd name="T33" fmla="*/ 72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75"/>
              <p:cNvSpPr>
                <a:spLocks/>
              </p:cNvSpPr>
              <p:nvPr/>
            </p:nvSpPr>
            <p:spPr bwMode="auto">
              <a:xfrm>
                <a:off x="2894" y="3368"/>
                <a:ext cx="138" cy="94"/>
              </a:xfrm>
              <a:custGeom>
                <a:avLst/>
                <a:gdLst>
                  <a:gd name="T0" fmla="*/ 28 w 78"/>
                  <a:gd name="T1" fmla="*/ 0 h 50"/>
                  <a:gd name="T2" fmla="*/ 1 w 78"/>
                  <a:gd name="T3" fmla="*/ 9 h 50"/>
                  <a:gd name="T4" fmla="*/ 0 w 78"/>
                  <a:gd name="T5" fmla="*/ 8 h 50"/>
                  <a:gd name="T6" fmla="*/ 1 w 78"/>
                  <a:gd name="T7" fmla="*/ 9 h 50"/>
                  <a:gd name="T8" fmla="*/ 28 w 78"/>
                  <a:gd name="T9" fmla="*/ 0 h 50"/>
                  <a:gd name="T10" fmla="*/ 78 w 78"/>
                  <a:gd name="T11" fmla="*/ 50 h 50"/>
                  <a:gd name="T12" fmla="*/ 78 w 78"/>
                  <a:gd name="T13" fmla="*/ 50 h 50"/>
                  <a:gd name="T14" fmla="*/ 28 w 7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76"/>
              <p:cNvSpPr>
                <a:spLocks/>
              </p:cNvSpPr>
              <p:nvPr/>
            </p:nvSpPr>
            <p:spPr bwMode="auto">
              <a:xfrm>
                <a:off x="2881" y="3366"/>
                <a:ext cx="259" cy="192"/>
              </a:xfrm>
              <a:custGeom>
                <a:avLst/>
                <a:gdLst>
                  <a:gd name="T0" fmla="*/ 0 w 146"/>
                  <a:gd name="T1" fmla="*/ 0 h 102"/>
                  <a:gd name="T2" fmla="*/ 0 w 146"/>
                  <a:gd name="T3" fmla="*/ 102 h 102"/>
                  <a:gd name="T4" fmla="*/ 146 w 146"/>
                  <a:gd name="T5" fmla="*/ 102 h 102"/>
                  <a:gd name="T6" fmla="*/ 145 w 146"/>
                  <a:gd name="T7" fmla="*/ 100 h 102"/>
                  <a:gd name="T8" fmla="*/ 144 w 146"/>
                  <a:gd name="T9" fmla="*/ 93 h 102"/>
                  <a:gd name="T10" fmla="*/ 139 w 146"/>
                  <a:gd name="T11" fmla="*/ 80 h 102"/>
                  <a:gd name="T12" fmla="*/ 128 w 146"/>
                  <a:gd name="T13" fmla="*/ 67 h 102"/>
                  <a:gd name="T14" fmla="*/ 120 w 146"/>
                  <a:gd name="T15" fmla="*/ 61 h 102"/>
                  <a:gd name="T16" fmla="*/ 119 w 146"/>
                  <a:gd name="T17" fmla="*/ 61 h 102"/>
                  <a:gd name="T18" fmla="*/ 92 w 146"/>
                  <a:gd name="T19" fmla="*/ 54 h 102"/>
                  <a:gd name="T20" fmla="*/ 85 w 146"/>
                  <a:gd name="T21" fmla="*/ 55 h 102"/>
                  <a:gd name="T22" fmla="*/ 85 w 146"/>
                  <a:gd name="T23" fmla="*/ 55 h 102"/>
                  <a:gd name="T24" fmla="*/ 85 w 146"/>
                  <a:gd name="T25" fmla="*/ 55 h 102"/>
                  <a:gd name="T26" fmla="*/ 85 w 146"/>
                  <a:gd name="T27" fmla="*/ 51 h 102"/>
                  <a:gd name="T28" fmla="*/ 35 w 146"/>
                  <a:gd name="T29" fmla="*/ 1 h 102"/>
                  <a:gd name="T30" fmla="*/ 8 w 146"/>
                  <a:gd name="T31" fmla="*/ 10 h 102"/>
                  <a:gd name="T32" fmla="*/ 7 w 146"/>
                  <a:gd name="T33" fmla="*/ 9 h 102"/>
                  <a:gd name="T34" fmla="*/ 0 w 146"/>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77"/>
              <p:cNvSpPr>
                <a:spLocks/>
              </p:cNvSpPr>
              <p:nvPr/>
            </p:nvSpPr>
            <p:spPr bwMode="auto">
              <a:xfrm>
                <a:off x="4473" y="3374"/>
                <a:ext cx="520" cy="208"/>
              </a:xfrm>
              <a:custGeom>
                <a:avLst/>
                <a:gdLst>
                  <a:gd name="T0" fmla="*/ 0 w 293"/>
                  <a:gd name="T1" fmla="*/ 111 h 111"/>
                  <a:gd name="T2" fmla="*/ 293 w 293"/>
                  <a:gd name="T3" fmla="*/ 111 h 111"/>
                  <a:gd name="T4" fmla="*/ 291 w 293"/>
                  <a:gd name="T5" fmla="*/ 101 h 111"/>
                  <a:gd name="T6" fmla="*/ 286 w 293"/>
                  <a:gd name="T7" fmla="*/ 89 h 111"/>
                  <a:gd name="T8" fmla="*/ 267 w 293"/>
                  <a:gd name="T9" fmla="*/ 70 h 111"/>
                  <a:gd name="T10" fmla="*/ 266 w 293"/>
                  <a:gd name="T11" fmla="*/ 69 h 111"/>
                  <a:gd name="T12" fmla="*/ 239 w 293"/>
                  <a:gd name="T13" fmla="*/ 62 h 111"/>
                  <a:gd name="T14" fmla="*/ 232 w 293"/>
                  <a:gd name="T15" fmla="*/ 63 h 111"/>
                  <a:gd name="T16" fmla="*/ 232 w 293"/>
                  <a:gd name="T17" fmla="*/ 59 h 111"/>
                  <a:gd name="T18" fmla="*/ 182 w 293"/>
                  <a:gd name="T19" fmla="*/ 10 h 111"/>
                  <a:gd name="T20" fmla="*/ 155 w 293"/>
                  <a:gd name="T21" fmla="*/ 18 h 111"/>
                  <a:gd name="T22" fmla="*/ 124 w 293"/>
                  <a:gd name="T23" fmla="*/ 0 h 111"/>
                  <a:gd name="T24" fmla="*/ 89 w 293"/>
                  <a:gd name="T25" fmla="*/ 30 h 111"/>
                  <a:gd name="T26" fmla="*/ 76 w 293"/>
                  <a:gd name="T27" fmla="*/ 27 h 111"/>
                  <a:gd name="T28" fmla="*/ 42 w 293"/>
                  <a:gd name="T29" fmla="*/ 62 h 111"/>
                  <a:gd name="T30" fmla="*/ 43 w 293"/>
                  <a:gd name="T31" fmla="*/ 71 h 111"/>
                  <a:gd name="T32" fmla="*/ 42 w 293"/>
                  <a:gd name="T33" fmla="*/ 71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78"/>
              <p:cNvSpPr>
                <a:spLocks/>
              </p:cNvSpPr>
              <p:nvPr/>
            </p:nvSpPr>
            <p:spPr bwMode="auto">
              <a:xfrm>
                <a:off x="4746" y="3392"/>
                <a:ext cx="44" cy="15"/>
              </a:xfrm>
              <a:custGeom>
                <a:avLst/>
                <a:gdLst>
                  <a:gd name="T0" fmla="*/ 25 w 25"/>
                  <a:gd name="T1" fmla="*/ 0 h 8"/>
                  <a:gd name="T2" fmla="*/ 1 w 25"/>
                  <a:gd name="T3" fmla="*/ 8 h 8"/>
                  <a:gd name="T4" fmla="*/ 0 w 25"/>
                  <a:gd name="T5" fmla="*/ 7 h 8"/>
                  <a:gd name="T6" fmla="*/ 1 w 25"/>
                  <a:gd name="T7" fmla="*/ 8 h 8"/>
                  <a:gd name="T8" fmla="*/ 25 w 25"/>
                  <a:gd name="T9" fmla="*/ 0 h 8"/>
                  <a:gd name="T10" fmla="*/ 25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79"/>
              <p:cNvSpPr>
                <a:spLocks/>
              </p:cNvSpPr>
              <p:nvPr/>
            </p:nvSpPr>
            <p:spPr bwMode="auto">
              <a:xfrm>
                <a:off x="4734" y="3389"/>
                <a:ext cx="259" cy="193"/>
              </a:xfrm>
              <a:custGeom>
                <a:avLst/>
                <a:gdLst>
                  <a:gd name="T0" fmla="*/ 0 w 146"/>
                  <a:gd name="T1" fmla="*/ 0 h 103"/>
                  <a:gd name="T2" fmla="*/ 0 w 146"/>
                  <a:gd name="T3" fmla="*/ 103 h 103"/>
                  <a:gd name="T4" fmla="*/ 146 w 146"/>
                  <a:gd name="T5" fmla="*/ 103 h 103"/>
                  <a:gd name="T6" fmla="*/ 144 w 146"/>
                  <a:gd name="T7" fmla="*/ 93 h 103"/>
                  <a:gd name="T8" fmla="*/ 139 w 146"/>
                  <a:gd name="T9" fmla="*/ 81 h 103"/>
                  <a:gd name="T10" fmla="*/ 123 w 146"/>
                  <a:gd name="T11" fmla="*/ 64 h 103"/>
                  <a:gd name="T12" fmla="*/ 120 w 146"/>
                  <a:gd name="T13" fmla="*/ 62 h 103"/>
                  <a:gd name="T14" fmla="*/ 119 w 146"/>
                  <a:gd name="T15" fmla="*/ 61 h 103"/>
                  <a:gd name="T16" fmla="*/ 94 w 146"/>
                  <a:gd name="T17" fmla="*/ 54 h 103"/>
                  <a:gd name="T18" fmla="*/ 92 w 146"/>
                  <a:gd name="T19" fmla="*/ 54 h 103"/>
                  <a:gd name="T20" fmla="*/ 85 w 146"/>
                  <a:gd name="T21" fmla="*/ 55 h 103"/>
                  <a:gd name="T22" fmla="*/ 85 w 146"/>
                  <a:gd name="T23" fmla="*/ 55 h 103"/>
                  <a:gd name="T24" fmla="*/ 85 w 146"/>
                  <a:gd name="T25" fmla="*/ 55 h 103"/>
                  <a:gd name="T26" fmla="*/ 85 w 146"/>
                  <a:gd name="T27" fmla="*/ 51 h 103"/>
                  <a:gd name="T28" fmla="*/ 84 w 146"/>
                  <a:gd name="T29" fmla="*/ 46 h 103"/>
                  <a:gd name="T30" fmla="*/ 53 w 146"/>
                  <a:gd name="T31" fmla="*/ 5 h 103"/>
                  <a:gd name="T32" fmla="*/ 35 w 146"/>
                  <a:gd name="T33" fmla="*/ 2 h 103"/>
                  <a:gd name="T34" fmla="*/ 32 w 146"/>
                  <a:gd name="T35" fmla="*/ 2 h 103"/>
                  <a:gd name="T36" fmla="*/ 8 w 146"/>
                  <a:gd name="T37" fmla="*/ 10 h 103"/>
                  <a:gd name="T38" fmla="*/ 7 w 146"/>
                  <a:gd name="T39" fmla="*/ 9 h 103"/>
                  <a:gd name="T40" fmla="*/ 0 w 146"/>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80"/>
              <p:cNvSpPr>
                <a:spLocks/>
              </p:cNvSpPr>
              <p:nvPr/>
            </p:nvSpPr>
            <p:spPr bwMode="auto">
              <a:xfrm>
                <a:off x="3083" y="2936"/>
                <a:ext cx="440" cy="464"/>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81"/>
              <p:cNvSpPr>
                <a:spLocks/>
              </p:cNvSpPr>
              <p:nvPr/>
            </p:nvSpPr>
            <p:spPr bwMode="auto">
              <a:xfrm>
                <a:off x="3227" y="3192"/>
                <a:ext cx="152" cy="414"/>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82"/>
              <p:cNvSpPr>
                <a:spLocks/>
              </p:cNvSpPr>
              <p:nvPr/>
            </p:nvSpPr>
            <p:spPr bwMode="auto">
              <a:xfrm>
                <a:off x="3227" y="3192"/>
                <a:ext cx="152" cy="414"/>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83"/>
              <p:cNvSpPr>
                <a:spLocks noEditPoints="1"/>
              </p:cNvSpPr>
              <p:nvPr/>
            </p:nvSpPr>
            <p:spPr bwMode="auto">
              <a:xfrm>
                <a:off x="3303" y="2936"/>
                <a:ext cx="193" cy="462"/>
              </a:xfrm>
              <a:custGeom>
                <a:avLst/>
                <a:gdLst>
                  <a:gd name="T0" fmla="*/ 32 w 109"/>
                  <a:gd name="T1" fmla="*/ 238 h 246"/>
                  <a:gd name="T2" fmla="*/ 11 w 109"/>
                  <a:gd name="T3" fmla="*/ 246 h 246"/>
                  <a:gd name="T4" fmla="*/ 11 w 109"/>
                  <a:gd name="T5" fmla="*/ 246 h 246"/>
                  <a:gd name="T6" fmla="*/ 32 w 109"/>
                  <a:gd name="T7" fmla="*/ 239 h 246"/>
                  <a:gd name="T8" fmla="*/ 32 w 109"/>
                  <a:gd name="T9" fmla="*/ 238 h 246"/>
                  <a:gd name="T10" fmla="*/ 0 w 109"/>
                  <a:gd name="T11" fmla="*/ 0 h 246"/>
                  <a:gd name="T12" fmla="*/ 0 w 109"/>
                  <a:gd name="T13" fmla="*/ 1 h 246"/>
                  <a:gd name="T14" fmla="*/ 57 w 109"/>
                  <a:gd name="T15" fmla="*/ 80 h 246"/>
                  <a:gd name="T16" fmla="*/ 37 w 109"/>
                  <a:gd name="T17" fmla="*/ 236 h 246"/>
                  <a:gd name="T18" fmla="*/ 38 w 109"/>
                  <a:gd name="T19" fmla="*/ 236 h 246"/>
                  <a:gd name="T20" fmla="*/ 57 w 109"/>
                  <a:gd name="T21" fmla="*/ 80 h 246"/>
                  <a:gd name="T22" fmla="*/ 0 w 109"/>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84"/>
              <p:cNvSpPr>
                <a:spLocks/>
              </p:cNvSpPr>
              <p:nvPr/>
            </p:nvSpPr>
            <p:spPr bwMode="auto">
              <a:xfrm>
                <a:off x="3360" y="3379"/>
                <a:ext cx="10" cy="6"/>
              </a:xfrm>
              <a:custGeom>
                <a:avLst/>
                <a:gdLst>
                  <a:gd name="T0" fmla="*/ 5 w 6"/>
                  <a:gd name="T1" fmla="*/ 0 h 3"/>
                  <a:gd name="T2" fmla="*/ 0 w 6"/>
                  <a:gd name="T3" fmla="*/ 2 h 3"/>
                  <a:gd name="T4" fmla="*/ 0 w 6"/>
                  <a:gd name="T5" fmla="*/ 3 h 3"/>
                  <a:gd name="T6" fmla="*/ 6 w 6"/>
                  <a:gd name="T7" fmla="*/ 0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Rectangle 85"/>
              <p:cNvSpPr>
                <a:spLocks noChangeArrowheads="1"/>
              </p:cNvSpPr>
              <p:nvPr/>
            </p:nvSpPr>
            <p:spPr bwMode="auto">
              <a:xfrm>
                <a:off x="3303" y="3606"/>
                <a:ext cx="36"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Rectangle 86"/>
              <p:cNvSpPr>
                <a:spLocks noChangeArrowheads="1"/>
              </p:cNvSpPr>
              <p:nvPr/>
            </p:nvSpPr>
            <p:spPr bwMode="auto">
              <a:xfrm>
                <a:off x="3303" y="3606"/>
                <a:ext cx="3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87"/>
              <p:cNvSpPr>
                <a:spLocks/>
              </p:cNvSpPr>
              <p:nvPr/>
            </p:nvSpPr>
            <p:spPr bwMode="auto">
              <a:xfrm>
                <a:off x="3303" y="2938"/>
                <a:ext cx="192" cy="460"/>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88"/>
              <p:cNvSpPr>
                <a:spLocks/>
              </p:cNvSpPr>
              <p:nvPr/>
            </p:nvSpPr>
            <p:spPr bwMode="auto">
              <a:xfrm>
                <a:off x="3303" y="3193"/>
                <a:ext cx="76" cy="413"/>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89"/>
              <p:cNvSpPr>
                <a:spLocks/>
              </p:cNvSpPr>
              <p:nvPr/>
            </p:nvSpPr>
            <p:spPr bwMode="auto">
              <a:xfrm>
                <a:off x="3698" y="3083"/>
                <a:ext cx="408" cy="373"/>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90"/>
              <p:cNvSpPr>
                <a:spLocks/>
              </p:cNvSpPr>
              <p:nvPr/>
            </p:nvSpPr>
            <p:spPr bwMode="auto">
              <a:xfrm>
                <a:off x="3826" y="3289"/>
                <a:ext cx="153" cy="280"/>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91"/>
              <p:cNvSpPr>
                <a:spLocks/>
              </p:cNvSpPr>
              <p:nvPr/>
            </p:nvSpPr>
            <p:spPr bwMode="auto">
              <a:xfrm>
                <a:off x="3826" y="3289"/>
                <a:ext cx="153" cy="280"/>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92"/>
              <p:cNvSpPr>
                <a:spLocks noEditPoints="1"/>
              </p:cNvSpPr>
              <p:nvPr/>
            </p:nvSpPr>
            <p:spPr bwMode="auto">
              <a:xfrm>
                <a:off x="3918" y="3162"/>
                <a:ext cx="123" cy="403"/>
              </a:xfrm>
              <a:custGeom>
                <a:avLst/>
                <a:gdLst>
                  <a:gd name="T0" fmla="*/ 0 w 69"/>
                  <a:gd name="T1" fmla="*/ 151 h 215"/>
                  <a:gd name="T2" fmla="*/ 4 w 69"/>
                  <a:gd name="T3" fmla="*/ 215 h 215"/>
                  <a:gd name="T4" fmla="*/ 4 w 69"/>
                  <a:gd name="T5" fmla="*/ 215 h 215"/>
                  <a:gd name="T6" fmla="*/ 0 w 69"/>
                  <a:gd name="T7" fmla="*/ 151 h 215"/>
                  <a:gd name="T8" fmla="*/ 0 w 69"/>
                  <a:gd name="T9" fmla="*/ 151 h 215"/>
                  <a:gd name="T10" fmla="*/ 58 w 69"/>
                  <a:gd name="T11" fmla="*/ 0 h 215"/>
                  <a:gd name="T12" fmla="*/ 64 w 69"/>
                  <a:gd name="T13" fmla="*/ 15 h 215"/>
                  <a:gd name="T14" fmla="*/ 69 w 69"/>
                  <a:gd name="T15" fmla="*/ 18 h 215"/>
                  <a:gd name="T16" fmla="*/ 69 w 69"/>
                  <a:gd name="T17" fmla="*/ 18 h 215"/>
                  <a:gd name="T18" fmla="*/ 64 w 69"/>
                  <a:gd name="T19" fmla="*/ 15 h 215"/>
                  <a:gd name="T20" fmla="*/ 58 w 69"/>
                  <a:gd name="T2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93"/>
              <p:cNvSpPr>
                <a:spLocks noEditPoints="1"/>
              </p:cNvSpPr>
              <p:nvPr/>
            </p:nvSpPr>
            <p:spPr bwMode="auto">
              <a:xfrm>
                <a:off x="3970" y="3456"/>
                <a:ext cx="3" cy="0"/>
              </a:xfrm>
              <a:custGeom>
                <a:avLst/>
                <a:gdLst>
                  <a:gd name="T0" fmla="*/ 1 w 2"/>
                  <a:gd name="T1" fmla="*/ 2 w 2"/>
                  <a:gd name="T2" fmla="*/ 1 w 2"/>
                  <a:gd name="T3" fmla="*/ 1 w 2"/>
                  <a:gd name="T4" fmla="*/ 1 w 2"/>
                  <a:gd name="T5" fmla="*/ 1 w 2"/>
                  <a:gd name="T6" fmla="*/ 1 w 2"/>
                  <a:gd name="T7" fmla="*/ 1 w 2"/>
                  <a:gd name="T8" fmla="*/ 1 w 2"/>
                  <a:gd name="T9" fmla="*/ 1 w 2"/>
                  <a:gd name="T10" fmla="*/ 1 w 2"/>
                  <a:gd name="T11" fmla="*/ 1 w 2"/>
                  <a:gd name="T12" fmla="*/ 1 w 2"/>
                  <a:gd name="T13" fmla="*/ 1 w 2"/>
                  <a:gd name="T14" fmla="*/ 1 w 2"/>
                  <a:gd name="T15" fmla="*/ 0 w 2"/>
                  <a:gd name="T16" fmla="*/ 1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94"/>
              <p:cNvSpPr>
                <a:spLocks/>
              </p:cNvSpPr>
              <p:nvPr/>
            </p:nvSpPr>
            <p:spPr bwMode="auto">
              <a:xfrm>
                <a:off x="3904" y="3083"/>
                <a:ext cx="202" cy="373"/>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95"/>
              <p:cNvSpPr>
                <a:spLocks/>
              </p:cNvSpPr>
              <p:nvPr/>
            </p:nvSpPr>
            <p:spPr bwMode="auto">
              <a:xfrm>
                <a:off x="3904" y="3312"/>
                <a:ext cx="75" cy="25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96"/>
              <p:cNvSpPr>
                <a:spLocks/>
              </p:cNvSpPr>
              <p:nvPr/>
            </p:nvSpPr>
            <p:spPr bwMode="auto">
              <a:xfrm>
                <a:off x="3904" y="3312"/>
                <a:ext cx="75" cy="25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Oval 97"/>
              <p:cNvSpPr>
                <a:spLocks noChangeArrowheads="1"/>
              </p:cNvSpPr>
              <p:nvPr/>
            </p:nvSpPr>
            <p:spPr bwMode="auto">
              <a:xfrm>
                <a:off x="3459" y="2805"/>
                <a:ext cx="262" cy="514"/>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98"/>
              <p:cNvSpPr>
                <a:spLocks/>
              </p:cNvSpPr>
              <p:nvPr/>
            </p:nvSpPr>
            <p:spPr bwMode="auto">
              <a:xfrm>
                <a:off x="3571" y="3085"/>
                <a:ext cx="39" cy="50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99"/>
              <p:cNvSpPr>
                <a:spLocks/>
              </p:cNvSpPr>
              <p:nvPr/>
            </p:nvSpPr>
            <p:spPr bwMode="auto">
              <a:xfrm>
                <a:off x="3571" y="3085"/>
                <a:ext cx="39" cy="50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00"/>
              <p:cNvSpPr>
                <a:spLocks noEditPoints="1"/>
              </p:cNvSpPr>
              <p:nvPr/>
            </p:nvSpPr>
            <p:spPr bwMode="auto">
              <a:xfrm>
                <a:off x="3599" y="3062"/>
                <a:ext cx="122" cy="527"/>
              </a:xfrm>
              <a:custGeom>
                <a:avLst/>
                <a:gdLst>
                  <a:gd name="T0" fmla="*/ 4 w 69"/>
                  <a:gd name="T1" fmla="*/ 224 h 281"/>
                  <a:gd name="T2" fmla="*/ 5 w 69"/>
                  <a:gd name="T3" fmla="*/ 224 h 281"/>
                  <a:gd name="T4" fmla="*/ 2 w 69"/>
                  <a:gd name="T5" fmla="*/ 173 h 281"/>
                  <a:gd name="T6" fmla="*/ 5 w 69"/>
                  <a:gd name="T7" fmla="*/ 217 h 281"/>
                  <a:gd name="T8" fmla="*/ 4 w 69"/>
                  <a:gd name="T9" fmla="*/ 136 h 281"/>
                  <a:gd name="T10" fmla="*/ 2 w 69"/>
                  <a:gd name="T11" fmla="*/ 168 h 281"/>
                  <a:gd name="T12" fmla="*/ 4 w 69"/>
                  <a:gd name="T13" fmla="*/ 136 h 281"/>
                  <a:gd name="T14" fmla="*/ 69 w 69"/>
                  <a:gd name="T15" fmla="*/ 8 h 281"/>
                  <a:gd name="T16" fmla="*/ 69 w 69"/>
                  <a:gd name="T17" fmla="*/ 7 h 281"/>
                  <a:gd name="T18" fmla="*/ 69 w 69"/>
                  <a:gd name="T19" fmla="*/ 7 h 281"/>
                  <a:gd name="T20" fmla="*/ 69 w 69"/>
                  <a:gd name="T21" fmla="*/ 7 h 281"/>
                  <a:gd name="T22" fmla="*/ 69 w 69"/>
                  <a:gd name="T23" fmla="*/ 7 h 281"/>
                  <a:gd name="T24" fmla="*/ 69 w 69"/>
                  <a:gd name="T25" fmla="*/ 7 h 281"/>
                  <a:gd name="T26" fmla="*/ 69 w 69"/>
                  <a:gd name="T27" fmla="*/ 7 h 281"/>
                  <a:gd name="T28" fmla="*/ 69 w 69"/>
                  <a:gd name="T29" fmla="*/ 7 h 281"/>
                  <a:gd name="T30" fmla="*/ 69 w 69"/>
                  <a:gd name="T31" fmla="*/ 7 h 281"/>
                  <a:gd name="T32" fmla="*/ 69 w 69"/>
                  <a:gd name="T33" fmla="*/ 6 h 281"/>
                  <a:gd name="T34" fmla="*/ 69 w 69"/>
                  <a:gd name="T35" fmla="*/ 5 h 281"/>
                  <a:gd name="T36" fmla="*/ 69 w 69"/>
                  <a:gd name="T37" fmla="*/ 5 h 281"/>
                  <a:gd name="T38" fmla="*/ 69 w 69"/>
                  <a:gd name="T39" fmla="*/ 5 h 281"/>
                  <a:gd name="T40" fmla="*/ 69 w 69"/>
                  <a:gd name="T41" fmla="*/ 5 h 281"/>
                  <a:gd name="T42" fmla="*/ 69 w 69"/>
                  <a:gd name="T43" fmla="*/ 5 h 281"/>
                  <a:gd name="T44" fmla="*/ 69 w 69"/>
                  <a:gd name="T45" fmla="*/ 5 h 281"/>
                  <a:gd name="T46" fmla="*/ 69 w 69"/>
                  <a:gd name="T47" fmla="*/ 5 h 281"/>
                  <a:gd name="T48" fmla="*/ 69 w 69"/>
                  <a:gd name="T49" fmla="*/ 5 h 281"/>
                  <a:gd name="T50" fmla="*/ 69 w 69"/>
                  <a:gd name="T51" fmla="*/ 4 h 281"/>
                  <a:gd name="T52" fmla="*/ 69 w 69"/>
                  <a:gd name="T53" fmla="*/ 4 h 281"/>
                  <a:gd name="T54" fmla="*/ 69 w 69"/>
                  <a:gd name="T55" fmla="*/ 4 h 281"/>
                  <a:gd name="T56" fmla="*/ 69 w 69"/>
                  <a:gd name="T57" fmla="*/ 4 h 281"/>
                  <a:gd name="T58" fmla="*/ 69 w 69"/>
                  <a:gd name="T59" fmla="*/ 4 h 281"/>
                  <a:gd name="T60" fmla="*/ 69 w 69"/>
                  <a:gd name="T61" fmla="*/ 4 h 281"/>
                  <a:gd name="T62" fmla="*/ 69 w 69"/>
                  <a:gd name="T63" fmla="*/ 4 h 281"/>
                  <a:gd name="T64" fmla="*/ 69 w 69"/>
                  <a:gd name="T65" fmla="*/ 3 h 281"/>
                  <a:gd name="T66" fmla="*/ 69 w 69"/>
                  <a:gd name="T67" fmla="*/ 3 h 281"/>
                  <a:gd name="T68" fmla="*/ 69 w 69"/>
                  <a:gd name="T69" fmla="*/ 3 h 281"/>
                  <a:gd name="T70" fmla="*/ 69 w 69"/>
                  <a:gd name="T71" fmla="*/ 3 h 281"/>
                  <a:gd name="T72" fmla="*/ 69 w 69"/>
                  <a:gd name="T73" fmla="*/ 3 h 281"/>
                  <a:gd name="T74" fmla="*/ 69 w 69"/>
                  <a:gd name="T75" fmla="*/ 2 h 281"/>
                  <a:gd name="T76" fmla="*/ 69 w 69"/>
                  <a:gd name="T77" fmla="*/ 2 h 281"/>
                  <a:gd name="T78" fmla="*/ 69 w 69"/>
                  <a:gd name="T79" fmla="*/ 2 h 281"/>
                  <a:gd name="T80" fmla="*/ 69 w 69"/>
                  <a:gd name="T81" fmla="*/ 2 h 281"/>
                  <a:gd name="T82" fmla="*/ 69 w 69"/>
                  <a:gd name="T83" fmla="*/ 2 h 281"/>
                  <a:gd name="T84" fmla="*/ 69 w 69"/>
                  <a:gd name="T85" fmla="*/ 2 h 281"/>
                  <a:gd name="T86" fmla="*/ 69 w 69"/>
                  <a:gd name="T87" fmla="*/ 2 h 281"/>
                  <a:gd name="T88" fmla="*/ 69 w 69"/>
                  <a:gd name="T89" fmla="*/ 1 h 281"/>
                  <a:gd name="T90" fmla="*/ 69 w 69"/>
                  <a:gd name="T91" fmla="*/ 1 h 281"/>
                  <a:gd name="T92" fmla="*/ 69 w 69"/>
                  <a:gd name="T93" fmla="*/ 1 h 281"/>
                  <a:gd name="T94" fmla="*/ 69 w 69"/>
                  <a:gd name="T95" fmla="*/ 1 h 281"/>
                  <a:gd name="T96" fmla="*/ 69 w 69"/>
                  <a:gd name="T97" fmla="*/ 1 h 281"/>
                  <a:gd name="T98" fmla="*/ 69 w 69"/>
                  <a:gd name="T99" fmla="*/ 1 h 281"/>
                  <a:gd name="T100" fmla="*/ 69 w 69"/>
                  <a:gd name="T101" fmla="*/ 0 h 281"/>
                  <a:gd name="T102" fmla="*/ 69 w 69"/>
                  <a:gd name="T103" fmla="*/ 0 h 281"/>
                  <a:gd name="T104" fmla="*/ 69 w 69"/>
                  <a:gd name="T10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01"/>
              <p:cNvSpPr>
                <a:spLocks/>
              </p:cNvSpPr>
              <p:nvPr/>
            </p:nvSpPr>
            <p:spPr bwMode="auto">
              <a:xfrm>
                <a:off x="3603" y="3377"/>
                <a:ext cx="3" cy="10"/>
              </a:xfrm>
              <a:custGeom>
                <a:avLst/>
                <a:gdLst>
                  <a:gd name="T0" fmla="*/ 2 w 2"/>
                  <a:gd name="T1" fmla="*/ 0 h 5"/>
                  <a:gd name="T2" fmla="*/ 0 w 2"/>
                  <a:gd name="T3" fmla="*/ 0 h 5"/>
                  <a:gd name="T4" fmla="*/ 0 w 2"/>
                  <a:gd name="T5" fmla="*/ 5 h 5"/>
                  <a:gd name="T6" fmla="*/ 2 w 2"/>
                  <a:gd name="T7" fmla="*/ 4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02"/>
              <p:cNvSpPr>
                <a:spLocks/>
              </p:cNvSpPr>
              <p:nvPr/>
            </p:nvSpPr>
            <p:spPr bwMode="auto">
              <a:xfrm>
                <a:off x="3606" y="3469"/>
                <a:ext cx="2" cy="14"/>
              </a:xfrm>
              <a:custGeom>
                <a:avLst/>
                <a:gdLst>
                  <a:gd name="T0" fmla="*/ 0 w 1"/>
                  <a:gd name="T1" fmla="*/ 0 h 7"/>
                  <a:gd name="T2" fmla="*/ 0 w 1"/>
                  <a:gd name="T3" fmla="*/ 7 h 7"/>
                  <a:gd name="T4" fmla="*/ 1 w 1"/>
                  <a:gd name="T5" fmla="*/ 7 h 7"/>
                  <a:gd name="T6" fmla="*/ 1 w 1"/>
                  <a:gd name="T7" fmla="*/ 0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03"/>
              <p:cNvSpPr>
                <a:spLocks/>
              </p:cNvSpPr>
              <p:nvPr/>
            </p:nvSpPr>
            <p:spPr bwMode="auto">
              <a:xfrm>
                <a:off x="3587" y="2805"/>
                <a:ext cx="134" cy="514"/>
              </a:xfrm>
              <a:custGeom>
                <a:avLst/>
                <a:gdLst>
                  <a:gd name="T0" fmla="*/ 2 w 76"/>
                  <a:gd name="T1" fmla="*/ 0 h 274"/>
                  <a:gd name="T2" fmla="*/ 0 w 76"/>
                  <a:gd name="T3" fmla="*/ 200 h 274"/>
                  <a:gd name="T4" fmla="*/ 7 w 76"/>
                  <a:gd name="T5" fmla="*/ 274 h 274"/>
                  <a:gd name="T6" fmla="*/ 11 w 76"/>
                  <a:gd name="T7" fmla="*/ 273 h 274"/>
                  <a:gd name="T8" fmla="*/ 76 w 76"/>
                  <a:gd name="T9" fmla="*/ 145 h 274"/>
                  <a:gd name="T10" fmla="*/ 76 w 76"/>
                  <a:gd name="T11" fmla="*/ 144 h 274"/>
                  <a:gd name="T12" fmla="*/ 76 w 76"/>
                  <a:gd name="T13" fmla="*/ 144 h 274"/>
                  <a:gd name="T14" fmla="*/ 76 w 76"/>
                  <a:gd name="T15" fmla="*/ 144 h 274"/>
                  <a:gd name="T16" fmla="*/ 76 w 76"/>
                  <a:gd name="T17" fmla="*/ 144 h 274"/>
                  <a:gd name="T18" fmla="*/ 76 w 76"/>
                  <a:gd name="T19" fmla="*/ 144 h 274"/>
                  <a:gd name="T20" fmla="*/ 76 w 76"/>
                  <a:gd name="T21" fmla="*/ 143 h 274"/>
                  <a:gd name="T22" fmla="*/ 76 w 76"/>
                  <a:gd name="T23" fmla="*/ 142 h 274"/>
                  <a:gd name="T24" fmla="*/ 76 w 76"/>
                  <a:gd name="T25" fmla="*/ 142 h 274"/>
                  <a:gd name="T26" fmla="*/ 76 w 76"/>
                  <a:gd name="T27" fmla="*/ 142 h 274"/>
                  <a:gd name="T28" fmla="*/ 76 w 76"/>
                  <a:gd name="T29" fmla="*/ 142 h 274"/>
                  <a:gd name="T30" fmla="*/ 76 w 76"/>
                  <a:gd name="T31" fmla="*/ 142 h 274"/>
                  <a:gd name="T32" fmla="*/ 76 w 76"/>
                  <a:gd name="T33" fmla="*/ 141 h 274"/>
                  <a:gd name="T34" fmla="*/ 76 w 76"/>
                  <a:gd name="T35" fmla="*/ 141 h 274"/>
                  <a:gd name="T36" fmla="*/ 76 w 76"/>
                  <a:gd name="T37" fmla="*/ 141 h 274"/>
                  <a:gd name="T38" fmla="*/ 76 w 76"/>
                  <a:gd name="T39" fmla="*/ 141 h 274"/>
                  <a:gd name="T40" fmla="*/ 76 w 76"/>
                  <a:gd name="T41" fmla="*/ 140 h 274"/>
                  <a:gd name="T42" fmla="*/ 76 w 76"/>
                  <a:gd name="T43" fmla="*/ 140 h 274"/>
                  <a:gd name="T44" fmla="*/ 76 w 76"/>
                  <a:gd name="T45" fmla="*/ 140 h 274"/>
                  <a:gd name="T46" fmla="*/ 76 w 76"/>
                  <a:gd name="T47" fmla="*/ 140 h 274"/>
                  <a:gd name="T48" fmla="*/ 76 w 76"/>
                  <a:gd name="T49" fmla="*/ 139 h 274"/>
                  <a:gd name="T50" fmla="*/ 76 w 76"/>
                  <a:gd name="T51" fmla="*/ 139 h 274"/>
                  <a:gd name="T52" fmla="*/ 76 w 76"/>
                  <a:gd name="T53" fmla="*/ 139 h 274"/>
                  <a:gd name="T54" fmla="*/ 76 w 76"/>
                  <a:gd name="T55" fmla="*/ 139 h 274"/>
                  <a:gd name="T56" fmla="*/ 76 w 76"/>
                  <a:gd name="T57" fmla="*/ 138 h 274"/>
                  <a:gd name="T58" fmla="*/ 76 w 76"/>
                  <a:gd name="T59" fmla="*/ 138 h 274"/>
                  <a:gd name="T60" fmla="*/ 76 w 76"/>
                  <a:gd name="T61" fmla="*/ 138 h 274"/>
                  <a:gd name="T62" fmla="*/ 76 w 76"/>
                  <a:gd name="T63" fmla="*/ 138 h 274"/>
                  <a:gd name="T64" fmla="*/ 76 w 76"/>
                  <a:gd name="T65" fmla="*/ 138 h 274"/>
                  <a:gd name="T66" fmla="*/ 76 w 76"/>
                  <a:gd name="T67" fmla="*/ 137 h 274"/>
                  <a:gd name="T68" fmla="*/ 76 w 76"/>
                  <a:gd name="T69" fmla="*/ 137 h 274"/>
                  <a:gd name="T70" fmla="*/ 2 w 76"/>
                  <a:gd name="T7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Rectangle 104"/>
              <p:cNvSpPr>
                <a:spLocks noChangeArrowheads="1"/>
              </p:cNvSpPr>
              <p:nvPr/>
            </p:nvSpPr>
            <p:spPr bwMode="auto">
              <a:xfrm>
                <a:off x="3587" y="3591"/>
                <a:ext cx="23"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Rectangle 105"/>
              <p:cNvSpPr>
                <a:spLocks noChangeArrowheads="1"/>
              </p:cNvSpPr>
              <p:nvPr/>
            </p:nvSpPr>
            <p:spPr bwMode="auto">
              <a:xfrm>
                <a:off x="3587" y="3591"/>
                <a:ext cx="23"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06"/>
              <p:cNvSpPr>
                <a:spLocks/>
              </p:cNvSpPr>
              <p:nvPr/>
            </p:nvSpPr>
            <p:spPr bwMode="auto">
              <a:xfrm>
                <a:off x="3587" y="3085"/>
                <a:ext cx="23" cy="50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07"/>
              <p:cNvSpPr>
                <a:spLocks/>
              </p:cNvSpPr>
              <p:nvPr/>
            </p:nvSpPr>
            <p:spPr bwMode="auto">
              <a:xfrm>
                <a:off x="3587" y="3085"/>
                <a:ext cx="23" cy="50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08"/>
              <p:cNvSpPr>
                <a:spLocks/>
              </p:cNvSpPr>
              <p:nvPr/>
            </p:nvSpPr>
            <p:spPr bwMode="auto">
              <a:xfrm>
                <a:off x="5730" y="2570"/>
                <a:ext cx="532" cy="781"/>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09"/>
              <p:cNvSpPr>
                <a:spLocks/>
              </p:cNvSpPr>
              <p:nvPr/>
            </p:nvSpPr>
            <p:spPr bwMode="auto">
              <a:xfrm>
                <a:off x="5730" y="2570"/>
                <a:ext cx="532" cy="781"/>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10"/>
              <p:cNvSpPr>
                <a:spLocks/>
              </p:cNvSpPr>
              <p:nvPr/>
            </p:nvSpPr>
            <p:spPr bwMode="auto">
              <a:xfrm>
                <a:off x="5730" y="2595"/>
                <a:ext cx="532" cy="636"/>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11"/>
              <p:cNvSpPr>
                <a:spLocks/>
              </p:cNvSpPr>
              <p:nvPr/>
            </p:nvSpPr>
            <p:spPr bwMode="auto">
              <a:xfrm>
                <a:off x="5730" y="2595"/>
                <a:ext cx="532" cy="636"/>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12"/>
              <p:cNvSpPr>
                <a:spLocks/>
              </p:cNvSpPr>
              <p:nvPr/>
            </p:nvSpPr>
            <p:spPr bwMode="auto">
              <a:xfrm>
                <a:off x="5852" y="3107"/>
                <a:ext cx="288" cy="498"/>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13"/>
              <p:cNvSpPr>
                <a:spLocks/>
              </p:cNvSpPr>
              <p:nvPr/>
            </p:nvSpPr>
            <p:spPr bwMode="auto">
              <a:xfrm>
                <a:off x="5852" y="3107"/>
                <a:ext cx="288" cy="498"/>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14"/>
              <p:cNvSpPr>
                <a:spLocks/>
              </p:cNvSpPr>
              <p:nvPr/>
            </p:nvSpPr>
            <p:spPr bwMode="auto">
              <a:xfrm>
                <a:off x="6031" y="2677"/>
                <a:ext cx="231" cy="550"/>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15"/>
              <p:cNvSpPr>
                <a:spLocks/>
              </p:cNvSpPr>
              <p:nvPr/>
            </p:nvSpPr>
            <p:spPr bwMode="auto">
              <a:xfrm>
                <a:off x="6031" y="2677"/>
                <a:ext cx="231" cy="550"/>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16"/>
              <p:cNvSpPr>
                <a:spLocks/>
              </p:cNvSpPr>
              <p:nvPr/>
            </p:nvSpPr>
            <p:spPr bwMode="auto">
              <a:xfrm>
                <a:off x="6003" y="2597"/>
                <a:ext cx="37" cy="103"/>
              </a:xfrm>
              <a:custGeom>
                <a:avLst/>
                <a:gdLst>
                  <a:gd name="T0" fmla="*/ 0 w 37"/>
                  <a:gd name="T1" fmla="*/ 0 h 103"/>
                  <a:gd name="T2" fmla="*/ 0 w 37"/>
                  <a:gd name="T3" fmla="*/ 15 h 103"/>
                  <a:gd name="T4" fmla="*/ 37 w 37"/>
                  <a:gd name="T5" fmla="*/ 103 h 103"/>
                  <a:gd name="T6" fmla="*/ 28 w 37"/>
                  <a:gd name="T7" fmla="*/ 80 h 103"/>
                  <a:gd name="T8" fmla="*/ 20 w 37"/>
                  <a:gd name="T9" fmla="*/ 60 h 103"/>
                  <a:gd name="T10" fmla="*/ 0 w 37"/>
                  <a:gd name="T11" fmla="*/ 0 h 103"/>
                </a:gdLst>
                <a:ahLst/>
                <a:cxnLst>
                  <a:cxn ang="0">
                    <a:pos x="T0" y="T1"/>
                  </a:cxn>
                  <a:cxn ang="0">
                    <a:pos x="T2" y="T3"/>
                  </a:cxn>
                  <a:cxn ang="0">
                    <a:pos x="T4" y="T5"/>
                  </a:cxn>
                  <a:cxn ang="0">
                    <a:pos x="T6" y="T7"/>
                  </a:cxn>
                  <a:cxn ang="0">
                    <a:pos x="T8" y="T9"/>
                  </a:cxn>
                  <a:cxn ang="0">
                    <a:pos x="T10" y="T11"/>
                  </a:cxn>
                </a:cxnLst>
                <a:rect l="0" t="0" r="r" b="b"/>
                <a:pathLst>
                  <a:path w="37" h="103">
                    <a:moveTo>
                      <a:pt x="0" y="0"/>
                    </a:moveTo>
                    <a:lnTo>
                      <a:pt x="0" y="15"/>
                    </a:lnTo>
                    <a:lnTo>
                      <a:pt x="37" y="103"/>
                    </a:lnTo>
                    <a:lnTo>
                      <a:pt x="28" y="80"/>
                    </a:lnTo>
                    <a:lnTo>
                      <a:pt x="20" y="60"/>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17"/>
              <p:cNvSpPr>
                <a:spLocks/>
              </p:cNvSpPr>
              <p:nvPr/>
            </p:nvSpPr>
            <p:spPr bwMode="auto">
              <a:xfrm>
                <a:off x="6003" y="2597"/>
                <a:ext cx="37" cy="103"/>
              </a:xfrm>
              <a:custGeom>
                <a:avLst/>
                <a:gdLst>
                  <a:gd name="T0" fmla="*/ 0 w 37"/>
                  <a:gd name="T1" fmla="*/ 0 h 103"/>
                  <a:gd name="T2" fmla="*/ 0 w 37"/>
                  <a:gd name="T3" fmla="*/ 15 h 103"/>
                  <a:gd name="T4" fmla="*/ 37 w 37"/>
                  <a:gd name="T5" fmla="*/ 103 h 103"/>
                  <a:gd name="T6" fmla="*/ 28 w 37"/>
                  <a:gd name="T7" fmla="*/ 80 h 103"/>
                  <a:gd name="T8" fmla="*/ 20 w 37"/>
                  <a:gd name="T9" fmla="*/ 60 h 103"/>
                  <a:gd name="T10" fmla="*/ 0 w 37"/>
                  <a:gd name="T11" fmla="*/ 0 h 103"/>
                </a:gdLst>
                <a:ahLst/>
                <a:cxnLst>
                  <a:cxn ang="0">
                    <a:pos x="T0" y="T1"/>
                  </a:cxn>
                  <a:cxn ang="0">
                    <a:pos x="T2" y="T3"/>
                  </a:cxn>
                  <a:cxn ang="0">
                    <a:pos x="T4" y="T5"/>
                  </a:cxn>
                  <a:cxn ang="0">
                    <a:pos x="T6" y="T7"/>
                  </a:cxn>
                  <a:cxn ang="0">
                    <a:pos x="T8" y="T9"/>
                  </a:cxn>
                  <a:cxn ang="0">
                    <a:pos x="T10" y="T11"/>
                  </a:cxn>
                </a:cxnLst>
                <a:rect l="0" t="0" r="r" b="b"/>
                <a:pathLst>
                  <a:path w="37" h="103">
                    <a:moveTo>
                      <a:pt x="0" y="0"/>
                    </a:moveTo>
                    <a:lnTo>
                      <a:pt x="0" y="15"/>
                    </a:lnTo>
                    <a:lnTo>
                      <a:pt x="37" y="103"/>
                    </a:lnTo>
                    <a:lnTo>
                      <a:pt x="28" y="80"/>
                    </a:lnTo>
                    <a:lnTo>
                      <a:pt x="20" y="6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18"/>
              <p:cNvSpPr>
                <a:spLocks noEditPoints="1"/>
              </p:cNvSpPr>
              <p:nvPr/>
            </p:nvSpPr>
            <p:spPr bwMode="auto">
              <a:xfrm>
                <a:off x="6026" y="3351"/>
                <a:ext cx="236" cy="254"/>
              </a:xfrm>
              <a:custGeom>
                <a:avLst/>
                <a:gdLst>
                  <a:gd name="T0" fmla="*/ 4 w 133"/>
                  <a:gd name="T1" fmla="*/ 84 h 135"/>
                  <a:gd name="T2" fmla="*/ 6 w 133"/>
                  <a:gd name="T3" fmla="*/ 135 h 135"/>
                  <a:gd name="T4" fmla="*/ 6 w 133"/>
                  <a:gd name="T5" fmla="*/ 135 h 135"/>
                  <a:gd name="T6" fmla="*/ 4 w 133"/>
                  <a:gd name="T7" fmla="*/ 85 h 135"/>
                  <a:gd name="T8" fmla="*/ 4 w 133"/>
                  <a:gd name="T9" fmla="*/ 84 h 135"/>
                  <a:gd name="T10" fmla="*/ 2 w 133"/>
                  <a:gd name="T11" fmla="*/ 33 h 135"/>
                  <a:gd name="T12" fmla="*/ 3 w 133"/>
                  <a:gd name="T13" fmla="*/ 65 h 135"/>
                  <a:gd name="T14" fmla="*/ 3 w 133"/>
                  <a:gd name="T15" fmla="*/ 66 h 135"/>
                  <a:gd name="T16" fmla="*/ 2 w 133"/>
                  <a:gd name="T17" fmla="*/ 34 h 135"/>
                  <a:gd name="T18" fmla="*/ 2 w 133"/>
                  <a:gd name="T19" fmla="*/ 33 h 135"/>
                  <a:gd name="T20" fmla="*/ 63 w 133"/>
                  <a:gd name="T21" fmla="*/ 0 h 135"/>
                  <a:gd name="T22" fmla="*/ 0 w 133"/>
                  <a:gd name="T23" fmla="*/ 0 h 135"/>
                  <a:gd name="T24" fmla="*/ 1 w 133"/>
                  <a:gd name="T25" fmla="*/ 21 h 135"/>
                  <a:gd name="T26" fmla="*/ 2 w 133"/>
                  <a:gd name="T27" fmla="*/ 21 h 135"/>
                  <a:gd name="T28" fmla="*/ 1 w 133"/>
                  <a:gd name="T29" fmla="*/ 3 h 135"/>
                  <a:gd name="T30" fmla="*/ 60 w 133"/>
                  <a:gd name="T31" fmla="*/ 3 h 135"/>
                  <a:gd name="T32" fmla="*/ 61 w 133"/>
                  <a:gd name="T33" fmla="*/ 2 h 135"/>
                  <a:gd name="T34" fmla="*/ 63 w 133"/>
                  <a:gd name="T35" fmla="*/ 0 h 135"/>
                  <a:gd name="T36" fmla="*/ 132 w 133"/>
                  <a:gd name="T37" fmla="*/ 0 h 135"/>
                  <a:gd name="T38" fmla="*/ 64 w 133"/>
                  <a:gd name="T39" fmla="*/ 0 h 135"/>
                  <a:gd name="T40" fmla="*/ 62 w 133"/>
                  <a:gd name="T41" fmla="*/ 3 h 135"/>
                  <a:gd name="T42" fmla="*/ 133 w 133"/>
                  <a:gd name="T43" fmla="*/ 3 h 135"/>
                  <a:gd name="T44" fmla="*/ 132 w 133"/>
                  <a:gd name="T4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19"/>
              <p:cNvSpPr>
                <a:spLocks/>
              </p:cNvSpPr>
              <p:nvPr/>
            </p:nvSpPr>
            <p:spPr bwMode="auto">
              <a:xfrm>
                <a:off x="6028" y="3391"/>
                <a:ext cx="2" cy="24"/>
              </a:xfrm>
              <a:custGeom>
                <a:avLst/>
                <a:gdLst>
                  <a:gd name="T0" fmla="*/ 0 w 1"/>
                  <a:gd name="T1" fmla="*/ 0 h 13"/>
                  <a:gd name="T2" fmla="*/ 1 w 1"/>
                  <a:gd name="T3" fmla="*/ 12 h 13"/>
                  <a:gd name="T4" fmla="*/ 1 w 1"/>
                  <a:gd name="T5" fmla="*/ 13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20"/>
              <p:cNvSpPr>
                <a:spLocks/>
              </p:cNvSpPr>
              <p:nvPr/>
            </p:nvSpPr>
            <p:spPr bwMode="auto">
              <a:xfrm>
                <a:off x="6031" y="3473"/>
                <a:ext cx="2" cy="38"/>
              </a:xfrm>
              <a:custGeom>
                <a:avLst/>
                <a:gdLst>
                  <a:gd name="T0" fmla="*/ 0 w 1"/>
                  <a:gd name="T1" fmla="*/ 0 h 20"/>
                  <a:gd name="T2" fmla="*/ 1 w 1"/>
                  <a:gd name="T3" fmla="*/ 19 h 20"/>
                  <a:gd name="T4" fmla="*/ 1 w 1"/>
                  <a:gd name="T5" fmla="*/ 20 h 20"/>
                  <a:gd name="T6" fmla="*/ 0 w 1"/>
                  <a:gd name="T7" fmla="*/ 1 h 20"/>
                  <a:gd name="T8" fmla="*/ 0 w 1"/>
                  <a:gd name="T9" fmla="*/ 0 h 20"/>
                </a:gdLst>
                <a:ahLst/>
                <a:cxnLst>
                  <a:cxn ang="0">
                    <a:pos x="T0" y="T1"/>
                  </a:cxn>
                  <a:cxn ang="0">
                    <a:pos x="T2" y="T3"/>
                  </a:cxn>
                  <a:cxn ang="0">
                    <a:pos x="T4" y="T5"/>
                  </a:cxn>
                  <a:cxn ang="0">
                    <a:pos x="T6" y="T7"/>
                  </a:cxn>
                  <a:cxn ang="0">
                    <a:pos x="T8" y="T9"/>
                  </a:cxn>
                </a:cxnLst>
                <a:rect l="0" t="0" r="r" b="b"/>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21"/>
              <p:cNvSpPr>
                <a:spLocks/>
              </p:cNvSpPr>
              <p:nvPr/>
            </p:nvSpPr>
            <p:spPr bwMode="auto">
              <a:xfrm>
                <a:off x="6132" y="3351"/>
                <a:ext cx="8" cy="6"/>
              </a:xfrm>
              <a:custGeom>
                <a:avLst/>
                <a:gdLst>
                  <a:gd name="T0" fmla="*/ 4 w 4"/>
                  <a:gd name="T1" fmla="*/ 0 h 3"/>
                  <a:gd name="T2" fmla="*/ 3 w 4"/>
                  <a:gd name="T3" fmla="*/ 0 h 3"/>
                  <a:gd name="T4" fmla="*/ 1 w 4"/>
                  <a:gd name="T5" fmla="*/ 2 h 3"/>
                  <a:gd name="T6" fmla="*/ 0 w 4"/>
                  <a:gd name="T7" fmla="*/ 3 h 3"/>
                  <a:gd name="T8" fmla="*/ 2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22"/>
              <p:cNvSpPr>
                <a:spLocks noEditPoints="1"/>
              </p:cNvSpPr>
              <p:nvPr/>
            </p:nvSpPr>
            <p:spPr bwMode="auto">
              <a:xfrm>
                <a:off x="6012" y="3231"/>
                <a:ext cx="248" cy="120"/>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23"/>
              <p:cNvSpPr>
                <a:spLocks noEditPoints="1"/>
              </p:cNvSpPr>
              <p:nvPr/>
            </p:nvSpPr>
            <p:spPr bwMode="auto">
              <a:xfrm>
                <a:off x="6012" y="3231"/>
                <a:ext cx="248" cy="120"/>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24"/>
              <p:cNvSpPr>
                <a:spLocks/>
              </p:cNvSpPr>
              <p:nvPr/>
            </p:nvSpPr>
            <p:spPr bwMode="auto">
              <a:xfrm>
                <a:off x="6003" y="2612"/>
                <a:ext cx="257" cy="619"/>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125"/>
              <p:cNvSpPr>
                <a:spLocks/>
              </p:cNvSpPr>
              <p:nvPr/>
            </p:nvSpPr>
            <p:spPr bwMode="auto">
              <a:xfrm>
                <a:off x="6003" y="2612"/>
                <a:ext cx="257" cy="619"/>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26"/>
              <p:cNvSpPr>
                <a:spLocks/>
              </p:cNvSpPr>
              <p:nvPr/>
            </p:nvSpPr>
            <p:spPr bwMode="auto">
              <a:xfrm>
                <a:off x="6003" y="3158"/>
                <a:ext cx="137" cy="447"/>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27"/>
              <p:cNvSpPr>
                <a:spLocks/>
              </p:cNvSpPr>
              <p:nvPr/>
            </p:nvSpPr>
            <p:spPr bwMode="auto">
              <a:xfrm>
                <a:off x="6003" y="3158"/>
                <a:ext cx="137" cy="447"/>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28"/>
              <p:cNvSpPr>
                <a:spLocks/>
              </p:cNvSpPr>
              <p:nvPr/>
            </p:nvSpPr>
            <p:spPr bwMode="auto">
              <a:xfrm>
                <a:off x="2238" y="2745"/>
                <a:ext cx="466" cy="621"/>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29"/>
              <p:cNvSpPr>
                <a:spLocks/>
              </p:cNvSpPr>
              <p:nvPr/>
            </p:nvSpPr>
            <p:spPr bwMode="auto">
              <a:xfrm>
                <a:off x="2238" y="2745"/>
                <a:ext cx="466" cy="621"/>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30"/>
              <p:cNvSpPr>
                <a:spLocks/>
              </p:cNvSpPr>
              <p:nvPr/>
            </p:nvSpPr>
            <p:spPr bwMode="auto">
              <a:xfrm>
                <a:off x="2376" y="3209"/>
                <a:ext cx="190" cy="397"/>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31"/>
              <p:cNvSpPr>
                <a:spLocks/>
              </p:cNvSpPr>
              <p:nvPr/>
            </p:nvSpPr>
            <p:spPr bwMode="auto">
              <a:xfrm>
                <a:off x="2376" y="3209"/>
                <a:ext cx="190" cy="397"/>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32"/>
              <p:cNvSpPr>
                <a:spLocks noEditPoints="1"/>
              </p:cNvSpPr>
              <p:nvPr/>
            </p:nvSpPr>
            <p:spPr bwMode="auto">
              <a:xfrm>
                <a:off x="2473" y="2747"/>
                <a:ext cx="130" cy="253"/>
              </a:xfrm>
              <a:custGeom>
                <a:avLst/>
                <a:gdLst>
                  <a:gd name="T0" fmla="*/ 36 w 73"/>
                  <a:gd name="T1" fmla="*/ 90 h 135"/>
                  <a:gd name="T2" fmla="*/ 35 w 73"/>
                  <a:gd name="T3" fmla="*/ 90 h 135"/>
                  <a:gd name="T4" fmla="*/ 64 w 73"/>
                  <a:gd name="T5" fmla="*/ 135 h 135"/>
                  <a:gd name="T6" fmla="*/ 64 w 73"/>
                  <a:gd name="T7" fmla="*/ 135 h 135"/>
                  <a:gd name="T8" fmla="*/ 36 w 73"/>
                  <a:gd name="T9" fmla="*/ 90 h 135"/>
                  <a:gd name="T10" fmla="*/ 0 w 73"/>
                  <a:gd name="T11" fmla="*/ 0 h 135"/>
                  <a:gd name="T12" fmla="*/ 0 w 73"/>
                  <a:gd name="T13" fmla="*/ 1 h 135"/>
                  <a:gd name="T14" fmla="*/ 2 w 73"/>
                  <a:gd name="T15" fmla="*/ 3 h 135"/>
                  <a:gd name="T16" fmla="*/ 73 w 73"/>
                  <a:gd name="T17" fmla="*/ 90 h 135"/>
                  <a:gd name="T18" fmla="*/ 57 w 73"/>
                  <a:gd name="T19" fmla="*/ 90 h 135"/>
                  <a:gd name="T20" fmla="*/ 73 w 73"/>
                  <a:gd name="T21" fmla="*/ 90 h 135"/>
                  <a:gd name="T22" fmla="*/ 2 w 73"/>
                  <a:gd name="T23" fmla="*/ 3 h 135"/>
                  <a:gd name="T24" fmla="*/ 0 w 73"/>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33"/>
              <p:cNvSpPr>
                <a:spLocks noEditPoints="1"/>
              </p:cNvSpPr>
              <p:nvPr/>
            </p:nvSpPr>
            <p:spPr bwMode="auto">
              <a:xfrm>
                <a:off x="2587" y="3000"/>
                <a:ext cx="64" cy="107"/>
              </a:xfrm>
              <a:custGeom>
                <a:avLst/>
                <a:gdLst>
                  <a:gd name="T0" fmla="*/ 22 w 36"/>
                  <a:gd name="T1" fmla="*/ 35 h 57"/>
                  <a:gd name="T2" fmla="*/ 22 w 36"/>
                  <a:gd name="T3" fmla="*/ 35 h 57"/>
                  <a:gd name="T4" fmla="*/ 35 w 36"/>
                  <a:gd name="T5" fmla="*/ 57 h 57"/>
                  <a:gd name="T6" fmla="*/ 36 w 36"/>
                  <a:gd name="T7" fmla="*/ 56 h 57"/>
                  <a:gd name="T8" fmla="*/ 22 w 36"/>
                  <a:gd name="T9" fmla="*/ 35 h 57"/>
                  <a:gd name="T10" fmla="*/ 0 w 36"/>
                  <a:gd name="T11" fmla="*/ 0 h 57"/>
                  <a:gd name="T12" fmla="*/ 0 w 36"/>
                  <a:gd name="T13" fmla="*/ 0 h 57"/>
                  <a:gd name="T14" fmla="*/ 21 w 36"/>
                  <a:gd name="T15" fmla="*/ 34 h 57"/>
                  <a:gd name="T16" fmla="*/ 21 w 36"/>
                  <a:gd name="T17" fmla="*/ 33 h 57"/>
                  <a:gd name="T18" fmla="*/ 0 w 36"/>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34"/>
              <p:cNvSpPr>
                <a:spLocks noEditPoints="1"/>
              </p:cNvSpPr>
              <p:nvPr/>
            </p:nvSpPr>
            <p:spPr bwMode="auto">
              <a:xfrm>
                <a:off x="2624" y="3062"/>
                <a:ext cx="37" cy="62"/>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35"/>
              <p:cNvSpPr>
                <a:spLocks noEditPoints="1"/>
              </p:cNvSpPr>
              <p:nvPr/>
            </p:nvSpPr>
            <p:spPr bwMode="auto">
              <a:xfrm>
                <a:off x="2624" y="3062"/>
                <a:ext cx="37" cy="62"/>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136"/>
              <p:cNvSpPr>
                <a:spLocks/>
              </p:cNvSpPr>
              <p:nvPr/>
            </p:nvSpPr>
            <p:spPr bwMode="auto">
              <a:xfrm>
                <a:off x="2587" y="3132"/>
                <a:ext cx="23" cy="43"/>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137"/>
              <p:cNvSpPr>
                <a:spLocks/>
              </p:cNvSpPr>
              <p:nvPr/>
            </p:nvSpPr>
            <p:spPr bwMode="auto">
              <a:xfrm>
                <a:off x="2587" y="3132"/>
                <a:ext cx="23" cy="43"/>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38"/>
              <p:cNvSpPr>
                <a:spLocks/>
              </p:cNvSpPr>
              <p:nvPr/>
            </p:nvSpPr>
            <p:spPr bwMode="auto">
              <a:xfrm>
                <a:off x="2585" y="3126"/>
                <a:ext cx="4" cy="6"/>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39"/>
              <p:cNvSpPr>
                <a:spLocks/>
              </p:cNvSpPr>
              <p:nvPr/>
            </p:nvSpPr>
            <p:spPr bwMode="auto">
              <a:xfrm>
                <a:off x="2585" y="3126"/>
                <a:ext cx="4" cy="6"/>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40"/>
              <p:cNvSpPr>
                <a:spLocks/>
              </p:cNvSpPr>
              <p:nvPr/>
            </p:nvSpPr>
            <p:spPr bwMode="auto">
              <a:xfrm>
                <a:off x="2608" y="3175"/>
                <a:ext cx="94" cy="189"/>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41"/>
              <p:cNvSpPr>
                <a:spLocks/>
              </p:cNvSpPr>
              <p:nvPr/>
            </p:nvSpPr>
            <p:spPr bwMode="auto">
              <a:xfrm>
                <a:off x="2608" y="3175"/>
                <a:ext cx="94" cy="189"/>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42"/>
              <p:cNvSpPr>
                <a:spLocks/>
              </p:cNvSpPr>
              <p:nvPr/>
            </p:nvSpPr>
            <p:spPr bwMode="auto">
              <a:xfrm>
                <a:off x="2504" y="3366"/>
                <a:ext cx="14" cy="240"/>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43"/>
              <p:cNvSpPr>
                <a:spLocks/>
              </p:cNvSpPr>
              <p:nvPr/>
            </p:nvSpPr>
            <p:spPr bwMode="auto">
              <a:xfrm>
                <a:off x="2504" y="3366"/>
                <a:ext cx="14" cy="240"/>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144"/>
              <p:cNvSpPr>
                <a:spLocks/>
              </p:cNvSpPr>
              <p:nvPr/>
            </p:nvSpPr>
            <p:spPr bwMode="auto">
              <a:xfrm>
                <a:off x="2472" y="2749"/>
                <a:ext cx="230" cy="61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45"/>
              <p:cNvSpPr>
                <a:spLocks/>
              </p:cNvSpPr>
              <p:nvPr/>
            </p:nvSpPr>
            <p:spPr bwMode="auto">
              <a:xfrm>
                <a:off x="2472" y="2749"/>
                <a:ext cx="230" cy="61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46"/>
              <p:cNvSpPr>
                <a:spLocks/>
              </p:cNvSpPr>
              <p:nvPr/>
            </p:nvSpPr>
            <p:spPr bwMode="auto">
              <a:xfrm>
                <a:off x="2472" y="3212"/>
                <a:ext cx="94" cy="394"/>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47"/>
              <p:cNvSpPr>
                <a:spLocks/>
              </p:cNvSpPr>
              <p:nvPr/>
            </p:nvSpPr>
            <p:spPr bwMode="auto">
              <a:xfrm>
                <a:off x="2472" y="3212"/>
                <a:ext cx="94" cy="394"/>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148"/>
              <p:cNvSpPr>
                <a:spLocks/>
              </p:cNvSpPr>
              <p:nvPr/>
            </p:nvSpPr>
            <p:spPr bwMode="auto">
              <a:xfrm>
                <a:off x="1692" y="2798"/>
                <a:ext cx="473" cy="658"/>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49"/>
              <p:cNvSpPr>
                <a:spLocks/>
              </p:cNvSpPr>
              <p:nvPr/>
            </p:nvSpPr>
            <p:spPr bwMode="auto">
              <a:xfrm>
                <a:off x="1692" y="2798"/>
                <a:ext cx="473" cy="658"/>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50"/>
              <p:cNvSpPr>
                <a:spLocks/>
              </p:cNvSpPr>
              <p:nvPr/>
            </p:nvSpPr>
            <p:spPr bwMode="auto">
              <a:xfrm>
                <a:off x="1704" y="2807"/>
                <a:ext cx="449" cy="537"/>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51"/>
              <p:cNvSpPr>
                <a:spLocks/>
              </p:cNvSpPr>
              <p:nvPr/>
            </p:nvSpPr>
            <p:spPr bwMode="auto">
              <a:xfrm>
                <a:off x="1704" y="2807"/>
                <a:ext cx="449" cy="537"/>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52"/>
              <p:cNvSpPr>
                <a:spLocks/>
              </p:cNvSpPr>
              <p:nvPr/>
            </p:nvSpPr>
            <p:spPr bwMode="auto">
              <a:xfrm>
                <a:off x="1727" y="2809"/>
                <a:ext cx="401" cy="422"/>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53"/>
              <p:cNvSpPr>
                <a:spLocks/>
              </p:cNvSpPr>
              <p:nvPr/>
            </p:nvSpPr>
            <p:spPr bwMode="auto">
              <a:xfrm>
                <a:off x="1727" y="2809"/>
                <a:ext cx="401" cy="422"/>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54"/>
              <p:cNvSpPr>
                <a:spLocks/>
              </p:cNvSpPr>
              <p:nvPr/>
            </p:nvSpPr>
            <p:spPr bwMode="auto">
              <a:xfrm>
                <a:off x="1757" y="2801"/>
                <a:ext cx="341" cy="287"/>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55"/>
              <p:cNvSpPr>
                <a:spLocks/>
              </p:cNvSpPr>
              <p:nvPr/>
            </p:nvSpPr>
            <p:spPr bwMode="auto">
              <a:xfrm>
                <a:off x="1757" y="2801"/>
                <a:ext cx="341" cy="287"/>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56"/>
              <p:cNvSpPr>
                <a:spLocks/>
              </p:cNvSpPr>
              <p:nvPr/>
            </p:nvSpPr>
            <p:spPr bwMode="auto">
              <a:xfrm>
                <a:off x="1812" y="3060"/>
                <a:ext cx="232" cy="516"/>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57"/>
              <p:cNvSpPr>
                <a:spLocks/>
              </p:cNvSpPr>
              <p:nvPr/>
            </p:nvSpPr>
            <p:spPr bwMode="auto">
              <a:xfrm>
                <a:off x="1812" y="3060"/>
                <a:ext cx="232" cy="516"/>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58"/>
              <p:cNvSpPr>
                <a:spLocks noEditPoints="1"/>
              </p:cNvSpPr>
              <p:nvPr/>
            </p:nvSpPr>
            <p:spPr bwMode="auto">
              <a:xfrm>
                <a:off x="1927" y="2796"/>
                <a:ext cx="162" cy="351"/>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59"/>
              <p:cNvSpPr>
                <a:spLocks noEditPoints="1"/>
              </p:cNvSpPr>
              <p:nvPr/>
            </p:nvSpPr>
            <p:spPr bwMode="auto">
              <a:xfrm>
                <a:off x="1927" y="2796"/>
                <a:ext cx="162" cy="351"/>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160"/>
              <p:cNvSpPr>
                <a:spLocks noEditPoints="1"/>
              </p:cNvSpPr>
              <p:nvPr/>
            </p:nvSpPr>
            <p:spPr bwMode="auto">
              <a:xfrm>
                <a:off x="2060" y="3088"/>
                <a:ext cx="68" cy="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61"/>
              <p:cNvSpPr>
                <a:spLocks noEditPoints="1"/>
              </p:cNvSpPr>
              <p:nvPr/>
            </p:nvSpPr>
            <p:spPr bwMode="auto">
              <a:xfrm>
                <a:off x="2060" y="3088"/>
                <a:ext cx="68" cy="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62"/>
              <p:cNvSpPr>
                <a:spLocks/>
              </p:cNvSpPr>
              <p:nvPr/>
            </p:nvSpPr>
            <p:spPr bwMode="auto">
              <a:xfrm>
                <a:off x="2135" y="3374"/>
                <a:ext cx="28" cy="78"/>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63"/>
              <p:cNvSpPr>
                <a:spLocks/>
              </p:cNvSpPr>
              <p:nvPr/>
            </p:nvSpPr>
            <p:spPr bwMode="auto">
              <a:xfrm>
                <a:off x="2135" y="3374"/>
                <a:ext cx="28" cy="78"/>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64"/>
              <p:cNvSpPr>
                <a:spLocks noEditPoints="1"/>
              </p:cNvSpPr>
              <p:nvPr/>
            </p:nvSpPr>
            <p:spPr bwMode="auto">
              <a:xfrm>
                <a:off x="2124" y="3344"/>
                <a:ext cx="41" cy="11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65"/>
              <p:cNvSpPr>
                <a:spLocks noEditPoints="1"/>
              </p:cNvSpPr>
              <p:nvPr/>
            </p:nvSpPr>
            <p:spPr bwMode="auto">
              <a:xfrm>
                <a:off x="2124" y="3344"/>
                <a:ext cx="41" cy="11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66"/>
              <p:cNvSpPr>
                <a:spLocks/>
              </p:cNvSpPr>
              <p:nvPr/>
            </p:nvSpPr>
            <p:spPr bwMode="auto">
              <a:xfrm>
                <a:off x="1958" y="3471"/>
                <a:ext cx="7" cy="105"/>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67"/>
              <p:cNvSpPr>
                <a:spLocks/>
              </p:cNvSpPr>
              <p:nvPr/>
            </p:nvSpPr>
            <p:spPr bwMode="auto">
              <a:xfrm>
                <a:off x="1958" y="3471"/>
                <a:ext cx="7" cy="105"/>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68"/>
              <p:cNvSpPr>
                <a:spLocks/>
              </p:cNvSpPr>
              <p:nvPr/>
            </p:nvSpPr>
            <p:spPr bwMode="auto">
              <a:xfrm>
                <a:off x="1956" y="3456"/>
                <a:ext cx="2" cy="15"/>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69"/>
              <p:cNvSpPr>
                <a:spLocks/>
              </p:cNvSpPr>
              <p:nvPr/>
            </p:nvSpPr>
            <p:spPr bwMode="auto">
              <a:xfrm>
                <a:off x="1956" y="3456"/>
                <a:ext cx="2" cy="15"/>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70"/>
              <p:cNvSpPr>
                <a:spLocks noEditPoints="1"/>
              </p:cNvSpPr>
              <p:nvPr/>
            </p:nvSpPr>
            <p:spPr bwMode="auto">
              <a:xfrm>
                <a:off x="1927" y="2798"/>
                <a:ext cx="238" cy="658"/>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71"/>
              <p:cNvSpPr>
                <a:spLocks noEditPoints="1"/>
              </p:cNvSpPr>
              <p:nvPr/>
            </p:nvSpPr>
            <p:spPr bwMode="auto">
              <a:xfrm>
                <a:off x="1927" y="2798"/>
                <a:ext cx="238" cy="658"/>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72"/>
              <p:cNvSpPr>
                <a:spLocks/>
              </p:cNvSpPr>
              <p:nvPr/>
            </p:nvSpPr>
            <p:spPr bwMode="auto">
              <a:xfrm>
                <a:off x="1942" y="3231"/>
                <a:ext cx="211" cy="113"/>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73"/>
              <p:cNvSpPr>
                <a:spLocks/>
              </p:cNvSpPr>
              <p:nvPr/>
            </p:nvSpPr>
            <p:spPr bwMode="auto">
              <a:xfrm>
                <a:off x="1942" y="3231"/>
                <a:ext cx="211" cy="113"/>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74"/>
              <p:cNvSpPr>
                <a:spLocks/>
              </p:cNvSpPr>
              <p:nvPr/>
            </p:nvSpPr>
            <p:spPr bwMode="auto">
              <a:xfrm>
                <a:off x="1931" y="3088"/>
                <a:ext cx="197" cy="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75"/>
              <p:cNvSpPr>
                <a:spLocks/>
              </p:cNvSpPr>
              <p:nvPr/>
            </p:nvSpPr>
            <p:spPr bwMode="auto">
              <a:xfrm>
                <a:off x="1931" y="3088"/>
                <a:ext cx="197" cy="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76"/>
              <p:cNvSpPr>
                <a:spLocks/>
              </p:cNvSpPr>
              <p:nvPr/>
            </p:nvSpPr>
            <p:spPr bwMode="auto">
              <a:xfrm>
                <a:off x="1927" y="2801"/>
                <a:ext cx="167" cy="287"/>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77"/>
              <p:cNvSpPr>
                <a:spLocks/>
              </p:cNvSpPr>
              <p:nvPr/>
            </p:nvSpPr>
            <p:spPr bwMode="auto">
              <a:xfrm>
                <a:off x="1927" y="2801"/>
                <a:ext cx="167" cy="287"/>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78"/>
              <p:cNvSpPr>
                <a:spLocks/>
              </p:cNvSpPr>
              <p:nvPr/>
            </p:nvSpPr>
            <p:spPr bwMode="auto">
              <a:xfrm>
                <a:off x="1927" y="3060"/>
                <a:ext cx="117" cy="516"/>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79"/>
              <p:cNvSpPr>
                <a:spLocks/>
              </p:cNvSpPr>
              <p:nvPr/>
            </p:nvSpPr>
            <p:spPr bwMode="auto">
              <a:xfrm>
                <a:off x="1927" y="3060"/>
                <a:ext cx="117" cy="516"/>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80"/>
              <p:cNvSpPr>
                <a:spLocks/>
              </p:cNvSpPr>
              <p:nvPr/>
            </p:nvSpPr>
            <p:spPr bwMode="auto">
              <a:xfrm>
                <a:off x="1330" y="2912"/>
                <a:ext cx="296" cy="657"/>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81"/>
              <p:cNvSpPr>
                <a:spLocks/>
              </p:cNvSpPr>
              <p:nvPr/>
            </p:nvSpPr>
            <p:spPr bwMode="auto">
              <a:xfrm>
                <a:off x="1330" y="2912"/>
                <a:ext cx="296" cy="657"/>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82"/>
              <p:cNvSpPr>
                <a:spLocks/>
              </p:cNvSpPr>
              <p:nvPr/>
            </p:nvSpPr>
            <p:spPr bwMode="auto">
              <a:xfrm>
                <a:off x="1176" y="2569"/>
                <a:ext cx="606" cy="842"/>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83"/>
              <p:cNvSpPr>
                <a:spLocks/>
              </p:cNvSpPr>
              <p:nvPr/>
            </p:nvSpPr>
            <p:spPr bwMode="auto">
              <a:xfrm>
                <a:off x="1176" y="2569"/>
                <a:ext cx="606" cy="842"/>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84"/>
              <p:cNvSpPr>
                <a:spLocks/>
              </p:cNvSpPr>
              <p:nvPr/>
            </p:nvSpPr>
            <p:spPr bwMode="auto">
              <a:xfrm>
                <a:off x="1192" y="2582"/>
                <a:ext cx="574" cy="687"/>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85"/>
              <p:cNvSpPr>
                <a:spLocks/>
              </p:cNvSpPr>
              <p:nvPr/>
            </p:nvSpPr>
            <p:spPr bwMode="auto">
              <a:xfrm>
                <a:off x="1192" y="2582"/>
                <a:ext cx="574" cy="687"/>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86"/>
              <p:cNvSpPr>
                <a:spLocks/>
              </p:cNvSpPr>
              <p:nvPr/>
            </p:nvSpPr>
            <p:spPr bwMode="auto">
              <a:xfrm>
                <a:off x="1222" y="2593"/>
                <a:ext cx="512" cy="540"/>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87"/>
              <p:cNvSpPr>
                <a:spLocks/>
              </p:cNvSpPr>
              <p:nvPr/>
            </p:nvSpPr>
            <p:spPr bwMode="auto">
              <a:xfrm>
                <a:off x="1222" y="2593"/>
                <a:ext cx="512" cy="540"/>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88"/>
              <p:cNvSpPr>
                <a:spLocks/>
              </p:cNvSpPr>
              <p:nvPr/>
            </p:nvSpPr>
            <p:spPr bwMode="auto">
              <a:xfrm>
                <a:off x="1261" y="2585"/>
                <a:ext cx="436" cy="368"/>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89"/>
              <p:cNvSpPr>
                <a:spLocks/>
              </p:cNvSpPr>
              <p:nvPr/>
            </p:nvSpPr>
            <p:spPr bwMode="auto">
              <a:xfrm>
                <a:off x="1261" y="2585"/>
                <a:ext cx="436" cy="368"/>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90"/>
              <p:cNvSpPr>
                <a:spLocks/>
              </p:cNvSpPr>
              <p:nvPr/>
            </p:nvSpPr>
            <p:spPr bwMode="auto">
              <a:xfrm>
                <a:off x="1470" y="2572"/>
                <a:ext cx="18" cy="30"/>
              </a:xfrm>
              <a:custGeom>
                <a:avLst/>
                <a:gdLst>
                  <a:gd name="T0" fmla="*/ 7 w 18"/>
                  <a:gd name="T1" fmla="*/ 0 h 30"/>
                  <a:gd name="T2" fmla="*/ 0 w 18"/>
                  <a:gd name="T3" fmla="*/ 23 h 30"/>
                  <a:gd name="T4" fmla="*/ 0 w 18"/>
                  <a:gd name="T5" fmla="*/ 27 h 30"/>
                  <a:gd name="T6" fmla="*/ 0 w 18"/>
                  <a:gd name="T7" fmla="*/ 25 h 30"/>
                  <a:gd name="T8" fmla="*/ 7 w 18"/>
                  <a:gd name="T9" fmla="*/ 10 h 30"/>
                  <a:gd name="T10" fmla="*/ 12 w 18"/>
                  <a:gd name="T11" fmla="*/ 21 h 30"/>
                  <a:gd name="T12" fmla="*/ 18 w 18"/>
                  <a:gd name="T13" fmla="*/ 30 h 30"/>
                  <a:gd name="T14" fmla="*/ 7 w 18"/>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0">
                    <a:moveTo>
                      <a:pt x="7" y="0"/>
                    </a:moveTo>
                    <a:lnTo>
                      <a:pt x="0" y="23"/>
                    </a:lnTo>
                    <a:lnTo>
                      <a:pt x="0" y="27"/>
                    </a:lnTo>
                    <a:lnTo>
                      <a:pt x="0" y="25"/>
                    </a:lnTo>
                    <a:lnTo>
                      <a:pt x="7" y="10"/>
                    </a:lnTo>
                    <a:lnTo>
                      <a:pt x="12" y="21"/>
                    </a:lnTo>
                    <a:lnTo>
                      <a:pt x="18" y="30"/>
                    </a:lnTo>
                    <a:lnTo>
                      <a:pt x="7"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91"/>
              <p:cNvSpPr>
                <a:spLocks/>
              </p:cNvSpPr>
              <p:nvPr/>
            </p:nvSpPr>
            <p:spPr bwMode="auto">
              <a:xfrm>
                <a:off x="1470" y="2572"/>
                <a:ext cx="18" cy="30"/>
              </a:xfrm>
              <a:custGeom>
                <a:avLst/>
                <a:gdLst>
                  <a:gd name="T0" fmla="*/ 7 w 18"/>
                  <a:gd name="T1" fmla="*/ 0 h 30"/>
                  <a:gd name="T2" fmla="*/ 0 w 18"/>
                  <a:gd name="T3" fmla="*/ 23 h 30"/>
                  <a:gd name="T4" fmla="*/ 0 w 18"/>
                  <a:gd name="T5" fmla="*/ 27 h 30"/>
                  <a:gd name="T6" fmla="*/ 0 w 18"/>
                  <a:gd name="T7" fmla="*/ 25 h 30"/>
                  <a:gd name="T8" fmla="*/ 7 w 18"/>
                  <a:gd name="T9" fmla="*/ 10 h 30"/>
                  <a:gd name="T10" fmla="*/ 12 w 18"/>
                  <a:gd name="T11" fmla="*/ 21 h 30"/>
                  <a:gd name="T12" fmla="*/ 18 w 18"/>
                  <a:gd name="T13" fmla="*/ 30 h 30"/>
                  <a:gd name="T14" fmla="*/ 7 w 18"/>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0">
                    <a:moveTo>
                      <a:pt x="7" y="0"/>
                    </a:moveTo>
                    <a:lnTo>
                      <a:pt x="0" y="23"/>
                    </a:lnTo>
                    <a:lnTo>
                      <a:pt x="0" y="27"/>
                    </a:lnTo>
                    <a:lnTo>
                      <a:pt x="0" y="25"/>
                    </a:lnTo>
                    <a:lnTo>
                      <a:pt x="7" y="10"/>
                    </a:lnTo>
                    <a:lnTo>
                      <a:pt x="12" y="21"/>
                    </a:lnTo>
                    <a:lnTo>
                      <a:pt x="18" y="3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92"/>
              <p:cNvSpPr>
                <a:spLocks/>
              </p:cNvSpPr>
              <p:nvPr/>
            </p:nvSpPr>
            <p:spPr bwMode="auto">
              <a:xfrm>
                <a:off x="1470" y="2582"/>
                <a:ext cx="12" cy="15"/>
              </a:xfrm>
              <a:custGeom>
                <a:avLst/>
                <a:gdLst>
                  <a:gd name="T0" fmla="*/ 7 w 12"/>
                  <a:gd name="T1" fmla="*/ 0 h 15"/>
                  <a:gd name="T2" fmla="*/ 0 w 12"/>
                  <a:gd name="T3" fmla="*/ 15 h 15"/>
                  <a:gd name="T4" fmla="*/ 7 w 12"/>
                  <a:gd name="T5" fmla="*/ 3 h 15"/>
                  <a:gd name="T6" fmla="*/ 12 w 12"/>
                  <a:gd name="T7" fmla="*/ 11 h 15"/>
                  <a:gd name="T8" fmla="*/ 7 w 12"/>
                  <a:gd name="T9" fmla="*/ 0 h 15"/>
                </a:gdLst>
                <a:ahLst/>
                <a:cxnLst>
                  <a:cxn ang="0">
                    <a:pos x="T0" y="T1"/>
                  </a:cxn>
                  <a:cxn ang="0">
                    <a:pos x="T2" y="T3"/>
                  </a:cxn>
                  <a:cxn ang="0">
                    <a:pos x="T4" y="T5"/>
                  </a:cxn>
                  <a:cxn ang="0">
                    <a:pos x="T6" y="T7"/>
                  </a:cxn>
                  <a:cxn ang="0">
                    <a:pos x="T8" y="T9"/>
                  </a:cxn>
                </a:cxnLst>
                <a:rect l="0" t="0" r="r" b="b"/>
                <a:pathLst>
                  <a:path w="12" h="15">
                    <a:moveTo>
                      <a:pt x="7" y="0"/>
                    </a:moveTo>
                    <a:lnTo>
                      <a:pt x="0" y="15"/>
                    </a:lnTo>
                    <a:lnTo>
                      <a:pt x="7" y="3"/>
                    </a:lnTo>
                    <a:lnTo>
                      <a:pt x="12" y="11"/>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93"/>
              <p:cNvSpPr>
                <a:spLocks/>
              </p:cNvSpPr>
              <p:nvPr/>
            </p:nvSpPr>
            <p:spPr bwMode="auto">
              <a:xfrm>
                <a:off x="1470" y="2582"/>
                <a:ext cx="12" cy="15"/>
              </a:xfrm>
              <a:custGeom>
                <a:avLst/>
                <a:gdLst>
                  <a:gd name="T0" fmla="*/ 7 w 12"/>
                  <a:gd name="T1" fmla="*/ 0 h 15"/>
                  <a:gd name="T2" fmla="*/ 0 w 12"/>
                  <a:gd name="T3" fmla="*/ 15 h 15"/>
                  <a:gd name="T4" fmla="*/ 7 w 12"/>
                  <a:gd name="T5" fmla="*/ 3 h 15"/>
                  <a:gd name="T6" fmla="*/ 12 w 12"/>
                  <a:gd name="T7" fmla="*/ 11 h 15"/>
                  <a:gd name="T8" fmla="*/ 7 w 12"/>
                  <a:gd name="T9" fmla="*/ 0 h 15"/>
                </a:gdLst>
                <a:ahLst/>
                <a:cxnLst>
                  <a:cxn ang="0">
                    <a:pos x="T0" y="T1"/>
                  </a:cxn>
                  <a:cxn ang="0">
                    <a:pos x="T2" y="T3"/>
                  </a:cxn>
                  <a:cxn ang="0">
                    <a:pos x="T4" y="T5"/>
                  </a:cxn>
                  <a:cxn ang="0">
                    <a:pos x="T6" y="T7"/>
                  </a:cxn>
                  <a:cxn ang="0">
                    <a:pos x="T8" y="T9"/>
                  </a:cxn>
                </a:cxnLst>
                <a:rect l="0" t="0" r="r" b="b"/>
                <a:pathLst>
                  <a:path w="12" h="15">
                    <a:moveTo>
                      <a:pt x="7" y="0"/>
                    </a:moveTo>
                    <a:lnTo>
                      <a:pt x="0" y="15"/>
                    </a:lnTo>
                    <a:lnTo>
                      <a:pt x="7" y="3"/>
                    </a:lnTo>
                    <a:lnTo>
                      <a:pt x="12" y="11"/>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94"/>
              <p:cNvSpPr>
                <a:spLocks/>
              </p:cNvSpPr>
              <p:nvPr/>
            </p:nvSpPr>
            <p:spPr bwMode="auto">
              <a:xfrm>
                <a:off x="1649" y="2953"/>
                <a:ext cx="48" cy="62"/>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95"/>
              <p:cNvSpPr>
                <a:spLocks/>
              </p:cNvSpPr>
              <p:nvPr/>
            </p:nvSpPr>
            <p:spPr bwMode="auto">
              <a:xfrm>
                <a:off x="1649" y="2953"/>
                <a:ext cx="48" cy="62"/>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96"/>
              <p:cNvSpPr>
                <a:spLocks noEditPoints="1"/>
              </p:cNvSpPr>
              <p:nvPr/>
            </p:nvSpPr>
            <p:spPr bwMode="auto">
              <a:xfrm>
                <a:off x="1679" y="3013"/>
                <a:ext cx="55" cy="261"/>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97"/>
              <p:cNvSpPr>
                <a:spLocks noEditPoints="1"/>
              </p:cNvSpPr>
              <p:nvPr/>
            </p:nvSpPr>
            <p:spPr bwMode="auto">
              <a:xfrm>
                <a:off x="1679" y="3013"/>
                <a:ext cx="55" cy="261"/>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98"/>
              <p:cNvSpPr>
                <a:spLocks/>
              </p:cNvSpPr>
              <p:nvPr/>
            </p:nvSpPr>
            <p:spPr bwMode="auto">
              <a:xfrm>
                <a:off x="1732" y="3269"/>
                <a:ext cx="34" cy="7"/>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99"/>
              <p:cNvSpPr>
                <a:spLocks/>
              </p:cNvSpPr>
              <p:nvPr/>
            </p:nvSpPr>
            <p:spPr bwMode="auto">
              <a:xfrm>
                <a:off x="1732" y="3269"/>
                <a:ext cx="34" cy="7"/>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00"/>
              <p:cNvSpPr>
                <a:spLocks/>
              </p:cNvSpPr>
              <p:nvPr/>
            </p:nvSpPr>
            <p:spPr bwMode="auto">
              <a:xfrm>
                <a:off x="1514" y="3411"/>
                <a:ext cx="31" cy="6"/>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01"/>
              <p:cNvSpPr>
                <a:spLocks/>
              </p:cNvSpPr>
              <p:nvPr/>
            </p:nvSpPr>
            <p:spPr bwMode="auto">
              <a:xfrm>
                <a:off x="1514" y="3411"/>
                <a:ext cx="31" cy="6"/>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02"/>
              <p:cNvSpPr>
                <a:spLocks/>
              </p:cNvSpPr>
              <p:nvPr/>
            </p:nvSpPr>
            <p:spPr bwMode="auto">
              <a:xfrm>
                <a:off x="1543" y="3411"/>
                <a:ext cx="165" cy="6"/>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03"/>
              <p:cNvSpPr>
                <a:spLocks/>
              </p:cNvSpPr>
              <p:nvPr/>
            </p:nvSpPr>
            <p:spPr bwMode="auto">
              <a:xfrm>
                <a:off x="1543" y="3411"/>
                <a:ext cx="165" cy="6"/>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204"/>
              <p:cNvSpPr>
                <a:spLocks/>
              </p:cNvSpPr>
              <p:nvPr/>
            </p:nvSpPr>
            <p:spPr bwMode="auto">
              <a:xfrm>
                <a:off x="1706" y="3411"/>
                <a:ext cx="76" cy="6"/>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406"/>
            <p:cNvGrpSpPr>
              <a:grpSpLocks/>
            </p:cNvGrpSpPr>
            <p:nvPr/>
          </p:nvGrpSpPr>
          <p:grpSpPr bwMode="auto">
            <a:xfrm>
              <a:off x="1149" y="2225"/>
              <a:ext cx="5026" cy="1408"/>
              <a:chOff x="1149" y="2225"/>
              <a:chExt cx="5026" cy="1408"/>
            </a:xfrm>
          </p:grpSpPr>
          <p:sp>
            <p:nvSpPr>
              <p:cNvPr id="90" name="Freeform 206"/>
              <p:cNvSpPr>
                <a:spLocks/>
              </p:cNvSpPr>
              <p:nvPr/>
            </p:nvSpPr>
            <p:spPr bwMode="auto">
              <a:xfrm>
                <a:off x="1706" y="3411"/>
                <a:ext cx="76" cy="6"/>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Rectangle 207"/>
              <p:cNvSpPr>
                <a:spLocks noChangeArrowheads="1"/>
              </p:cNvSpPr>
              <p:nvPr/>
            </p:nvSpPr>
            <p:spPr bwMode="auto">
              <a:xfrm>
                <a:off x="1470" y="3569"/>
                <a:ext cx="55"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Rectangle 208"/>
              <p:cNvSpPr>
                <a:spLocks noChangeArrowheads="1"/>
              </p:cNvSpPr>
              <p:nvPr/>
            </p:nvSpPr>
            <p:spPr bwMode="auto">
              <a:xfrm>
                <a:off x="1470" y="3569"/>
                <a:ext cx="55"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09"/>
              <p:cNvSpPr>
                <a:spLocks/>
              </p:cNvSpPr>
              <p:nvPr/>
            </p:nvSpPr>
            <p:spPr bwMode="auto">
              <a:xfrm>
                <a:off x="1470" y="3411"/>
                <a:ext cx="55" cy="15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10"/>
              <p:cNvSpPr>
                <a:spLocks/>
              </p:cNvSpPr>
              <p:nvPr/>
            </p:nvSpPr>
            <p:spPr bwMode="auto">
              <a:xfrm>
                <a:off x="1470" y="3411"/>
                <a:ext cx="55" cy="15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11"/>
              <p:cNvSpPr>
                <a:spLocks/>
              </p:cNvSpPr>
              <p:nvPr/>
            </p:nvSpPr>
            <p:spPr bwMode="auto">
              <a:xfrm>
                <a:off x="1470" y="3269"/>
                <a:ext cx="310" cy="14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12"/>
              <p:cNvSpPr>
                <a:spLocks/>
              </p:cNvSpPr>
              <p:nvPr/>
            </p:nvSpPr>
            <p:spPr bwMode="auto">
              <a:xfrm>
                <a:off x="1470" y="3269"/>
                <a:ext cx="310" cy="14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13"/>
              <p:cNvSpPr>
                <a:spLocks/>
              </p:cNvSpPr>
              <p:nvPr/>
            </p:nvSpPr>
            <p:spPr bwMode="auto">
              <a:xfrm>
                <a:off x="1470" y="3133"/>
                <a:ext cx="293" cy="136"/>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14"/>
              <p:cNvSpPr>
                <a:spLocks/>
              </p:cNvSpPr>
              <p:nvPr/>
            </p:nvSpPr>
            <p:spPr bwMode="auto">
              <a:xfrm>
                <a:off x="1470" y="3133"/>
                <a:ext cx="293" cy="136"/>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15"/>
              <p:cNvSpPr>
                <a:spLocks/>
              </p:cNvSpPr>
              <p:nvPr/>
            </p:nvSpPr>
            <p:spPr bwMode="auto">
              <a:xfrm>
                <a:off x="1470" y="2953"/>
                <a:ext cx="262" cy="180"/>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16"/>
              <p:cNvSpPr>
                <a:spLocks/>
              </p:cNvSpPr>
              <p:nvPr/>
            </p:nvSpPr>
            <p:spPr bwMode="auto">
              <a:xfrm>
                <a:off x="1470" y="2953"/>
                <a:ext cx="262" cy="180"/>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17"/>
              <p:cNvSpPr>
                <a:spLocks/>
              </p:cNvSpPr>
              <p:nvPr/>
            </p:nvSpPr>
            <p:spPr bwMode="auto">
              <a:xfrm>
                <a:off x="1470" y="2585"/>
                <a:ext cx="225" cy="368"/>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18"/>
              <p:cNvSpPr>
                <a:spLocks/>
              </p:cNvSpPr>
              <p:nvPr/>
            </p:nvSpPr>
            <p:spPr bwMode="auto">
              <a:xfrm>
                <a:off x="1470" y="2585"/>
                <a:ext cx="225" cy="368"/>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19"/>
              <p:cNvSpPr>
                <a:spLocks/>
              </p:cNvSpPr>
              <p:nvPr/>
            </p:nvSpPr>
            <p:spPr bwMode="auto">
              <a:xfrm>
                <a:off x="5363" y="2681"/>
                <a:ext cx="555" cy="738"/>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20"/>
              <p:cNvSpPr>
                <a:spLocks/>
              </p:cNvSpPr>
              <p:nvPr/>
            </p:nvSpPr>
            <p:spPr bwMode="auto">
              <a:xfrm>
                <a:off x="5363" y="2681"/>
                <a:ext cx="555" cy="738"/>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21"/>
              <p:cNvSpPr>
                <a:spLocks/>
              </p:cNvSpPr>
              <p:nvPr/>
            </p:nvSpPr>
            <p:spPr bwMode="auto">
              <a:xfrm>
                <a:off x="5528" y="3235"/>
                <a:ext cx="225" cy="341"/>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22"/>
              <p:cNvSpPr>
                <a:spLocks/>
              </p:cNvSpPr>
              <p:nvPr/>
            </p:nvSpPr>
            <p:spPr bwMode="auto">
              <a:xfrm>
                <a:off x="5528" y="3235"/>
                <a:ext cx="225" cy="341"/>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Rectangle 223"/>
              <p:cNvSpPr>
                <a:spLocks noChangeArrowheads="1"/>
              </p:cNvSpPr>
              <p:nvPr/>
            </p:nvSpPr>
            <p:spPr bwMode="auto">
              <a:xfrm>
                <a:off x="5718" y="2886"/>
                <a:ext cx="79" cy="1"/>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224"/>
              <p:cNvSpPr>
                <a:spLocks noChangeArrowheads="1"/>
              </p:cNvSpPr>
              <p:nvPr/>
            </p:nvSpPr>
            <p:spPr bwMode="auto">
              <a:xfrm>
                <a:off x="5718" y="2886"/>
                <a:ext cx="79"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Rectangle 225"/>
              <p:cNvSpPr>
                <a:spLocks noChangeArrowheads="1"/>
              </p:cNvSpPr>
              <p:nvPr/>
            </p:nvSpPr>
            <p:spPr bwMode="auto">
              <a:xfrm>
                <a:off x="5776" y="3133"/>
                <a:ext cx="92" cy="2"/>
              </a:xfrm>
              <a:prstGeom prst="rect">
                <a:avLst/>
              </a:prstGeom>
              <a:solidFill>
                <a:srgbClr val="8ECB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Rectangle 226"/>
              <p:cNvSpPr>
                <a:spLocks noChangeArrowheads="1"/>
              </p:cNvSpPr>
              <p:nvPr/>
            </p:nvSpPr>
            <p:spPr bwMode="auto">
              <a:xfrm>
                <a:off x="5776" y="3133"/>
                <a:ext cx="9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27"/>
              <p:cNvSpPr>
                <a:spLocks/>
              </p:cNvSpPr>
              <p:nvPr/>
            </p:nvSpPr>
            <p:spPr bwMode="auto">
              <a:xfrm>
                <a:off x="5680" y="3419"/>
                <a:ext cx="238" cy="152"/>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28"/>
              <p:cNvSpPr>
                <a:spLocks/>
              </p:cNvSpPr>
              <p:nvPr/>
            </p:nvSpPr>
            <p:spPr bwMode="auto">
              <a:xfrm>
                <a:off x="5680" y="3419"/>
                <a:ext cx="238" cy="152"/>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29"/>
              <p:cNvSpPr>
                <a:spLocks/>
              </p:cNvSpPr>
              <p:nvPr/>
            </p:nvSpPr>
            <p:spPr bwMode="auto">
              <a:xfrm>
                <a:off x="5643" y="2685"/>
                <a:ext cx="275" cy="734"/>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230"/>
              <p:cNvSpPr>
                <a:spLocks/>
              </p:cNvSpPr>
              <p:nvPr/>
            </p:nvSpPr>
            <p:spPr bwMode="auto">
              <a:xfrm>
                <a:off x="5643" y="2685"/>
                <a:ext cx="275" cy="734"/>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31"/>
              <p:cNvSpPr>
                <a:spLocks/>
              </p:cNvSpPr>
              <p:nvPr/>
            </p:nvSpPr>
            <p:spPr bwMode="auto">
              <a:xfrm>
                <a:off x="5643" y="3242"/>
                <a:ext cx="110" cy="329"/>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32"/>
              <p:cNvSpPr>
                <a:spLocks/>
              </p:cNvSpPr>
              <p:nvPr/>
            </p:nvSpPr>
            <p:spPr bwMode="auto">
              <a:xfrm>
                <a:off x="5643" y="3242"/>
                <a:ext cx="110" cy="329"/>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Oval 233"/>
              <p:cNvSpPr>
                <a:spLocks noChangeArrowheads="1"/>
              </p:cNvSpPr>
              <p:nvPr/>
            </p:nvSpPr>
            <p:spPr bwMode="auto">
              <a:xfrm>
                <a:off x="4046" y="2696"/>
                <a:ext cx="282" cy="550"/>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34"/>
              <p:cNvSpPr>
                <a:spLocks/>
              </p:cNvSpPr>
              <p:nvPr/>
            </p:nvSpPr>
            <p:spPr bwMode="auto">
              <a:xfrm>
                <a:off x="4163" y="3017"/>
                <a:ext cx="53" cy="552"/>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35"/>
              <p:cNvSpPr>
                <a:spLocks/>
              </p:cNvSpPr>
              <p:nvPr/>
            </p:nvSpPr>
            <p:spPr bwMode="auto">
              <a:xfrm>
                <a:off x="4163" y="3017"/>
                <a:ext cx="53" cy="552"/>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36"/>
              <p:cNvSpPr>
                <a:spLocks noEditPoints="1"/>
              </p:cNvSpPr>
              <p:nvPr/>
            </p:nvSpPr>
            <p:spPr bwMode="auto">
              <a:xfrm>
                <a:off x="4292" y="2786"/>
                <a:ext cx="36" cy="201"/>
              </a:xfrm>
              <a:custGeom>
                <a:avLst/>
                <a:gdLst>
                  <a:gd name="T0" fmla="*/ 20 w 20"/>
                  <a:gd name="T1" fmla="*/ 107 h 107"/>
                  <a:gd name="T2" fmla="*/ 20 w 20"/>
                  <a:gd name="T3" fmla="*/ 107 h 107"/>
                  <a:gd name="T4" fmla="*/ 20 w 20"/>
                  <a:gd name="T5" fmla="*/ 104 h 107"/>
                  <a:gd name="T6" fmla="*/ 20 w 20"/>
                  <a:gd name="T7" fmla="*/ 104 h 107"/>
                  <a:gd name="T8" fmla="*/ 20 w 20"/>
                  <a:gd name="T9" fmla="*/ 103 h 107"/>
                  <a:gd name="T10" fmla="*/ 20 w 20"/>
                  <a:gd name="T11" fmla="*/ 103 h 107"/>
                  <a:gd name="T12" fmla="*/ 20 w 20"/>
                  <a:gd name="T13" fmla="*/ 103 h 107"/>
                  <a:gd name="T14" fmla="*/ 20 w 20"/>
                  <a:gd name="T15" fmla="*/ 103 h 107"/>
                  <a:gd name="T16" fmla="*/ 20 w 20"/>
                  <a:gd name="T17" fmla="*/ 103 h 107"/>
                  <a:gd name="T18" fmla="*/ 20 w 20"/>
                  <a:gd name="T19" fmla="*/ 102 h 107"/>
                  <a:gd name="T20" fmla="*/ 20 w 20"/>
                  <a:gd name="T21" fmla="*/ 102 h 107"/>
                  <a:gd name="T22" fmla="*/ 20 w 20"/>
                  <a:gd name="T23" fmla="*/ 102 h 107"/>
                  <a:gd name="T24" fmla="*/ 20 w 20"/>
                  <a:gd name="T25" fmla="*/ 102 h 107"/>
                  <a:gd name="T26" fmla="*/ 20 w 20"/>
                  <a:gd name="T27" fmla="*/ 101 h 107"/>
                  <a:gd name="T28" fmla="*/ 20 w 20"/>
                  <a:gd name="T29" fmla="*/ 101 h 107"/>
                  <a:gd name="T30" fmla="*/ 20 w 20"/>
                  <a:gd name="T31" fmla="*/ 101 h 107"/>
                  <a:gd name="T32" fmla="*/ 20 w 20"/>
                  <a:gd name="T33" fmla="*/ 101 h 107"/>
                  <a:gd name="T34" fmla="*/ 20 w 20"/>
                  <a:gd name="T35" fmla="*/ 100 h 107"/>
                  <a:gd name="T36" fmla="*/ 20 w 20"/>
                  <a:gd name="T37" fmla="*/ 100 h 107"/>
                  <a:gd name="T38" fmla="*/ 20 w 20"/>
                  <a:gd name="T39" fmla="*/ 100 h 107"/>
                  <a:gd name="T40" fmla="*/ 20 w 20"/>
                  <a:gd name="T41" fmla="*/ 100 h 107"/>
                  <a:gd name="T42" fmla="*/ 20 w 20"/>
                  <a:gd name="T43" fmla="*/ 100 h 107"/>
                  <a:gd name="T44" fmla="*/ 20 w 20"/>
                  <a:gd name="T45" fmla="*/ 99 h 107"/>
                  <a:gd name="T46" fmla="*/ 20 w 20"/>
                  <a:gd name="T47" fmla="*/ 99 h 107"/>
                  <a:gd name="T48" fmla="*/ 20 w 20"/>
                  <a:gd name="T49" fmla="*/ 99 h 107"/>
                  <a:gd name="T50" fmla="*/ 20 w 20"/>
                  <a:gd name="T51" fmla="*/ 97 h 107"/>
                  <a:gd name="T52" fmla="*/ 20 w 20"/>
                  <a:gd name="T53" fmla="*/ 97 h 107"/>
                  <a:gd name="T54" fmla="*/ 20 w 20"/>
                  <a:gd name="T55" fmla="*/ 96 h 107"/>
                  <a:gd name="T56" fmla="*/ 20 w 20"/>
                  <a:gd name="T57" fmla="*/ 95 h 107"/>
                  <a:gd name="T58" fmla="*/ 20 w 20"/>
                  <a:gd name="T59" fmla="*/ 94 h 107"/>
                  <a:gd name="T60" fmla="*/ 1 w 20"/>
                  <a:gd name="T61" fmla="*/ 2 h 107"/>
                  <a:gd name="T62" fmla="*/ 1 w 20"/>
                  <a:gd name="T63" fmla="*/ 2 h 107"/>
                  <a:gd name="T64" fmla="*/ 0 w 20"/>
                  <a:gd name="T65" fmla="*/ 2 h 107"/>
                  <a:gd name="T66" fmla="*/ 0 w 20"/>
                  <a:gd name="T67" fmla="*/ 2 h 107"/>
                  <a:gd name="T68" fmla="*/ 0 w 20"/>
                  <a:gd name="T69" fmla="*/ 1 h 107"/>
                  <a:gd name="T70" fmla="*/ 0 w 20"/>
                  <a:gd name="T71" fmla="*/ 1 h 107"/>
                  <a:gd name="T72" fmla="*/ 0 w 20"/>
                  <a:gd name="T73" fmla="*/ 1 h 107"/>
                  <a:gd name="T74" fmla="*/ 0 w 20"/>
                  <a:gd name="T75" fmla="*/ 1 h 107"/>
                  <a:gd name="T76" fmla="*/ 0 w 20"/>
                  <a:gd name="T77" fmla="*/ 1 h 107"/>
                  <a:gd name="T78" fmla="*/ 0 w 20"/>
                  <a:gd name="T79" fmla="*/ 1 h 107"/>
                  <a:gd name="T80" fmla="*/ 0 w 20"/>
                  <a:gd name="T81" fmla="*/ 0 h 107"/>
                  <a:gd name="T82" fmla="*/ 0 w 20"/>
                  <a:gd name="T83" fmla="*/ 0 h 107"/>
                  <a:gd name="T84" fmla="*/ 0 w 20"/>
                  <a:gd name="T85" fmla="*/ 0 h 107"/>
                  <a:gd name="T86" fmla="*/ 0 w 20"/>
                  <a:gd name="T87" fmla="*/ 0 h 107"/>
                  <a:gd name="T88" fmla="*/ 0 w 20"/>
                  <a:gd name="T8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37"/>
              <p:cNvSpPr>
                <a:spLocks/>
              </p:cNvSpPr>
              <p:nvPr/>
            </p:nvSpPr>
            <p:spPr bwMode="auto">
              <a:xfrm>
                <a:off x="4188" y="2696"/>
                <a:ext cx="140" cy="550"/>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38"/>
              <p:cNvSpPr>
                <a:spLocks/>
              </p:cNvSpPr>
              <p:nvPr/>
            </p:nvSpPr>
            <p:spPr bwMode="auto">
              <a:xfrm>
                <a:off x="4188" y="3103"/>
                <a:ext cx="28" cy="466"/>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39"/>
              <p:cNvSpPr>
                <a:spLocks/>
              </p:cNvSpPr>
              <p:nvPr/>
            </p:nvSpPr>
            <p:spPr bwMode="auto">
              <a:xfrm>
                <a:off x="4188" y="3103"/>
                <a:ext cx="28" cy="466"/>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41"/>
              <p:cNvSpPr>
                <a:spLocks/>
              </p:cNvSpPr>
              <p:nvPr/>
            </p:nvSpPr>
            <p:spPr bwMode="auto">
              <a:xfrm>
                <a:off x="3044" y="2398"/>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42"/>
              <p:cNvSpPr>
                <a:spLocks/>
              </p:cNvSpPr>
              <p:nvPr/>
            </p:nvSpPr>
            <p:spPr bwMode="auto">
              <a:xfrm>
                <a:off x="2418" y="2555"/>
                <a:ext cx="22" cy="15"/>
              </a:xfrm>
              <a:custGeom>
                <a:avLst/>
                <a:gdLst>
                  <a:gd name="T0" fmla="*/ 6 w 12"/>
                  <a:gd name="T1" fmla="*/ 0 h 8"/>
                  <a:gd name="T2" fmla="*/ 6 w 12"/>
                  <a:gd name="T3" fmla="*/ 8 h 8"/>
                  <a:gd name="T4" fmla="*/ 6 w 12"/>
                  <a:gd name="T5" fmla="*/ 0 h 8"/>
                </a:gdLst>
                <a:ahLst/>
                <a:cxnLst>
                  <a:cxn ang="0">
                    <a:pos x="T0" y="T1"/>
                  </a:cxn>
                  <a:cxn ang="0">
                    <a:pos x="T2" y="T3"/>
                  </a:cxn>
                  <a:cxn ang="0">
                    <a:pos x="T4" y="T5"/>
                  </a:cxn>
                </a:cxnLst>
                <a:rect l="0" t="0" r="r" b="b"/>
                <a:pathLst>
                  <a:path w="12" h="8">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43"/>
              <p:cNvSpPr>
                <a:spLocks/>
              </p:cNvSpPr>
              <p:nvPr/>
            </p:nvSpPr>
            <p:spPr bwMode="auto">
              <a:xfrm>
                <a:off x="1966" y="2278"/>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44"/>
              <p:cNvSpPr>
                <a:spLocks/>
              </p:cNvSpPr>
              <p:nvPr/>
            </p:nvSpPr>
            <p:spPr bwMode="auto">
              <a:xfrm>
                <a:off x="1674" y="2488"/>
                <a:ext cx="21" cy="15"/>
              </a:xfrm>
              <a:custGeom>
                <a:avLst/>
                <a:gdLst>
                  <a:gd name="T0" fmla="*/ 6 w 12"/>
                  <a:gd name="T1" fmla="*/ 0 h 8"/>
                  <a:gd name="T2" fmla="*/ 6 w 12"/>
                  <a:gd name="T3" fmla="*/ 8 h 8"/>
                  <a:gd name="T4" fmla="*/ 6 w 12"/>
                  <a:gd name="T5" fmla="*/ 0 h 8"/>
                </a:gdLst>
                <a:ahLst/>
                <a:cxnLst>
                  <a:cxn ang="0">
                    <a:pos x="T0" y="T1"/>
                  </a:cxn>
                  <a:cxn ang="0">
                    <a:pos x="T2" y="T3"/>
                  </a:cxn>
                  <a:cxn ang="0">
                    <a:pos x="T4" y="T5"/>
                  </a:cxn>
                </a:cxnLst>
                <a:rect l="0" t="0" r="r" b="b"/>
                <a:pathLst>
                  <a:path w="12" h="8">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45"/>
              <p:cNvSpPr>
                <a:spLocks/>
              </p:cNvSpPr>
              <p:nvPr/>
            </p:nvSpPr>
            <p:spPr bwMode="auto">
              <a:xfrm>
                <a:off x="3385" y="2653"/>
                <a:ext cx="17"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46"/>
              <p:cNvSpPr>
                <a:spLocks/>
              </p:cNvSpPr>
              <p:nvPr/>
            </p:nvSpPr>
            <p:spPr bwMode="auto">
              <a:xfrm>
                <a:off x="3707" y="2334"/>
                <a:ext cx="25" cy="22"/>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47"/>
              <p:cNvSpPr>
                <a:spLocks/>
              </p:cNvSpPr>
              <p:nvPr/>
            </p:nvSpPr>
            <p:spPr bwMode="auto">
              <a:xfrm>
                <a:off x="3890" y="2507"/>
                <a:ext cx="28" cy="22"/>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48"/>
              <p:cNvSpPr>
                <a:spLocks/>
              </p:cNvSpPr>
              <p:nvPr/>
            </p:nvSpPr>
            <p:spPr bwMode="auto">
              <a:xfrm>
                <a:off x="4688" y="2373"/>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49"/>
              <p:cNvSpPr>
                <a:spLocks/>
              </p:cNvSpPr>
              <p:nvPr/>
            </p:nvSpPr>
            <p:spPr bwMode="auto">
              <a:xfrm>
                <a:off x="5108" y="2623"/>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50"/>
              <p:cNvSpPr>
                <a:spLocks/>
              </p:cNvSpPr>
              <p:nvPr/>
            </p:nvSpPr>
            <p:spPr bwMode="auto">
              <a:xfrm>
                <a:off x="5375" y="2261"/>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51"/>
              <p:cNvSpPr>
                <a:spLocks/>
              </p:cNvSpPr>
              <p:nvPr/>
            </p:nvSpPr>
            <p:spPr bwMode="auto">
              <a:xfrm>
                <a:off x="5629" y="2417"/>
                <a:ext cx="25" cy="22"/>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52"/>
              <p:cNvSpPr>
                <a:spLocks/>
              </p:cNvSpPr>
              <p:nvPr/>
            </p:nvSpPr>
            <p:spPr bwMode="auto">
              <a:xfrm>
                <a:off x="5815" y="227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53"/>
              <p:cNvSpPr>
                <a:spLocks/>
              </p:cNvSpPr>
              <p:nvPr/>
            </p:nvSpPr>
            <p:spPr bwMode="auto">
              <a:xfrm>
                <a:off x="5679" y="2569"/>
                <a:ext cx="24" cy="18"/>
              </a:xfrm>
              <a:custGeom>
                <a:avLst/>
                <a:gdLst>
                  <a:gd name="T0" fmla="*/ 7 w 14"/>
                  <a:gd name="T1" fmla="*/ 0 h 10"/>
                  <a:gd name="T2" fmla="*/ 7 w 14"/>
                  <a:gd name="T3" fmla="*/ 10 h 10"/>
                  <a:gd name="T4" fmla="*/ 7 w 14"/>
                  <a:gd name="T5" fmla="*/ 0 h 10"/>
                </a:gdLst>
                <a:ahLst/>
                <a:cxnLst>
                  <a:cxn ang="0">
                    <a:pos x="T0" y="T1"/>
                  </a:cxn>
                  <a:cxn ang="0">
                    <a:pos x="T2" y="T3"/>
                  </a:cxn>
                  <a:cxn ang="0">
                    <a:pos x="T4" y="T5"/>
                  </a:cxn>
                </a:cxnLst>
                <a:rect l="0" t="0" r="r" b="b"/>
                <a:pathLst>
                  <a:path w="14" h="10">
                    <a:moveTo>
                      <a:pt x="7" y="0"/>
                    </a:moveTo>
                    <a:cubicBezTo>
                      <a:pt x="0" y="0"/>
                      <a:pt x="0" y="10"/>
                      <a:pt x="7" y="10"/>
                    </a:cubicBezTo>
                    <a:cubicBezTo>
                      <a:pt x="14" y="10"/>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54"/>
              <p:cNvSpPr>
                <a:spLocks/>
              </p:cNvSpPr>
              <p:nvPr/>
            </p:nvSpPr>
            <p:spPr bwMode="auto">
              <a:xfrm>
                <a:off x="5907" y="2448"/>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55"/>
              <p:cNvSpPr>
                <a:spLocks/>
              </p:cNvSpPr>
              <p:nvPr/>
            </p:nvSpPr>
            <p:spPr bwMode="auto">
              <a:xfrm>
                <a:off x="4418" y="260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56"/>
              <p:cNvSpPr>
                <a:spLocks/>
              </p:cNvSpPr>
              <p:nvPr/>
            </p:nvSpPr>
            <p:spPr bwMode="auto">
              <a:xfrm>
                <a:off x="4129" y="2225"/>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57"/>
              <p:cNvSpPr>
                <a:spLocks/>
              </p:cNvSpPr>
              <p:nvPr/>
            </p:nvSpPr>
            <p:spPr bwMode="auto">
              <a:xfrm>
                <a:off x="2993" y="2706"/>
                <a:ext cx="21" cy="15"/>
              </a:xfrm>
              <a:custGeom>
                <a:avLst/>
                <a:gdLst>
                  <a:gd name="T0" fmla="*/ 6 w 12"/>
                  <a:gd name="T1" fmla="*/ 0 h 8"/>
                  <a:gd name="T2" fmla="*/ 6 w 12"/>
                  <a:gd name="T3" fmla="*/ 8 h 8"/>
                  <a:gd name="T4" fmla="*/ 6 w 12"/>
                  <a:gd name="T5" fmla="*/ 0 h 8"/>
                </a:gdLst>
                <a:ahLst/>
                <a:cxnLst>
                  <a:cxn ang="0">
                    <a:pos x="T0" y="T1"/>
                  </a:cxn>
                  <a:cxn ang="0">
                    <a:pos x="T2" y="T3"/>
                  </a:cxn>
                  <a:cxn ang="0">
                    <a:pos x="T4" y="T5"/>
                  </a:cxn>
                </a:cxnLst>
                <a:rect l="0" t="0" r="r" b="b"/>
                <a:pathLst>
                  <a:path w="12" h="8">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58"/>
              <p:cNvSpPr>
                <a:spLocks/>
              </p:cNvSpPr>
              <p:nvPr/>
            </p:nvSpPr>
            <p:spPr bwMode="auto">
              <a:xfrm>
                <a:off x="2582" y="2621"/>
                <a:ext cx="7"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0" y="0"/>
                      <a:pt x="0" y="2"/>
                      <a:pt x="2" y="2"/>
                    </a:cubicBezTo>
                    <a:cubicBezTo>
                      <a:pt x="4" y="2"/>
                      <a:pt x="4"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59"/>
              <p:cNvSpPr>
                <a:spLocks/>
              </p:cNvSpPr>
              <p:nvPr/>
            </p:nvSpPr>
            <p:spPr bwMode="auto">
              <a:xfrm>
                <a:off x="1408" y="2445"/>
                <a:ext cx="28" cy="26"/>
              </a:xfrm>
              <a:custGeom>
                <a:avLst/>
                <a:gdLst>
                  <a:gd name="T0" fmla="*/ 8 w 16"/>
                  <a:gd name="T1" fmla="*/ 0 h 14"/>
                  <a:gd name="T2" fmla="*/ 8 w 16"/>
                  <a:gd name="T3" fmla="*/ 14 h 14"/>
                  <a:gd name="T4" fmla="*/ 8 w 16"/>
                  <a:gd name="T5" fmla="*/ 0 h 14"/>
                </a:gdLst>
                <a:ahLst/>
                <a:cxnLst>
                  <a:cxn ang="0">
                    <a:pos x="T0" y="T1"/>
                  </a:cxn>
                  <a:cxn ang="0">
                    <a:pos x="T2" y="T3"/>
                  </a:cxn>
                  <a:cxn ang="0">
                    <a:pos x="T4" y="T5"/>
                  </a:cxn>
                </a:cxnLst>
                <a:rect l="0" t="0" r="r" b="b"/>
                <a:pathLst>
                  <a:path w="16" h="14">
                    <a:moveTo>
                      <a:pt x="8" y="0"/>
                    </a:moveTo>
                    <a:cubicBezTo>
                      <a:pt x="0" y="0"/>
                      <a:pt x="0" y="14"/>
                      <a:pt x="8" y="14"/>
                    </a:cubicBezTo>
                    <a:cubicBezTo>
                      <a:pt x="16" y="14"/>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60"/>
              <p:cNvSpPr>
                <a:spLocks/>
              </p:cNvSpPr>
              <p:nvPr/>
            </p:nvSpPr>
            <p:spPr bwMode="auto">
              <a:xfrm>
                <a:off x="2020" y="2604"/>
                <a:ext cx="24" cy="23"/>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61"/>
              <p:cNvSpPr>
                <a:spLocks/>
              </p:cNvSpPr>
              <p:nvPr/>
            </p:nvSpPr>
            <p:spPr bwMode="auto">
              <a:xfrm>
                <a:off x="2326" y="2253"/>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62"/>
              <p:cNvSpPr>
                <a:spLocks/>
              </p:cNvSpPr>
              <p:nvPr/>
            </p:nvSpPr>
            <p:spPr bwMode="auto">
              <a:xfrm>
                <a:off x="3035" y="2283"/>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63"/>
              <p:cNvSpPr>
                <a:spLocks/>
              </p:cNvSpPr>
              <p:nvPr/>
            </p:nvSpPr>
            <p:spPr bwMode="auto">
              <a:xfrm>
                <a:off x="3277" y="2539"/>
                <a:ext cx="21" cy="18"/>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64"/>
              <p:cNvSpPr>
                <a:spLocks/>
              </p:cNvSpPr>
              <p:nvPr/>
            </p:nvSpPr>
            <p:spPr bwMode="auto">
              <a:xfrm>
                <a:off x="3551" y="2238"/>
                <a:ext cx="25" cy="19"/>
              </a:xfrm>
              <a:custGeom>
                <a:avLst/>
                <a:gdLst>
                  <a:gd name="T0" fmla="*/ 7 w 14"/>
                  <a:gd name="T1" fmla="*/ 0 h 10"/>
                  <a:gd name="T2" fmla="*/ 7 w 14"/>
                  <a:gd name="T3" fmla="*/ 10 h 10"/>
                  <a:gd name="T4" fmla="*/ 7 w 14"/>
                  <a:gd name="T5" fmla="*/ 0 h 10"/>
                </a:gdLst>
                <a:ahLst/>
                <a:cxnLst>
                  <a:cxn ang="0">
                    <a:pos x="T0" y="T1"/>
                  </a:cxn>
                  <a:cxn ang="0">
                    <a:pos x="T2" y="T3"/>
                  </a:cxn>
                  <a:cxn ang="0">
                    <a:pos x="T4" y="T5"/>
                  </a:cxn>
                </a:cxnLst>
                <a:rect l="0" t="0" r="r" b="b"/>
                <a:pathLst>
                  <a:path w="14" h="10">
                    <a:moveTo>
                      <a:pt x="7" y="0"/>
                    </a:moveTo>
                    <a:cubicBezTo>
                      <a:pt x="0" y="0"/>
                      <a:pt x="0" y="10"/>
                      <a:pt x="7" y="10"/>
                    </a:cubicBezTo>
                    <a:cubicBezTo>
                      <a:pt x="14" y="10"/>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65"/>
              <p:cNvSpPr>
                <a:spLocks/>
              </p:cNvSpPr>
              <p:nvPr/>
            </p:nvSpPr>
            <p:spPr bwMode="auto">
              <a:xfrm>
                <a:off x="4868" y="2326"/>
                <a:ext cx="29" cy="23"/>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66"/>
              <p:cNvSpPr>
                <a:spLocks/>
              </p:cNvSpPr>
              <p:nvPr/>
            </p:nvSpPr>
            <p:spPr bwMode="auto">
              <a:xfrm>
                <a:off x="4149" y="242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67"/>
              <p:cNvSpPr>
                <a:spLocks/>
              </p:cNvSpPr>
              <p:nvPr/>
            </p:nvSpPr>
            <p:spPr bwMode="auto">
              <a:xfrm>
                <a:off x="6078" y="236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68"/>
              <p:cNvSpPr>
                <a:spLocks/>
              </p:cNvSpPr>
              <p:nvPr/>
            </p:nvSpPr>
            <p:spPr bwMode="auto">
              <a:xfrm>
                <a:off x="2585" y="2619"/>
                <a:ext cx="28" cy="23"/>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69"/>
              <p:cNvSpPr>
                <a:spLocks/>
              </p:cNvSpPr>
              <p:nvPr/>
            </p:nvSpPr>
            <p:spPr bwMode="auto">
              <a:xfrm>
                <a:off x="5241" y="2418"/>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70"/>
              <p:cNvSpPr>
                <a:spLocks/>
              </p:cNvSpPr>
              <p:nvPr/>
            </p:nvSpPr>
            <p:spPr bwMode="auto">
              <a:xfrm>
                <a:off x="5306" y="2691"/>
                <a:ext cx="20" cy="15"/>
              </a:xfrm>
              <a:custGeom>
                <a:avLst/>
                <a:gdLst>
                  <a:gd name="T0" fmla="*/ 5 w 11"/>
                  <a:gd name="T1" fmla="*/ 0 h 8"/>
                  <a:gd name="T2" fmla="*/ 5 w 11"/>
                  <a:gd name="T3" fmla="*/ 8 h 8"/>
                  <a:gd name="T4" fmla="*/ 5 w 11"/>
                  <a:gd name="T5" fmla="*/ 0 h 8"/>
                </a:gdLst>
                <a:ahLst/>
                <a:cxnLst>
                  <a:cxn ang="0">
                    <a:pos x="T0" y="T1"/>
                  </a:cxn>
                  <a:cxn ang="0">
                    <a:pos x="T2" y="T3"/>
                  </a:cxn>
                  <a:cxn ang="0">
                    <a:pos x="T4" y="T5"/>
                  </a:cxn>
                </a:cxnLst>
                <a:rect l="0" t="0" r="r" b="b"/>
                <a:pathLst>
                  <a:path w="11" h="8">
                    <a:moveTo>
                      <a:pt x="5" y="0"/>
                    </a:moveTo>
                    <a:cubicBezTo>
                      <a:pt x="0" y="0"/>
                      <a:pt x="0" y="8"/>
                      <a:pt x="5" y="8"/>
                    </a:cubicBezTo>
                    <a:cubicBezTo>
                      <a:pt x="11" y="8"/>
                      <a:pt x="11"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71"/>
              <p:cNvSpPr>
                <a:spLocks/>
              </p:cNvSpPr>
              <p:nvPr/>
            </p:nvSpPr>
            <p:spPr bwMode="auto">
              <a:xfrm>
                <a:off x="6157" y="2692"/>
                <a:ext cx="18" cy="32"/>
              </a:xfrm>
              <a:custGeom>
                <a:avLst/>
                <a:gdLst>
                  <a:gd name="T0" fmla="*/ 0 w 10"/>
                  <a:gd name="T1" fmla="*/ 7 h 17"/>
                  <a:gd name="T2" fmla="*/ 0 w 10"/>
                  <a:gd name="T3" fmla="*/ 12 h 17"/>
                  <a:gd name="T4" fmla="*/ 10 w 10"/>
                  <a:gd name="T5" fmla="*/ 12 h 17"/>
                  <a:gd name="T6" fmla="*/ 10 w 10"/>
                  <a:gd name="T7" fmla="*/ 7 h 17"/>
                  <a:gd name="T8" fmla="*/ 0 w 10"/>
                  <a:gd name="T9" fmla="*/ 7 h 17"/>
                </a:gdLst>
                <a:ahLst/>
                <a:cxnLst>
                  <a:cxn ang="0">
                    <a:pos x="T0" y="T1"/>
                  </a:cxn>
                  <a:cxn ang="0">
                    <a:pos x="T2" y="T3"/>
                  </a:cxn>
                  <a:cxn ang="0">
                    <a:pos x="T4" y="T5"/>
                  </a:cxn>
                  <a:cxn ang="0">
                    <a:pos x="T6" y="T7"/>
                  </a:cxn>
                  <a:cxn ang="0">
                    <a:pos x="T8" y="T9"/>
                  </a:cxn>
                </a:cxnLst>
                <a:rect l="0" t="0" r="r" b="b"/>
                <a:pathLst>
                  <a:path w="10" h="17">
                    <a:moveTo>
                      <a:pt x="0" y="7"/>
                    </a:moveTo>
                    <a:cubicBezTo>
                      <a:pt x="0" y="9"/>
                      <a:pt x="0" y="11"/>
                      <a:pt x="0" y="12"/>
                    </a:cubicBezTo>
                    <a:cubicBezTo>
                      <a:pt x="1" y="17"/>
                      <a:pt x="9" y="17"/>
                      <a:pt x="10" y="12"/>
                    </a:cubicBezTo>
                    <a:cubicBezTo>
                      <a:pt x="10" y="11"/>
                      <a:pt x="10" y="9"/>
                      <a:pt x="10" y="7"/>
                    </a:cubicBezTo>
                    <a:cubicBezTo>
                      <a:pt x="10" y="0"/>
                      <a:pt x="0" y="0"/>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72"/>
              <p:cNvSpPr>
                <a:spLocks/>
              </p:cNvSpPr>
              <p:nvPr/>
            </p:nvSpPr>
            <p:spPr bwMode="auto">
              <a:xfrm>
                <a:off x="1693" y="2664"/>
                <a:ext cx="25" cy="23"/>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73"/>
              <p:cNvSpPr>
                <a:spLocks/>
              </p:cNvSpPr>
              <p:nvPr/>
            </p:nvSpPr>
            <p:spPr bwMode="auto">
              <a:xfrm>
                <a:off x="1298" y="2704"/>
                <a:ext cx="21" cy="18"/>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74"/>
              <p:cNvSpPr>
                <a:spLocks/>
              </p:cNvSpPr>
              <p:nvPr/>
            </p:nvSpPr>
            <p:spPr bwMode="auto">
              <a:xfrm>
                <a:off x="3642" y="2597"/>
                <a:ext cx="28" cy="22"/>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75"/>
              <p:cNvSpPr>
                <a:spLocks/>
              </p:cNvSpPr>
              <p:nvPr/>
            </p:nvSpPr>
            <p:spPr bwMode="auto">
              <a:xfrm>
                <a:off x="4406" y="2773"/>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76"/>
              <p:cNvSpPr>
                <a:spLocks/>
              </p:cNvSpPr>
              <p:nvPr/>
            </p:nvSpPr>
            <p:spPr bwMode="auto">
              <a:xfrm>
                <a:off x="4583" y="2561"/>
                <a:ext cx="94" cy="99"/>
              </a:xfrm>
              <a:custGeom>
                <a:avLst/>
                <a:gdLst>
                  <a:gd name="T0" fmla="*/ 41 w 94"/>
                  <a:gd name="T1" fmla="*/ 0 h 99"/>
                  <a:gd name="T2" fmla="*/ 59 w 94"/>
                  <a:gd name="T3" fmla="*/ 34 h 99"/>
                  <a:gd name="T4" fmla="*/ 94 w 94"/>
                  <a:gd name="T5" fmla="*/ 26 h 99"/>
                  <a:gd name="T6" fmla="*/ 69 w 94"/>
                  <a:gd name="T7" fmla="*/ 54 h 99"/>
                  <a:gd name="T8" fmla="*/ 85 w 94"/>
                  <a:gd name="T9" fmla="*/ 88 h 99"/>
                  <a:gd name="T10" fmla="*/ 53 w 94"/>
                  <a:gd name="T11" fmla="*/ 71 h 99"/>
                  <a:gd name="T12" fmla="*/ 27 w 94"/>
                  <a:gd name="T13" fmla="*/ 99 h 99"/>
                  <a:gd name="T14" fmla="*/ 32 w 94"/>
                  <a:gd name="T15" fmla="*/ 62 h 99"/>
                  <a:gd name="T16" fmla="*/ 0 w 94"/>
                  <a:gd name="T17" fmla="*/ 43 h 99"/>
                  <a:gd name="T18" fmla="*/ 36 w 94"/>
                  <a:gd name="T19" fmla="*/ 38 h 99"/>
                  <a:gd name="T20" fmla="*/ 41 w 94"/>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9">
                    <a:moveTo>
                      <a:pt x="41" y="0"/>
                    </a:moveTo>
                    <a:lnTo>
                      <a:pt x="59" y="34"/>
                    </a:lnTo>
                    <a:lnTo>
                      <a:pt x="94" y="26"/>
                    </a:lnTo>
                    <a:lnTo>
                      <a:pt x="69" y="54"/>
                    </a:lnTo>
                    <a:lnTo>
                      <a:pt x="85" y="88"/>
                    </a:lnTo>
                    <a:lnTo>
                      <a:pt x="53" y="71"/>
                    </a:lnTo>
                    <a:lnTo>
                      <a:pt x="27" y="99"/>
                    </a:lnTo>
                    <a:lnTo>
                      <a:pt x="32" y="62"/>
                    </a:lnTo>
                    <a:lnTo>
                      <a:pt x="0" y="43"/>
                    </a:lnTo>
                    <a:lnTo>
                      <a:pt x="36" y="38"/>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277"/>
              <p:cNvSpPr>
                <a:spLocks/>
              </p:cNvSpPr>
              <p:nvPr/>
            </p:nvSpPr>
            <p:spPr bwMode="auto">
              <a:xfrm>
                <a:off x="4583" y="2561"/>
                <a:ext cx="94" cy="99"/>
              </a:xfrm>
              <a:custGeom>
                <a:avLst/>
                <a:gdLst>
                  <a:gd name="T0" fmla="*/ 41 w 94"/>
                  <a:gd name="T1" fmla="*/ 0 h 99"/>
                  <a:gd name="T2" fmla="*/ 59 w 94"/>
                  <a:gd name="T3" fmla="*/ 34 h 99"/>
                  <a:gd name="T4" fmla="*/ 94 w 94"/>
                  <a:gd name="T5" fmla="*/ 26 h 99"/>
                  <a:gd name="T6" fmla="*/ 69 w 94"/>
                  <a:gd name="T7" fmla="*/ 54 h 99"/>
                  <a:gd name="T8" fmla="*/ 85 w 94"/>
                  <a:gd name="T9" fmla="*/ 88 h 99"/>
                  <a:gd name="T10" fmla="*/ 53 w 94"/>
                  <a:gd name="T11" fmla="*/ 71 h 99"/>
                  <a:gd name="T12" fmla="*/ 27 w 94"/>
                  <a:gd name="T13" fmla="*/ 99 h 99"/>
                  <a:gd name="T14" fmla="*/ 32 w 94"/>
                  <a:gd name="T15" fmla="*/ 62 h 99"/>
                  <a:gd name="T16" fmla="*/ 0 w 94"/>
                  <a:gd name="T17" fmla="*/ 43 h 99"/>
                  <a:gd name="T18" fmla="*/ 36 w 94"/>
                  <a:gd name="T19" fmla="*/ 38 h 99"/>
                  <a:gd name="T20" fmla="*/ 41 w 94"/>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9">
                    <a:moveTo>
                      <a:pt x="41" y="0"/>
                    </a:moveTo>
                    <a:lnTo>
                      <a:pt x="59" y="34"/>
                    </a:lnTo>
                    <a:lnTo>
                      <a:pt x="94" y="26"/>
                    </a:lnTo>
                    <a:lnTo>
                      <a:pt x="69" y="54"/>
                    </a:lnTo>
                    <a:lnTo>
                      <a:pt x="85" y="88"/>
                    </a:lnTo>
                    <a:lnTo>
                      <a:pt x="53" y="71"/>
                    </a:lnTo>
                    <a:lnTo>
                      <a:pt x="27" y="99"/>
                    </a:lnTo>
                    <a:lnTo>
                      <a:pt x="32" y="62"/>
                    </a:lnTo>
                    <a:lnTo>
                      <a:pt x="0" y="43"/>
                    </a:lnTo>
                    <a:lnTo>
                      <a:pt x="36" y="38"/>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79"/>
              <p:cNvSpPr>
                <a:spLocks/>
              </p:cNvSpPr>
              <p:nvPr/>
            </p:nvSpPr>
            <p:spPr bwMode="auto">
              <a:xfrm>
                <a:off x="4629" y="2587"/>
                <a:ext cx="48" cy="45"/>
              </a:xfrm>
              <a:custGeom>
                <a:avLst/>
                <a:gdLst>
                  <a:gd name="T0" fmla="*/ 27 w 27"/>
                  <a:gd name="T1" fmla="*/ 0 h 24"/>
                  <a:gd name="T2" fmla="*/ 8 w 27"/>
                  <a:gd name="T3" fmla="*/ 3 h 24"/>
                  <a:gd name="T4" fmla="*/ 0 w 27"/>
                  <a:gd name="T5" fmla="*/ 9 h 24"/>
                  <a:gd name="T6" fmla="*/ 4 w 27"/>
                  <a:gd name="T7" fmla="*/ 24 h 24"/>
                  <a:gd name="T8" fmla="*/ 15 w 27"/>
                  <a:gd name="T9" fmla="*/ 21 h 24"/>
                  <a:gd name="T10" fmla="*/ 13 w 27"/>
                  <a:gd name="T11" fmla="*/ 15 h 24"/>
                  <a:gd name="T12" fmla="*/ 27 w 27"/>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7" h="24">
                    <a:moveTo>
                      <a:pt x="27" y="0"/>
                    </a:moveTo>
                    <a:cubicBezTo>
                      <a:pt x="8" y="3"/>
                      <a:pt x="8" y="3"/>
                      <a:pt x="8" y="3"/>
                    </a:cubicBezTo>
                    <a:cubicBezTo>
                      <a:pt x="3" y="7"/>
                      <a:pt x="0" y="9"/>
                      <a:pt x="0" y="9"/>
                    </a:cubicBezTo>
                    <a:cubicBezTo>
                      <a:pt x="4" y="24"/>
                      <a:pt x="4" y="24"/>
                      <a:pt x="4" y="24"/>
                    </a:cubicBezTo>
                    <a:cubicBezTo>
                      <a:pt x="8" y="23"/>
                      <a:pt x="11" y="22"/>
                      <a:pt x="15" y="21"/>
                    </a:cubicBezTo>
                    <a:cubicBezTo>
                      <a:pt x="13" y="15"/>
                      <a:pt x="13" y="15"/>
                      <a:pt x="13" y="15"/>
                    </a:cubicBezTo>
                    <a:cubicBezTo>
                      <a:pt x="27" y="0"/>
                      <a:pt x="27" y="0"/>
                      <a:pt x="2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80"/>
              <p:cNvSpPr>
                <a:spLocks/>
              </p:cNvSpPr>
              <p:nvPr/>
            </p:nvSpPr>
            <p:spPr bwMode="auto">
              <a:xfrm>
                <a:off x="1206"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81"/>
              <p:cNvSpPr>
                <a:spLocks/>
              </p:cNvSpPr>
              <p:nvPr/>
            </p:nvSpPr>
            <p:spPr bwMode="auto">
              <a:xfrm>
                <a:off x="1236"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82"/>
              <p:cNvSpPr>
                <a:spLocks/>
              </p:cNvSpPr>
              <p:nvPr/>
            </p:nvSpPr>
            <p:spPr bwMode="auto">
              <a:xfrm>
                <a:off x="1270" y="3520"/>
                <a:ext cx="14" cy="85"/>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83"/>
              <p:cNvSpPr>
                <a:spLocks/>
              </p:cNvSpPr>
              <p:nvPr/>
            </p:nvSpPr>
            <p:spPr bwMode="auto">
              <a:xfrm>
                <a:off x="1309" y="3499"/>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84"/>
              <p:cNvSpPr>
                <a:spLocks/>
              </p:cNvSpPr>
              <p:nvPr/>
            </p:nvSpPr>
            <p:spPr bwMode="auto">
              <a:xfrm>
                <a:off x="1374" y="3528"/>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85"/>
              <p:cNvSpPr>
                <a:spLocks/>
              </p:cNvSpPr>
              <p:nvPr/>
            </p:nvSpPr>
            <p:spPr bwMode="auto">
              <a:xfrm>
                <a:off x="1401" y="3520"/>
                <a:ext cx="25"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86"/>
              <p:cNvSpPr>
                <a:spLocks/>
              </p:cNvSpPr>
              <p:nvPr/>
            </p:nvSpPr>
            <p:spPr bwMode="auto">
              <a:xfrm>
                <a:off x="1431" y="3520"/>
                <a:ext cx="28" cy="98"/>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87"/>
              <p:cNvSpPr>
                <a:spLocks/>
              </p:cNvSpPr>
              <p:nvPr/>
            </p:nvSpPr>
            <p:spPr bwMode="auto">
              <a:xfrm>
                <a:off x="1351" y="3528"/>
                <a:ext cx="22" cy="86"/>
              </a:xfrm>
              <a:custGeom>
                <a:avLst/>
                <a:gdLst>
                  <a:gd name="T0" fmla="*/ 8 w 12"/>
                  <a:gd name="T1" fmla="*/ 7 h 46"/>
                  <a:gd name="T2" fmla="*/ 7 w 12"/>
                  <a:gd name="T3" fmla="*/ 3 h 46"/>
                  <a:gd name="T4" fmla="*/ 3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88"/>
              <p:cNvSpPr>
                <a:spLocks/>
              </p:cNvSpPr>
              <p:nvPr/>
            </p:nvSpPr>
            <p:spPr bwMode="auto">
              <a:xfrm>
                <a:off x="1149" y="3514"/>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89"/>
              <p:cNvSpPr>
                <a:spLocks/>
              </p:cNvSpPr>
              <p:nvPr/>
            </p:nvSpPr>
            <p:spPr bwMode="auto">
              <a:xfrm>
                <a:off x="1215" y="3544"/>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90"/>
              <p:cNvSpPr>
                <a:spLocks/>
              </p:cNvSpPr>
              <p:nvPr/>
            </p:nvSpPr>
            <p:spPr bwMode="auto">
              <a:xfrm>
                <a:off x="1241" y="3537"/>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91"/>
              <p:cNvSpPr>
                <a:spLocks/>
              </p:cNvSpPr>
              <p:nvPr/>
            </p:nvSpPr>
            <p:spPr bwMode="auto">
              <a:xfrm>
                <a:off x="1192" y="3544"/>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92"/>
              <p:cNvSpPr>
                <a:spLocks/>
              </p:cNvSpPr>
              <p:nvPr/>
            </p:nvSpPr>
            <p:spPr bwMode="auto">
              <a:xfrm>
                <a:off x="1183"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93"/>
              <p:cNvSpPr>
                <a:spLocks/>
              </p:cNvSpPr>
              <p:nvPr/>
            </p:nvSpPr>
            <p:spPr bwMode="auto">
              <a:xfrm>
                <a:off x="1252" y="3535"/>
                <a:ext cx="19" cy="62"/>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94"/>
              <p:cNvSpPr>
                <a:spLocks/>
              </p:cNvSpPr>
              <p:nvPr/>
            </p:nvSpPr>
            <p:spPr bwMode="auto">
              <a:xfrm>
                <a:off x="1474" y="3509"/>
                <a:ext cx="26" cy="94"/>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95"/>
              <p:cNvSpPr>
                <a:spLocks/>
              </p:cNvSpPr>
              <p:nvPr/>
            </p:nvSpPr>
            <p:spPr bwMode="auto">
              <a:xfrm>
                <a:off x="1511" y="3533"/>
                <a:ext cx="14" cy="60"/>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96"/>
              <p:cNvSpPr>
                <a:spLocks/>
              </p:cNvSpPr>
              <p:nvPr/>
            </p:nvSpPr>
            <p:spPr bwMode="auto">
              <a:xfrm>
                <a:off x="1289" y="3526"/>
                <a:ext cx="14" cy="58"/>
              </a:xfrm>
              <a:custGeom>
                <a:avLst/>
                <a:gdLst>
                  <a:gd name="T0" fmla="*/ 6 w 8"/>
                  <a:gd name="T1" fmla="*/ 3 h 31"/>
                  <a:gd name="T2" fmla="*/ 1 w 8"/>
                  <a:gd name="T3" fmla="*/ 5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97"/>
              <p:cNvSpPr>
                <a:spLocks/>
              </p:cNvSpPr>
              <p:nvPr/>
            </p:nvSpPr>
            <p:spPr bwMode="auto">
              <a:xfrm>
                <a:off x="1521" y="3524"/>
                <a:ext cx="34" cy="101"/>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98"/>
              <p:cNvSpPr>
                <a:spLocks/>
              </p:cNvSpPr>
              <p:nvPr/>
            </p:nvSpPr>
            <p:spPr bwMode="auto">
              <a:xfrm>
                <a:off x="1564" y="3574"/>
                <a:ext cx="12" cy="55"/>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99"/>
              <p:cNvSpPr>
                <a:spLocks/>
              </p:cNvSpPr>
              <p:nvPr/>
            </p:nvSpPr>
            <p:spPr bwMode="auto">
              <a:xfrm>
                <a:off x="1578" y="3533"/>
                <a:ext cx="16" cy="75"/>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00"/>
              <p:cNvSpPr>
                <a:spLocks/>
              </p:cNvSpPr>
              <p:nvPr/>
            </p:nvSpPr>
            <p:spPr bwMode="auto">
              <a:xfrm>
                <a:off x="1594"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01"/>
              <p:cNvSpPr>
                <a:spLocks/>
              </p:cNvSpPr>
              <p:nvPr/>
            </p:nvSpPr>
            <p:spPr bwMode="auto">
              <a:xfrm>
                <a:off x="1560" y="3513"/>
                <a:ext cx="15" cy="67"/>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02"/>
              <p:cNvSpPr>
                <a:spLocks/>
              </p:cNvSpPr>
              <p:nvPr/>
            </p:nvSpPr>
            <p:spPr bwMode="auto">
              <a:xfrm>
                <a:off x="1619" y="3528"/>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3"/>
              <p:cNvSpPr>
                <a:spLocks/>
              </p:cNvSpPr>
              <p:nvPr/>
            </p:nvSpPr>
            <p:spPr bwMode="auto">
              <a:xfrm>
                <a:off x="1662" y="3558"/>
                <a:ext cx="14"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04"/>
              <p:cNvSpPr>
                <a:spLocks/>
              </p:cNvSpPr>
              <p:nvPr/>
            </p:nvSpPr>
            <p:spPr bwMode="auto">
              <a:xfrm>
                <a:off x="1722" y="3507"/>
                <a:ext cx="23" cy="99"/>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05"/>
              <p:cNvSpPr>
                <a:spLocks/>
              </p:cNvSpPr>
              <p:nvPr/>
            </p:nvSpPr>
            <p:spPr bwMode="auto">
              <a:xfrm>
                <a:off x="1750" y="3505"/>
                <a:ext cx="30" cy="88"/>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06"/>
              <p:cNvSpPr>
                <a:spLocks/>
              </p:cNvSpPr>
              <p:nvPr/>
            </p:nvSpPr>
            <p:spPr bwMode="auto">
              <a:xfrm>
                <a:off x="1786" y="3520"/>
                <a:ext cx="12" cy="85"/>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07"/>
              <p:cNvSpPr>
                <a:spLocks/>
              </p:cNvSpPr>
              <p:nvPr/>
            </p:nvSpPr>
            <p:spPr bwMode="auto">
              <a:xfrm>
                <a:off x="1823" y="3499"/>
                <a:ext cx="34" cy="90"/>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08"/>
              <p:cNvSpPr>
                <a:spLocks/>
              </p:cNvSpPr>
              <p:nvPr/>
            </p:nvSpPr>
            <p:spPr bwMode="auto">
              <a:xfrm>
                <a:off x="1888" y="3528"/>
                <a:ext cx="11" cy="6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09"/>
              <p:cNvSpPr>
                <a:spLocks/>
              </p:cNvSpPr>
              <p:nvPr/>
            </p:nvSpPr>
            <p:spPr bwMode="auto">
              <a:xfrm>
                <a:off x="1917" y="3520"/>
                <a:ext cx="25" cy="77"/>
              </a:xfrm>
              <a:custGeom>
                <a:avLst/>
                <a:gdLst>
                  <a:gd name="T0" fmla="*/ 7 w 14"/>
                  <a:gd name="T1" fmla="*/ 7 h 41"/>
                  <a:gd name="T2" fmla="*/ 6 w 14"/>
                  <a:gd name="T3" fmla="*/ 4 h 41"/>
                  <a:gd name="T4" fmla="*/ 0 w 14"/>
                  <a:gd name="T5" fmla="*/ 6 h 41"/>
                  <a:gd name="T6" fmla="*/ 2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10"/>
              <p:cNvSpPr>
                <a:spLocks/>
              </p:cNvSpPr>
              <p:nvPr/>
            </p:nvSpPr>
            <p:spPr bwMode="auto">
              <a:xfrm>
                <a:off x="1947" y="3520"/>
                <a:ext cx="27"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11"/>
              <p:cNvSpPr>
                <a:spLocks/>
              </p:cNvSpPr>
              <p:nvPr/>
            </p:nvSpPr>
            <p:spPr bwMode="auto">
              <a:xfrm>
                <a:off x="1867"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3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12"/>
              <p:cNvSpPr>
                <a:spLocks/>
              </p:cNvSpPr>
              <p:nvPr/>
            </p:nvSpPr>
            <p:spPr bwMode="auto">
              <a:xfrm>
                <a:off x="1699" y="3531"/>
                <a:ext cx="21" cy="53"/>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13"/>
              <p:cNvSpPr>
                <a:spLocks/>
              </p:cNvSpPr>
              <p:nvPr/>
            </p:nvSpPr>
            <p:spPr bwMode="auto">
              <a:xfrm>
                <a:off x="1654"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14"/>
              <p:cNvSpPr>
                <a:spLocks/>
              </p:cNvSpPr>
              <p:nvPr/>
            </p:nvSpPr>
            <p:spPr bwMode="auto">
              <a:xfrm>
                <a:off x="1768" y="3535"/>
                <a:ext cx="18"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15"/>
              <p:cNvSpPr>
                <a:spLocks/>
              </p:cNvSpPr>
              <p:nvPr/>
            </p:nvSpPr>
            <p:spPr bwMode="auto">
              <a:xfrm>
                <a:off x="1988" y="3509"/>
                <a:ext cx="26" cy="94"/>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16"/>
              <p:cNvSpPr>
                <a:spLocks/>
              </p:cNvSpPr>
              <p:nvPr/>
            </p:nvSpPr>
            <p:spPr bwMode="auto">
              <a:xfrm>
                <a:off x="2025" y="3533"/>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17"/>
              <p:cNvSpPr>
                <a:spLocks/>
              </p:cNvSpPr>
              <p:nvPr/>
            </p:nvSpPr>
            <p:spPr bwMode="auto">
              <a:xfrm>
                <a:off x="2036" y="3524"/>
                <a:ext cx="35" cy="101"/>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18"/>
              <p:cNvSpPr>
                <a:spLocks/>
              </p:cNvSpPr>
              <p:nvPr/>
            </p:nvSpPr>
            <p:spPr bwMode="auto">
              <a:xfrm>
                <a:off x="2080" y="3574"/>
                <a:ext cx="11"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19"/>
              <p:cNvSpPr>
                <a:spLocks/>
              </p:cNvSpPr>
              <p:nvPr/>
            </p:nvSpPr>
            <p:spPr bwMode="auto">
              <a:xfrm>
                <a:off x="2092" y="3533"/>
                <a:ext cx="18" cy="75"/>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20"/>
              <p:cNvSpPr>
                <a:spLocks/>
              </p:cNvSpPr>
              <p:nvPr/>
            </p:nvSpPr>
            <p:spPr bwMode="auto">
              <a:xfrm>
                <a:off x="2110"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21"/>
              <p:cNvSpPr>
                <a:spLocks/>
              </p:cNvSpPr>
              <p:nvPr/>
            </p:nvSpPr>
            <p:spPr bwMode="auto">
              <a:xfrm>
                <a:off x="2075" y="3513"/>
                <a:ext cx="14"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22"/>
              <p:cNvSpPr>
                <a:spLocks/>
              </p:cNvSpPr>
              <p:nvPr/>
            </p:nvSpPr>
            <p:spPr bwMode="auto">
              <a:xfrm>
                <a:off x="2135"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23"/>
              <p:cNvSpPr>
                <a:spLocks/>
              </p:cNvSpPr>
              <p:nvPr/>
            </p:nvSpPr>
            <p:spPr bwMode="auto">
              <a:xfrm>
                <a:off x="2176" y="3558"/>
                <a:ext cx="14"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24"/>
              <p:cNvSpPr>
                <a:spLocks/>
              </p:cNvSpPr>
              <p:nvPr/>
            </p:nvSpPr>
            <p:spPr bwMode="auto">
              <a:xfrm>
                <a:off x="2236"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25"/>
              <p:cNvSpPr>
                <a:spLocks/>
              </p:cNvSpPr>
              <p:nvPr/>
            </p:nvSpPr>
            <p:spPr bwMode="auto">
              <a:xfrm>
                <a:off x="2266"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26"/>
              <p:cNvSpPr>
                <a:spLocks/>
              </p:cNvSpPr>
              <p:nvPr/>
            </p:nvSpPr>
            <p:spPr bwMode="auto">
              <a:xfrm>
                <a:off x="2300" y="3520"/>
                <a:ext cx="14" cy="85"/>
              </a:xfrm>
              <a:custGeom>
                <a:avLst/>
                <a:gdLst>
                  <a:gd name="T0" fmla="*/ 7 w 8"/>
                  <a:gd name="T1" fmla="*/ 3 h 45"/>
                  <a:gd name="T2" fmla="*/ 3 w 8"/>
                  <a:gd name="T3" fmla="*/ 3 h 45"/>
                  <a:gd name="T4" fmla="*/ 2 w 8"/>
                  <a:gd name="T5" fmla="*/ 15 h 45"/>
                  <a:gd name="T6" fmla="*/ 0 w 8"/>
                  <a:gd name="T7" fmla="*/ 17 h 45"/>
                  <a:gd name="T8" fmla="*/ 1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27"/>
              <p:cNvSpPr>
                <a:spLocks/>
              </p:cNvSpPr>
              <p:nvPr/>
            </p:nvSpPr>
            <p:spPr bwMode="auto">
              <a:xfrm>
                <a:off x="2339" y="3499"/>
                <a:ext cx="33" cy="90"/>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28"/>
              <p:cNvSpPr>
                <a:spLocks/>
              </p:cNvSpPr>
              <p:nvPr/>
            </p:nvSpPr>
            <p:spPr bwMode="auto">
              <a:xfrm>
                <a:off x="2404" y="3528"/>
                <a:ext cx="11" cy="6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29"/>
              <p:cNvSpPr>
                <a:spLocks/>
              </p:cNvSpPr>
              <p:nvPr/>
            </p:nvSpPr>
            <p:spPr bwMode="auto">
              <a:xfrm>
                <a:off x="2431" y="3520"/>
                <a:ext cx="25" cy="77"/>
              </a:xfrm>
              <a:custGeom>
                <a:avLst/>
                <a:gdLst>
                  <a:gd name="T0" fmla="*/ 8 w 14"/>
                  <a:gd name="T1" fmla="*/ 7 h 41"/>
                  <a:gd name="T2" fmla="*/ 7 w 14"/>
                  <a:gd name="T3" fmla="*/ 4 h 41"/>
                  <a:gd name="T4" fmla="*/ 1 w 14"/>
                  <a:gd name="T5" fmla="*/ 6 h 41"/>
                  <a:gd name="T6" fmla="*/ 3 w 14"/>
                  <a:gd name="T7" fmla="*/ 30 h 41"/>
                  <a:gd name="T8" fmla="*/ 5 w 14"/>
                  <a:gd name="T9" fmla="*/ 32 h 41"/>
                  <a:gd name="T10" fmla="*/ 6 w 14"/>
                  <a:gd name="T11" fmla="*/ 38 h 41"/>
                  <a:gd name="T12" fmla="*/ 11 w 14"/>
                  <a:gd name="T13" fmla="*/ 38 h 41"/>
                  <a:gd name="T14" fmla="*/ 14 w 14"/>
                  <a:gd name="T15" fmla="*/ 10 h 41"/>
                  <a:gd name="T16" fmla="*/ 8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30"/>
              <p:cNvSpPr>
                <a:spLocks/>
              </p:cNvSpPr>
              <p:nvPr/>
            </p:nvSpPr>
            <p:spPr bwMode="auto">
              <a:xfrm>
                <a:off x="2463" y="3520"/>
                <a:ext cx="26" cy="98"/>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31"/>
              <p:cNvSpPr>
                <a:spLocks/>
              </p:cNvSpPr>
              <p:nvPr/>
            </p:nvSpPr>
            <p:spPr bwMode="auto">
              <a:xfrm>
                <a:off x="2381" y="3528"/>
                <a:ext cx="22" cy="86"/>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32"/>
              <p:cNvSpPr>
                <a:spLocks/>
              </p:cNvSpPr>
              <p:nvPr/>
            </p:nvSpPr>
            <p:spPr bwMode="auto">
              <a:xfrm>
                <a:off x="2213"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33"/>
              <p:cNvSpPr>
                <a:spLocks/>
              </p:cNvSpPr>
              <p:nvPr/>
            </p:nvSpPr>
            <p:spPr bwMode="auto">
              <a:xfrm>
                <a:off x="2169" y="3511"/>
                <a:ext cx="31"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34"/>
              <p:cNvSpPr>
                <a:spLocks/>
              </p:cNvSpPr>
              <p:nvPr/>
            </p:nvSpPr>
            <p:spPr bwMode="auto">
              <a:xfrm>
                <a:off x="2284" y="3535"/>
                <a:ext cx="17" cy="62"/>
              </a:xfrm>
              <a:custGeom>
                <a:avLst/>
                <a:gdLst>
                  <a:gd name="T0" fmla="*/ 2 w 10"/>
                  <a:gd name="T1" fmla="*/ 4 h 33"/>
                  <a:gd name="T2" fmla="*/ 2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35"/>
              <p:cNvSpPr>
                <a:spLocks/>
              </p:cNvSpPr>
              <p:nvPr/>
            </p:nvSpPr>
            <p:spPr bwMode="auto">
              <a:xfrm>
                <a:off x="2504" y="3509"/>
                <a:ext cx="26" cy="94"/>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36"/>
              <p:cNvSpPr>
                <a:spLocks/>
              </p:cNvSpPr>
              <p:nvPr/>
            </p:nvSpPr>
            <p:spPr bwMode="auto">
              <a:xfrm>
                <a:off x="2541" y="3533"/>
                <a:ext cx="14" cy="60"/>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37"/>
              <p:cNvSpPr>
                <a:spLocks/>
              </p:cNvSpPr>
              <p:nvPr/>
            </p:nvSpPr>
            <p:spPr bwMode="auto">
              <a:xfrm>
                <a:off x="2551" y="3524"/>
                <a:ext cx="34" cy="101"/>
              </a:xfrm>
              <a:custGeom>
                <a:avLst/>
                <a:gdLst>
                  <a:gd name="T0" fmla="*/ 17 w 19"/>
                  <a:gd name="T1" fmla="*/ 47 h 54"/>
                  <a:gd name="T2" fmla="*/ 12 w 19"/>
                  <a:gd name="T3" fmla="*/ 15 h 54"/>
                  <a:gd name="T4" fmla="*/ 12 w 19"/>
                  <a:gd name="T5" fmla="*/ 13 h 54"/>
                  <a:gd name="T6" fmla="*/ 12 w 19"/>
                  <a:gd name="T7" fmla="*/ 4 h 54"/>
                  <a:gd name="T8" fmla="*/ 7 w 19"/>
                  <a:gd name="T9" fmla="*/ 4 h 54"/>
                  <a:gd name="T10" fmla="*/ 8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38"/>
              <p:cNvSpPr>
                <a:spLocks/>
              </p:cNvSpPr>
              <p:nvPr/>
            </p:nvSpPr>
            <p:spPr bwMode="auto">
              <a:xfrm>
                <a:off x="2596"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39"/>
              <p:cNvSpPr>
                <a:spLocks/>
              </p:cNvSpPr>
              <p:nvPr/>
            </p:nvSpPr>
            <p:spPr bwMode="auto">
              <a:xfrm>
                <a:off x="2608" y="3533"/>
                <a:ext cx="18" cy="75"/>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40"/>
              <p:cNvSpPr>
                <a:spLocks/>
              </p:cNvSpPr>
              <p:nvPr/>
            </p:nvSpPr>
            <p:spPr bwMode="auto">
              <a:xfrm>
                <a:off x="2624" y="3528"/>
                <a:ext cx="30" cy="105"/>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41"/>
              <p:cNvSpPr>
                <a:spLocks/>
              </p:cNvSpPr>
              <p:nvPr/>
            </p:nvSpPr>
            <p:spPr bwMode="auto">
              <a:xfrm>
                <a:off x="2590" y="3513"/>
                <a:ext cx="15"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42"/>
              <p:cNvSpPr>
                <a:spLocks/>
              </p:cNvSpPr>
              <p:nvPr/>
            </p:nvSpPr>
            <p:spPr bwMode="auto">
              <a:xfrm>
                <a:off x="2651"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43"/>
              <p:cNvSpPr>
                <a:spLocks/>
              </p:cNvSpPr>
              <p:nvPr/>
            </p:nvSpPr>
            <p:spPr bwMode="auto">
              <a:xfrm>
                <a:off x="2691"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44"/>
              <p:cNvSpPr>
                <a:spLocks/>
              </p:cNvSpPr>
              <p:nvPr/>
            </p:nvSpPr>
            <p:spPr bwMode="auto">
              <a:xfrm>
                <a:off x="2752" y="3507"/>
                <a:ext cx="25" cy="99"/>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45"/>
              <p:cNvSpPr>
                <a:spLocks/>
              </p:cNvSpPr>
              <p:nvPr/>
            </p:nvSpPr>
            <p:spPr bwMode="auto">
              <a:xfrm>
                <a:off x="2780" y="3505"/>
                <a:ext cx="30" cy="88"/>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46"/>
              <p:cNvSpPr>
                <a:spLocks/>
              </p:cNvSpPr>
              <p:nvPr/>
            </p:nvSpPr>
            <p:spPr bwMode="auto">
              <a:xfrm>
                <a:off x="2816" y="3520"/>
                <a:ext cx="14" cy="85"/>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47"/>
              <p:cNvSpPr>
                <a:spLocks/>
              </p:cNvSpPr>
              <p:nvPr/>
            </p:nvSpPr>
            <p:spPr bwMode="auto">
              <a:xfrm>
                <a:off x="2855" y="3499"/>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48"/>
              <p:cNvSpPr>
                <a:spLocks/>
              </p:cNvSpPr>
              <p:nvPr/>
            </p:nvSpPr>
            <p:spPr bwMode="auto">
              <a:xfrm>
                <a:off x="2920" y="3528"/>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49"/>
              <p:cNvSpPr>
                <a:spLocks/>
              </p:cNvSpPr>
              <p:nvPr/>
            </p:nvSpPr>
            <p:spPr bwMode="auto">
              <a:xfrm>
                <a:off x="2947" y="3520"/>
                <a:ext cx="25"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50"/>
              <p:cNvSpPr>
                <a:spLocks/>
              </p:cNvSpPr>
              <p:nvPr/>
            </p:nvSpPr>
            <p:spPr bwMode="auto">
              <a:xfrm>
                <a:off x="2977" y="3520"/>
                <a:ext cx="28" cy="98"/>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51"/>
              <p:cNvSpPr>
                <a:spLocks/>
              </p:cNvSpPr>
              <p:nvPr/>
            </p:nvSpPr>
            <p:spPr bwMode="auto">
              <a:xfrm>
                <a:off x="2897"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52"/>
              <p:cNvSpPr>
                <a:spLocks/>
              </p:cNvSpPr>
              <p:nvPr/>
            </p:nvSpPr>
            <p:spPr bwMode="auto">
              <a:xfrm>
                <a:off x="2729" y="3531"/>
                <a:ext cx="23" cy="53"/>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53"/>
              <p:cNvSpPr>
                <a:spLocks/>
              </p:cNvSpPr>
              <p:nvPr/>
            </p:nvSpPr>
            <p:spPr bwMode="auto">
              <a:xfrm>
                <a:off x="2684"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54"/>
              <p:cNvSpPr>
                <a:spLocks/>
              </p:cNvSpPr>
              <p:nvPr/>
            </p:nvSpPr>
            <p:spPr bwMode="auto">
              <a:xfrm>
                <a:off x="2798" y="3535"/>
                <a:ext cx="19" cy="62"/>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55"/>
              <p:cNvSpPr>
                <a:spLocks/>
              </p:cNvSpPr>
              <p:nvPr/>
            </p:nvSpPr>
            <p:spPr bwMode="auto">
              <a:xfrm>
                <a:off x="3019" y="3509"/>
                <a:ext cx="27" cy="94"/>
              </a:xfrm>
              <a:custGeom>
                <a:avLst/>
                <a:gdLst>
                  <a:gd name="T0" fmla="*/ 10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0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56"/>
              <p:cNvSpPr>
                <a:spLocks/>
              </p:cNvSpPr>
              <p:nvPr/>
            </p:nvSpPr>
            <p:spPr bwMode="auto">
              <a:xfrm>
                <a:off x="3057" y="3533"/>
                <a:ext cx="14" cy="60"/>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57"/>
              <p:cNvSpPr>
                <a:spLocks/>
              </p:cNvSpPr>
              <p:nvPr/>
            </p:nvSpPr>
            <p:spPr bwMode="auto">
              <a:xfrm>
                <a:off x="3067" y="3524"/>
                <a:ext cx="34" cy="101"/>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6 w 19"/>
                  <a:gd name="T13" fmla="*/ 14 h 54"/>
                  <a:gd name="T14" fmla="*/ 6 w 19"/>
                  <a:gd name="T15" fmla="*/ 23 h 54"/>
                  <a:gd name="T16" fmla="*/ 4 w 19"/>
                  <a:gd name="T17" fmla="*/ 23 h 54"/>
                  <a:gd name="T18" fmla="*/ 0 w 19"/>
                  <a:gd name="T19" fmla="*/ 40 h 54"/>
                  <a:gd name="T20" fmla="*/ 2 w 19"/>
                  <a:gd name="T21" fmla="*/ 40 h 54"/>
                  <a:gd name="T22" fmla="*/ 5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58"/>
              <p:cNvSpPr>
                <a:spLocks/>
              </p:cNvSpPr>
              <p:nvPr/>
            </p:nvSpPr>
            <p:spPr bwMode="auto">
              <a:xfrm>
                <a:off x="3110" y="3574"/>
                <a:ext cx="12" cy="55"/>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59"/>
              <p:cNvSpPr>
                <a:spLocks/>
              </p:cNvSpPr>
              <p:nvPr/>
            </p:nvSpPr>
            <p:spPr bwMode="auto">
              <a:xfrm>
                <a:off x="3122" y="3533"/>
                <a:ext cx="18" cy="75"/>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60"/>
              <p:cNvSpPr>
                <a:spLocks/>
              </p:cNvSpPr>
              <p:nvPr/>
            </p:nvSpPr>
            <p:spPr bwMode="auto">
              <a:xfrm>
                <a:off x="3140"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61"/>
              <p:cNvSpPr>
                <a:spLocks/>
              </p:cNvSpPr>
              <p:nvPr/>
            </p:nvSpPr>
            <p:spPr bwMode="auto">
              <a:xfrm>
                <a:off x="3105" y="3513"/>
                <a:ext cx="14" cy="67"/>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62"/>
              <p:cNvSpPr>
                <a:spLocks/>
              </p:cNvSpPr>
              <p:nvPr/>
            </p:nvSpPr>
            <p:spPr bwMode="auto">
              <a:xfrm>
                <a:off x="3165" y="3528"/>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63"/>
              <p:cNvSpPr>
                <a:spLocks/>
              </p:cNvSpPr>
              <p:nvPr/>
            </p:nvSpPr>
            <p:spPr bwMode="auto">
              <a:xfrm>
                <a:off x="3207" y="3558"/>
                <a:ext cx="15" cy="60"/>
              </a:xfrm>
              <a:custGeom>
                <a:avLst/>
                <a:gdLst>
                  <a:gd name="T0" fmla="*/ 0 w 8"/>
                  <a:gd name="T1" fmla="*/ 5 h 32"/>
                  <a:gd name="T2" fmla="*/ 1 w 8"/>
                  <a:gd name="T3" fmla="*/ 28 h 32"/>
                  <a:gd name="T4" fmla="*/ 6 w 8"/>
                  <a:gd name="T5" fmla="*/ 28 h 32"/>
                  <a:gd name="T6" fmla="*/ 7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64"/>
              <p:cNvSpPr>
                <a:spLocks/>
              </p:cNvSpPr>
              <p:nvPr/>
            </p:nvSpPr>
            <p:spPr bwMode="auto">
              <a:xfrm>
                <a:off x="3268" y="3507"/>
                <a:ext cx="23" cy="99"/>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65"/>
              <p:cNvSpPr>
                <a:spLocks/>
              </p:cNvSpPr>
              <p:nvPr/>
            </p:nvSpPr>
            <p:spPr bwMode="auto">
              <a:xfrm>
                <a:off x="3296" y="3505"/>
                <a:ext cx="30" cy="88"/>
              </a:xfrm>
              <a:custGeom>
                <a:avLst/>
                <a:gdLst>
                  <a:gd name="T0" fmla="*/ 12 w 17"/>
                  <a:gd name="T1" fmla="*/ 2 h 47"/>
                  <a:gd name="T2" fmla="*/ 1 w 17"/>
                  <a:gd name="T3" fmla="*/ 44 h 47"/>
                  <a:gd name="T4" fmla="*/ 6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66"/>
              <p:cNvSpPr>
                <a:spLocks/>
              </p:cNvSpPr>
              <p:nvPr/>
            </p:nvSpPr>
            <p:spPr bwMode="auto">
              <a:xfrm>
                <a:off x="3331" y="3520"/>
                <a:ext cx="13" cy="85"/>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67"/>
              <p:cNvSpPr>
                <a:spLocks/>
              </p:cNvSpPr>
              <p:nvPr/>
            </p:nvSpPr>
            <p:spPr bwMode="auto">
              <a:xfrm>
                <a:off x="3369" y="3499"/>
                <a:ext cx="33" cy="90"/>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68"/>
              <p:cNvSpPr>
                <a:spLocks/>
              </p:cNvSpPr>
              <p:nvPr/>
            </p:nvSpPr>
            <p:spPr bwMode="auto">
              <a:xfrm>
                <a:off x="3434" y="3528"/>
                <a:ext cx="11" cy="6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69"/>
              <p:cNvSpPr>
                <a:spLocks/>
              </p:cNvSpPr>
              <p:nvPr/>
            </p:nvSpPr>
            <p:spPr bwMode="auto">
              <a:xfrm>
                <a:off x="3461" y="3520"/>
                <a:ext cx="26" cy="77"/>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70"/>
              <p:cNvSpPr>
                <a:spLocks/>
              </p:cNvSpPr>
              <p:nvPr/>
            </p:nvSpPr>
            <p:spPr bwMode="auto">
              <a:xfrm>
                <a:off x="3493" y="3520"/>
                <a:ext cx="26"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71"/>
              <p:cNvSpPr>
                <a:spLocks/>
              </p:cNvSpPr>
              <p:nvPr/>
            </p:nvSpPr>
            <p:spPr bwMode="auto">
              <a:xfrm>
                <a:off x="3411" y="3528"/>
                <a:ext cx="22" cy="86"/>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72"/>
              <p:cNvSpPr>
                <a:spLocks/>
              </p:cNvSpPr>
              <p:nvPr/>
            </p:nvSpPr>
            <p:spPr bwMode="auto">
              <a:xfrm>
                <a:off x="3245" y="3531"/>
                <a:ext cx="21" cy="53"/>
              </a:xfrm>
              <a:custGeom>
                <a:avLst/>
                <a:gdLst>
                  <a:gd name="T0" fmla="*/ 11 w 12"/>
                  <a:gd name="T1" fmla="*/ 25 h 28"/>
                  <a:gd name="T2" fmla="*/ 4 w 12"/>
                  <a:gd name="T3" fmla="*/ 3 h 28"/>
                  <a:gd name="T4" fmla="*/ 0 w 12"/>
                  <a:gd name="T5" fmla="*/ 4 h 28"/>
                  <a:gd name="T6" fmla="*/ 9 w 12"/>
                  <a:gd name="T7" fmla="*/ 26 h 28"/>
                  <a:gd name="T8" fmla="*/ 11 w 12"/>
                  <a:gd name="T9" fmla="*/ 25 h 28"/>
                </a:gdLst>
                <a:ahLst/>
                <a:cxnLst>
                  <a:cxn ang="0">
                    <a:pos x="T0" y="T1"/>
                  </a:cxn>
                  <a:cxn ang="0">
                    <a:pos x="T2" y="T3"/>
                  </a:cxn>
                  <a:cxn ang="0">
                    <a:pos x="T4" y="T5"/>
                  </a:cxn>
                  <a:cxn ang="0">
                    <a:pos x="T6" y="T7"/>
                  </a:cxn>
                  <a:cxn ang="0">
                    <a:pos x="T8" y="T9"/>
                  </a:cxn>
                </a:cxnLst>
                <a:rect l="0" t="0" r="r" b="b"/>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73"/>
              <p:cNvSpPr>
                <a:spLocks/>
              </p:cNvSpPr>
              <p:nvPr/>
            </p:nvSpPr>
            <p:spPr bwMode="auto">
              <a:xfrm>
                <a:off x="3200"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74"/>
              <p:cNvSpPr>
                <a:spLocks/>
              </p:cNvSpPr>
              <p:nvPr/>
            </p:nvSpPr>
            <p:spPr bwMode="auto">
              <a:xfrm>
                <a:off x="3314" y="3535"/>
                <a:ext cx="17"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75"/>
              <p:cNvSpPr>
                <a:spLocks/>
              </p:cNvSpPr>
              <p:nvPr/>
            </p:nvSpPr>
            <p:spPr bwMode="auto">
              <a:xfrm>
                <a:off x="3534" y="3509"/>
                <a:ext cx="26" cy="94"/>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76"/>
              <p:cNvSpPr>
                <a:spLocks/>
              </p:cNvSpPr>
              <p:nvPr/>
            </p:nvSpPr>
            <p:spPr bwMode="auto">
              <a:xfrm>
                <a:off x="3571" y="3533"/>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77"/>
              <p:cNvSpPr>
                <a:spLocks/>
              </p:cNvSpPr>
              <p:nvPr/>
            </p:nvSpPr>
            <p:spPr bwMode="auto">
              <a:xfrm>
                <a:off x="3581" y="3524"/>
                <a:ext cx="34" cy="101"/>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3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78"/>
              <p:cNvSpPr>
                <a:spLocks/>
              </p:cNvSpPr>
              <p:nvPr/>
            </p:nvSpPr>
            <p:spPr bwMode="auto">
              <a:xfrm>
                <a:off x="3626"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79"/>
              <p:cNvSpPr>
                <a:spLocks/>
              </p:cNvSpPr>
              <p:nvPr/>
            </p:nvSpPr>
            <p:spPr bwMode="auto">
              <a:xfrm>
                <a:off x="3638" y="3533"/>
                <a:ext cx="18" cy="75"/>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80"/>
              <p:cNvSpPr>
                <a:spLocks/>
              </p:cNvSpPr>
              <p:nvPr/>
            </p:nvSpPr>
            <p:spPr bwMode="auto">
              <a:xfrm>
                <a:off x="3656"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4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81"/>
              <p:cNvSpPr>
                <a:spLocks/>
              </p:cNvSpPr>
              <p:nvPr/>
            </p:nvSpPr>
            <p:spPr bwMode="auto">
              <a:xfrm>
                <a:off x="3620" y="3513"/>
                <a:ext cx="15"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82"/>
              <p:cNvSpPr>
                <a:spLocks/>
              </p:cNvSpPr>
              <p:nvPr/>
            </p:nvSpPr>
            <p:spPr bwMode="auto">
              <a:xfrm>
                <a:off x="3681"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3"/>
              <p:cNvSpPr>
                <a:spLocks/>
              </p:cNvSpPr>
              <p:nvPr/>
            </p:nvSpPr>
            <p:spPr bwMode="auto">
              <a:xfrm>
                <a:off x="3721"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84"/>
              <p:cNvSpPr>
                <a:spLocks/>
              </p:cNvSpPr>
              <p:nvPr/>
            </p:nvSpPr>
            <p:spPr bwMode="auto">
              <a:xfrm>
                <a:off x="3782"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85"/>
              <p:cNvSpPr>
                <a:spLocks/>
              </p:cNvSpPr>
              <p:nvPr/>
            </p:nvSpPr>
            <p:spPr bwMode="auto">
              <a:xfrm>
                <a:off x="3812"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86"/>
              <p:cNvSpPr>
                <a:spLocks/>
              </p:cNvSpPr>
              <p:nvPr/>
            </p:nvSpPr>
            <p:spPr bwMode="auto">
              <a:xfrm>
                <a:off x="3846" y="3520"/>
                <a:ext cx="14" cy="85"/>
              </a:xfrm>
              <a:custGeom>
                <a:avLst/>
                <a:gdLst>
                  <a:gd name="T0" fmla="*/ 7 w 8"/>
                  <a:gd name="T1" fmla="*/ 3 h 45"/>
                  <a:gd name="T2" fmla="*/ 3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87"/>
              <p:cNvSpPr>
                <a:spLocks/>
              </p:cNvSpPr>
              <p:nvPr/>
            </p:nvSpPr>
            <p:spPr bwMode="auto">
              <a:xfrm>
                <a:off x="3885" y="3499"/>
                <a:ext cx="33" cy="90"/>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88"/>
              <p:cNvSpPr>
                <a:spLocks/>
              </p:cNvSpPr>
              <p:nvPr/>
            </p:nvSpPr>
            <p:spPr bwMode="auto">
              <a:xfrm>
                <a:off x="3950" y="3528"/>
                <a:ext cx="11" cy="6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89"/>
              <p:cNvSpPr>
                <a:spLocks/>
              </p:cNvSpPr>
              <p:nvPr/>
            </p:nvSpPr>
            <p:spPr bwMode="auto">
              <a:xfrm>
                <a:off x="3977" y="3520"/>
                <a:ext cx="25"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4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90"/>
              <p:cNvSpPr>
                <a:spLocks/>
              </p:cNvSpPr>
              <p:nvPr/>
            </p:nvSpPr>
            <p:spPr bwMode="auto">
              <a:xfrm>
                <a:off x="4009" y="3520"/>
                <a:ext cx="26" cy="98"/>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91"/>
              <p:cNvSpPr>
                <a:spLocks/>
              </p:cNvSpPr>
              <p:nvPr/>
            </p:nvSpPr>
            <p:spPr bwMode="auto">
              <a:xfrm>
                <a:off x="3927" y="3528"/>
                <a:ext cx="21" cy="86"/>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92"/>
              <p:cNvSpPr>
                <a:spLocks/>
              </p:cNvSpPr>
              <p:nvPr/>
            </p:nvSpPr>
            <p:spPr bwMode="auto">
              <a:xfrm>
                <a:off x="3759"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93"/>
              <p:cNvSpPr>
                <a:spLocks/>
              </p:cNvSpPr>
              <p:nvPr/>
            </p:nvSpPr>
            <p:spPr bwMode="auto">
              <a:xfrm>
                <a:off x="3714"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94"/>
              <p:cNvSpPr>
                <a:spLocks/>
              </p:cNvSpPr>
              <p:nvPr/>
            </p:nvSpPr>
            <p:spPr bwMode="auto">
              <a:xfrm>
                <a:off x="3830" y="3535"/>
                <a:ext cx="17" cy="62"/>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95"/>
              <p:cNvSpPr>
                <a:spLocks/>
              </p:cNvSpPr>
              <p:nvPr/>
            </p:nvSpPr>
            <p:spPr bwMode="auto">
              <a:xfrm>
                <a:off x="4049" y="3509"/>
                <a:ext cx="27" cy="94"/>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96"/>
              <p:cNvSpPr>
                <a:spLocks/>
              </p:cNvSpPr>
              <p:nvPr/>
            </p:nvSpPr>
            <p:spPr bwMode="auto">
              <a:xfrm>
                <a:off x="4087" y="3533"/>
                <a:ext cx="14" cy="60"/>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97"/>
              <p:cNvSpPr>
                <a:spLocks/>
              </p:cNvSpPr>
              <p:nvPr/>
            </p:nvSpPr>
            <p:spPr bwMode="auto">
              <a:xfrm>
                <a:off x="4097" y="3524"/>
                <a:ext cx="34" cy="101"/>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98"/>
              <p:cNvSpPr>
                <a:spLocks/>
              </p:cNvSpPr>
              <p:nvPr/>
            </p:nvSpPr>
            <p:spPr bwMode="auto">
              <a:xfrm>
                <a:off x="4142"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99"/>
              <p:cNvSpPr>
                <a:spLocks/>
              </p:cNvSpPr>
              <p:nvPr/>
            </p:nvSpPr>
            <p:spPr bwMode="auto">
              <a:xfrm>
                <a:off x="4154" y="3533"/>
                <a:ext cx="18" cy="75"/>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00"/>
              <p:cNvSpPr>
                <a:spLocks/>
              </p:cNvSpPr>
              <p:nvPr/>
            </p:nvSpPr>
            <p:spPr bwMode="auto">
              <a:xfrm>
                <a:off x="4170" y="3528"/>
                <a:ext cx="30" cy="105"/>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01"/>
              <p:cNvSpPr>
                <a:spLocks/>
              </p:cNvSpPr>
              <p:nvPr/>
            </p:nvSpPr>
            <p:spPr bwMode="auto">
              <a:xfrm>
                <a:off x="4136" y="3513"/>
                <a:ext cx="15" cy="67"/>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02"/>
              <p:cNvSpPr>
                <a:spLocks/>
              </p:cNvSpPr>
              <p:nvPr/>
            </p:nvSpPr>
            <p:spPr bwMode="auto">
              <a:xfrm>
                <a:off x="4197" y="3528"/>
                <a:ext cx="26"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03"/>
              <p:cNvSpPr>
                <a:spLocks/>
              </p:cNvSpPr>
              <p:nvPr/>
            </p:nvSpPr>
            <p:spPr bwMode="auto">
              <a:xfrm>
                <a:off x="4237"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04"/>
              <p:cNvSpPr>
                <a:spLocks/>
              </p:cNvSpPr>
              <p:nvPr/>
            </p:nvSpPr>
            <p:spPr bwMode="auto">
              <a:xfrm>
                <a:off x="4298" y="3507"/>
                <a:ext cx="24" cy="99"/>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05"/>
              <p:cNvSpPr>
                <a:spLocks/>
              </p:cNvSpPr>
              <p:nvPr/>
            </p:nvSpPr>
            <p:spPr bwMode="auto">
              <a:xfrm>
                <a:off x="4326" y="3505"/>
                <a:ext cx="30" cy="88"/>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 name="Freeform 407"/>
            <p:cNvSpPr>
              <a:spLocks/>
            </p:cNvSpPr>
            <p:nvPr/>
          </p:nvSpPr>
          <p:spPr bwMode="auto">
            <a:xfrm>
              <a:off x="4361" y="3520"/>
              <a:ext cx="13" cy="85"/>
            </a:xfrm>
            <a:custGeom>
              <a:avLst/>
              <a:gdLst>
                <a:gd name="T0" fmla="*/ 6 w 7"/>
                <a:gd name="T1" fmla="*/ 3 h 45"/>
                <a:gd name="T2" fmla="*/ 2 w 7"/>
                <a:gd name="T3" fmla="*/ 3 h 45"/>
                <a:gd name="T4" fmla="*/ 2 w 7"/>
                <a:gd name="T5" fmla="*/ 15 h 45"/>
                <a:gd name="T6" fmla="*/ 0 w 7"/>
                <a:gd name="T7" fmla="*/ 17 h 45"/>
                <a:gd name="T8" fmla="*/ 0 w 7"/>
                <a:gd name="T9" fmla="*/ 34 h 45"/>
                <a:gd name="T10" fmla="*/ 2 w 7"/>
                <a:gd name="T11" fmla="*/ 36 h 45"/>
                <a:gd name="T12" fmla="*/ 2 w 7"/>
                <a:gd name="T13" fmla="*/ 42 h 45"/>
                <a:gd name="T14" fmla="*/ 7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4399" y="3499"/>
              <a:ext cx="33" cy="90"/>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29 h 48"/>
                <a:gd name="T16" fmla="*/ 0 w 19"/>
                <a:gd name="T17" fmla="*/ 30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4464" y="3528"/>
              <a:ext cx="11" cy="6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4493" y="3520"/>
              <a:ext cx="24"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4523" y="3520"/>
              <a:ext cx="28" cy="98"/>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4443"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4275" y="3531"/>
              <a:ext cx="23" cy="53"/>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230"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344" y="3535"/>
              <a:ext cx="17"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565" y="3509"/>
              <a:ext cx="25" cy="94"/>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601" y="3533"/>
              <a:ext cx="16" cy="60"/>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611" y="3524"/>
              <a:ext cx="36" cy="101"/>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7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656" y="3574"/>
              <a:ext cx="10" cy="55"/>
            </a:xfrm>
            <a:custGeom>
              <a:avLst/>
              <a:gdLst>
                <a:gd name="T0" fmla="*/ 6 w 6"/>
                <a:gd name="T1" fmla="*/ 4 h 29"/>
                <a:gd name="T2" fmla="*/ 1 w 6"/>
                <a:gd name="T3" fmla="*/ 3 h 29"/>
                <a:gd name="T4" fmla="*/ 0 w 6"/>
                <a:gd name="T5" fmla="*/ 25 h 29"/>
                <a:gd name="T6" fmla="*/ 6 w 6"/>
                <a:gd name="T7" fmla="*/ 25 h 29"/>
                <a:gd name="T8" fmla="*/ 6 w 6"/>
                <a:gd name="T9" fmla="*/ 4 h 29"/>
              </a:gdLst>
              <a:ahLst/>
              <a:cxnLst>
                <a:cxn ang="0">
                  <a:pos x="T0" y="T1"/>
                </a:cxn>
                <a:cxn ang="0">
                  <a:pos x="T2" y="T3"/>
                </a:cxn>
                <a:cxn ang="0">
                  <a:pos x="T4" y="T5"/>
                </a:cxn>
                <a:cxn ang="0">
                  <a:pos x="T6" y="T7"/>
                </a:cxn>
                <a:cxn ang="0">
                  <a:pos x="T8" y="T9"/>
                </a:cxn>
              </a:cxnLst>
              <a:rect l="0" t="0" r="r" b="b"/>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4668" y="3533"/>
              <a:ext cx="18" cy="75"/>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4686"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4650" y="3513"/>
              <a:ext cx="15" cy="67"/>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711" y="3528"/>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751" y="3558"/>
              <a:ext cx="15" cy="60"/>
            </a:xfrm>
            <a:custGeom>
              <a:avLst/>
              <a:gdLst>
                <a:gd name="T0" fmla="*/ 1 w 8"/>
                <a:gd name="T1" fmla="*/ 5 h 32"/>
                <a:gd name="T2" fmla="*/ 2 w 8"/>
                <a:gd name="T3" fmla="*/ 28 h 32"/>
                <a:gd name="T4" fmla="*/ 7 w 8"/>
                <a:gd name="T5" fmla="*/ 28 h 32"/>
                <a:gd name="T6" fmla="*/ 8 w 8"/>
                <a:gd name="T7" fmla="*/ 5 h 32"/>
                <a:gd name="T8" fmla="*/ 1 w 8"/>
                <a:gd name="T9" fmla="*/ 5 h 32"/>
              </a:gdLst>
              <a:ahLst/>
              <a:cxnLst>
                <a:cxn ang="0">
                  <a:pos x="T0" y="T1"/>
                </a:cxn>
                <a:cxn ang="0">
                  <a:pos x="T2" y="T3"/>
                </a:cxn>
                <a:cxn ang="0">
                  <a:pos x="T4" y="T5"/>
                </a:cxn>
                <a:cxn ang="0">
                  <a:pos x="T6" y="T7"/>
                </a:cxn>
                <a:cxn ang="0">
                  <a:pos x="T8" y="T9"/>
                </a:cxn>
              </a:cxnLst>
              <a:rect l="0" t="0" r="r" b="b"/>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812"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2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842"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877" y="3520"/>
              <a:ext cx="13" cy="85"/>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1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915" y="3499"/>
              <a:ext cx="33" cy="90"/>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980" y="3528"/>
              <a:ext cx="11" cy="6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5007" y="3520"/>
              <a:ext cx="26" cy="77"/>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5039" y="3520"/>
              <a:ext cx="26"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4957" y="3528"/>
              <a:ext cx="21" cy="86"/>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4789" y="3531"/>
              <a:ext cx="23" cy="53"/>
            </a:xfrm>
            <a:custGeom>
              <a:avLst/>
              <a:gdLst>
                <a:gd name="T0" fmla="*/ 12 w 13"/>
                <a:gd name="T1" fmla="*/ 25 h 28"/>
                <a:gd name="T2" fmla="*/ 5 w 13"/>
                <a:gd name="T3" fmla="*/ 3 h 28"/>
                <a:gd name="T4" fmla="*/ 1 w 13"/>
                <a:gd name="T5" fmla="*/ 4 h 28"/>
                <a:gd name="T6" fmla="*/ 10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4744" y="3511"/>
              <a:ext cx="34" cy="82"/>
            </a:xfrm>
            <a:custGeom>
              <a:avLst/>
              <a:gdLst>
                <a:gd name="T0" fmla="*/ 16 w 19"/>
                <a:gd name="T1" fmla="*/ 37 h 44"/>
                <a:gd name="T2" fmla="*/ 12 w 19"/>
                <a:gd name="T3" fmla="*/ 8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4860" y="3535"/>
              <a:ext cx="17" cy="62"/>
            </a:xfrm>
            <a:custGeom>
              <a:avLst/>
              <a:gdLst>
                <a:gd name="T0" fmla="*/ 2 w 10"/>
                <a:gd name="T1" fmla="*/ 4 h 33"/>
                <a:gd name="T2" fmla="*/ 3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079" y="3509"/>
              <a:ext cx="27" cy="94"/>
            </a:xfrm>
            <a:custGeom>
              <a:avLst/>
              <a:gdLst>
                <a:gd name="T0" fmla="*/ 11 w 15"/>
                <a:gd name="T1" fmla="*/ 27 h 50"/>
                <a:gd name="T2" fmla="*/ 14 w 15"/>
                <a:gd name="T3" fmla="*/ 6 h 50"/>
                <a:gd name="T4" fmla="*/ 7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117" y="3533"/>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127" y="3524"/>
              <a:ext cx="34" cy="101"/>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2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172"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184" y="3533"/>
              <a:ext cx="18" cy="75"/>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5202" y="3528"/>
              <a:ext cx="28" cy="105"/>
            </a:xfrm>
            <a:custGeom>
              <a:avLst/>
              <a:gdLst>
                <a:gd name="T0" fmla="*/ 7 w 16"/>
                <a:gd name="T1" fmla="*/ 5 h 56"/>
                <a:gd name="T2" fmla="*/ 4 w 16"/>
                <a:gd name="T3" fmla="*/ 12 h 56"/>
                <a:gd name="T4" fmla="*/ 4 w 16"/>
                <a:gd name="T5" fmla="*/ 11 h 56"/>
                <a:gd name="T6" fmla="*/ 1 w 16"/>
                <a:gd name="T7" fmla="*/ 11 h 56"/>
                <a:gd name="T8" fmla="*/ 2 w 16"/>
                <a:gd name="T9" fmla="*/ 19 h 56"/>
                <a:gd name="T10" fmla="*/ 6 w 16"/>
                <a:gd name="T11" fmla="*/ 54 h 56"/>
                <a:gd name="T12" fmla="*/ 12 w 16"/>
                <a:gd name="T13" fmla="*/ 52 h 56"/>
                <a:gd name="T14" fmla="*/ 14 w 16"/>
                <a:gd name="T15" fmla="*/ 9 h 56"/>
                <a:gd name="T16" fmla="*/ 7 w 16"/>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66" y="3513"/>
              <a:ext cx="14"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227"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267"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328" y="3507"/>
              <a:ext cx="24"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358"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391" y="3520"/>
              <a:ext cx="15" cy="85"/>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430" y="3499"/>
              <a:ext cx="32" cy="90"/>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496" y="3528"/>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5523" y="3520"/>
              <a:ext cx="24"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5553" y="3520"/>
              <a:ext cx="28" cy="98"/>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5473" y="3528"/>
              <a:ext cx="21" cy="86"/>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5305"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5260"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5375" y="3535"/>
              <a:ext cx="18" cy="62"/>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5595" y="3509"/>
              <a:ext cx="27" cy="94"/>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5633" y="3533"/>
              <a:ext cx="14" cy="60"/>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5643" y="3524"/>
              <a:ext cx="34" cy="101"/>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5688" y="3574"/>
              <a:ext cx="10" cy="55"/>
            </a:xfrm>
            <a:custGeom>
              <a:avLst/>
              <a:gdLst>
                <a:gd name="T0" fmla="*/ 5 w 6"/>
                <a:gd name="T1" fmla="*/ 4 h 29"/>
                <a:gd name="T2" fmla="*/ 0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5700" y="3533"/>
              <a:ext cx="18" cy="75"/>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5716" y="3528"/>
              <a:ext cx="30" cy="105"/>
            </a:xfrm>
            <a:custGeom>
              <a:avLst/>
              <a:gdLst>
                <a:gd name="T0" fmla="*/ 7 w 17"/>
                <a:gd name="T1" fmla="*/ 5 h 56"/>
                <a:gd name="T2" fmla="*/ 5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5682" y="3513"/>
              <a:ext cx="14" cy="67"/>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5742" y="3528"/>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5783" y="3558"/>
              <a:ext cx="14"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5844" y="3507"/>
              <a:ext cx="23" cy="99"/>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5872" y="3505"/>
              <a:ext cx="30" cy="88"/>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5907" y="3520"/>
              <a:ext cx="13" cy="85"/>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5945" y="3499"/>
              <a:ext cx="33" cy="90"/>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6010" y="3528"/>
              <a:ext cx="11" cy="6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6039" y="3520"/>
              <a:ext cx="24" cy="77"/>
            </a:xfrm>
            <a:custGeom>
              <a:avLst/>
              <a:gdLst>
                <a:gd name="T0" fmla="*/ 7 w 14"/>
                <a:gd name="T1" fmla="*/ 7 h 41"/>
                <a:gd name="T2" fmla="*/ 7 w 14"/>
                <a:gd name="T3" fmla="*/ 4 h 41"/>
                <a:gd name="T4" fmla="*/ 1 w 14"/>
                <a:gd name="T5" fmla="*/ 6 h 41"/>
                <a:gd name="T6" fmla="*/ 3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6069" y="3520"/>
              <a:ext cx="26"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5989"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5820" y="3531"/>
              <a:ext cx="22" cy="53"/>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5776"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5890" y="3535"/>
              <a:ext cx="17"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6111" y="3509"/>
              <a:ext cx="25" cy="94"/>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6147" y="3533"/>
              <a:ext cx="14" cy="60"/>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6157" y="3524"/>
              <a:ext cx="36" cy="101"/>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6202"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6214" y="3533"/>
              <a:ext cx="18" cy="75"/>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6232"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6196" y="3513"/>
              <a:ext cx="14" cy="67"/>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6257"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6297"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1108" y="3655"/>
              <a:ext cx="5232" cy="113"/>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1110" y="3546"/>
              <a:ext cx="5212" cy="133"/>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 name="图片 2"/>
          <p:cNvPicPr>
            <a:picLocks noChangeAspect="1"/>
          </p:cNvPicPr>
          <p:nvPr/>
        </p:nvPicPr>
        <p:blipFill>
          <a:blip r:embed="rId2"/>
          <a:stretch>
            <a:fillRect/>
          </a:stretch>
        </p:blipFill>
        <p:spPr>
          <a:xfrm>
            <a:off x="3574544" y="5375260"/>
            <a:ext cx="821284" cy="738842"/>
          </a:xfrm>
          <a:prstGeom prst="rect">
            <a:avLst/>
          </a:prstGeom>
        </p:spPr>
      </p:pic>
      <p:sp>
        <p:nvSpPr>
          <p:cNvPr id="490" name="Freeform 240"/>
          <p:cNvSpPr>
            <a:spLocks/>
          </p:cNvSpPr>
          <p:nvPr/>
        </p:nvSpPr>
        <p:spPr bwMode="auto">
          <a:xfrm>
            <a:off x="3699262" y="3923210"/>
            <a:ext cx="360488" cy="384204"/>
          </a:xfrm>
          <a:custGeom>
            <a:avLst/>
            <a:gdLst>
              <a:gd name="T0" fmla="*/ 64 w 129"/>
              <a:gd name="T1" fmla="*/ 0 h 130"/>
              <a:gd name="T2" fmla="*/ 0 w 129"/>
              <a:gd name="T3" fmla="*/ 52 h 130"/>
              <a:gd name="T4" fmla="*/ 44 w 129"/>
              <a:gd name="T5" fmla="*/ 19 h 130"/>
              <a:gd name="T6" fmla="*/ 90 w 129"/>
              <a:gd name="T7" fmla="*/ 65 h 130"/>
              <a:gd name="T8" fmla="*/ 44 w 129"/>
              <a:gd name="T9" fmla="*/ 110 h 130"/>
              <a:gd name="T10" fmla="*/ 0 w 129"/>
              <a:gd name="T11" fmla="*/ 77 h 130"/>
              <a:gd name="T12" fmla="*/ 64 w 129"/>
              <a:gd name="T13" fmla="*/ 130 h 130"/>
              <a:gd name="T14" fmla="*/ 129 w 129"/>
              <a:gd name="T15" fmla="*/ 65 h 130"/>
              <a:gd name="T16" fmla="*/ 64 w 129"/>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30">
                <a:moveTo>
                  <a:pt x="64" y="0"/>
                </a:moveTo>
                <a:cubicBezTo>
                  <a:pt x="32" y="0"/>
                  <a:pt x="6" y="22"/>
                  <a:pt x="0" y="52"/>
                </a:cubicBezTo>
                <a:cubicBezTo>
                  <a:pt x="6" y="33"/>
                  <a:pt x="23" y="19"/>
                  <a:pt x="44" y="19"/>
                </a:cubicBezTo>
                <a:cubicBezTo>
                  <a:pt x="69" y="19"/>
                  <a:pt x="90" y="39"/>
                  <a:pt x="90" y="65"/>
                </a:cubicBezTo>
                <a:cubicBezTo>
                  <a:pt x="90" y="90"/>
                  <a:pt x="69" y="110"/>
                  <a:pt x="44" y="110"/>
                </a:cubicBezTo>
                <a:cubicBezTo>
                  <a:pt x="23" y="110"/>
                  <a:pt x="6" y="96"/>
                  <a:pt x="0" y="77"/>
                </a:cubicBezTo>
                <a:cubicBezTo>
                  <a:pt x="6" y="107"/>
                  <a:pt x="32" y="130"/>
                  <a:pt x="64" y="130"/>
                </a:cubicBezTo>
                <a:cubicBezTo>
                  <a:pt x="100" y="130"/>
                  <a:pt x="129" y="101"/>
                  <a:pt x="129" y="65"/>
                </a:cubicBezTo>
                <a:cubicBezTo>
                  <a:pt x="129" y="29"/>
                  <a:pt x="100" y="0"/>
                  <a:pt x="6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60294812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a:stretch>
            <a:fillRect/>
          </a:stretch>
        </p:blipFill>
        <p:spPr>
          <a:xfrm>
            <a:off x="-79217" y="3433785"/>
            <a:ext cx="12331386" cy="3451511"/>
          </a:xfrm>
          <a:prstGeom prst="rect">
            <a:avLst/>
          </a:prstGeom>
        </p:spPr>
      </p:pic>
      <p:sp>
        <p:nvSpPr>
          <p:cNvPr id="32" name="TextBox 13"/>
          <p:cNvSpPr txBox="1">
            <a:spLocks noChangeArrowheads="1"/>
          </p:cNvSpPr>
          <p:nvPr/>
        </p:nvSpPr>
        <p:spPr bwMode="auto">
          <a:xfrm>
            <a:off x="3350374" y="3326602"/>
            <a:ext cx="1179513"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1200" b="1">
                <a:latin typeface="Arial" panose="020B0604020202020204" pitchFamily="34" charset="0"/>
                <a:ea typeface="微软雅黑" panose="020B0503020204020204" pitchFamily="34" charset="-122"/>
                <a:sym typeface="Arial" panose="020B0604020202020204" pitchFamily="34" charset="0"/>
              </a:rPr>
              <a:t>单击编辑标题</a:t>
            </a:r>
            <a:endParaRPr lang="en-US" altLang="zh-CN" sz="1200" b="1">
              <a:latin typeface="Arial" panose="020B0604020202020204" pitchFamily="34" charset="0"/>
              <a:ea typeface="微软雅黑" panose="020B0503020204020204" pitchFamily="34" charset="-122"/>
              <a:sym typeface="Arial" panose="020B0604020202020204" pitchFamily="34" charset="0"/>
            </a:endParaRPr>
          </a:p>
        </p:txBody>
      </p:sp>
      <p:sp>
        <p:nvSpPr>
          <p:cNvPr id="33" name="TextBox 13"/>
          <p:cNvSpPr txBox="1">
            <a:spLocks noChangeArrowheads="1"/>
          </p:cNvSpPr>
          <p:nvPr/>
        </p:nvSpPr>
        <p:spPr bwMode="auto">
          <a:xfrm>
            <a:off x="3353549" y="3540914"/>
            <a:ext cx="106203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900" dirty="0">
                <a:latin typeface="Arial" panose="020B0604020202020204" pitchFamily="34" charset="0"/>
                <a:ea typeface="微软雅黑" panose="020B0503020204020204" pitchFamily="34" charset="-122"/>
                <a:sym typeface="Arial" panose="020B0604020202020204" pitchFamily="34" charset="0"/>
              </a:rPr>
              <a:t>单击此处可编辑内容，根据您的需要自由拉伸文本框大小</a:t>
            </a:r>
            <a:endParaRPr lang="en-US" altLang="zh-CN" sz="900" dirty="0">
              <a:latin typeface="Arial" panose="020B0604020202020204" pitchFamily="34" charset="0"/>
              <a:ea typeface="微软雅黑" panose="020B0503020204020204" pitchFamily="34" charset="-122"/>
              <a:sym typeface="Arial" panose="020B0604020202020204" pitchFamily="34" charset="0"/>
            </a:endParaRPr>
          </a:p>
        </p:txBody>
      </p:sp>
      <p:sp>
        <p:nvSpPr>
          <p:cNvPr id="34" name="TextBox 13"/>
          <p:cNvSpPr txBox="1">
            <a:spLocks noChangeArrowheads="1"/>
          </p:cNvSpPr>
          <p:nvPr/>
        </p:nvSpPr>
        <p:spPr bwMode="auto">
          <a:xfrm>
            <a:off x="5446081" y="3326602"/>
            <a:ext cx="1179513"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1200" b="1">
                <a:latin typeface="Arial" panose="020B0604020202020204" pitchFamily="34" charset="0"/>
                <a:ea typeface="微软雅黑" panose="020B0503020204020204" pitchFamily="34" charset="-122"/>
                <a:sym typeface="Arial" panose="020B0604020202020204" pitchFamily="34" charset="0"/>
              </a:rPr>
              <a:t>单击编辑标题</a:t>
            </a:r>
            <a:endParaRPr lang="en-US" altLang="zh-CN" sz="1200" b="1">
              <a:latin typeface="Arial" panose="020B0604020202020204" pitchFamily="34" charset="0"/>
              <a:ea typeface="微软雅黑" panose="020B0503020204020204" pitchFamily="34" charset="-122"/>
              <a:sym typeface="Arial" panose="020B0604020202020204" pitchFamily="34" charset="0"/>
            </a:endParaRPr>
          </a:p>
        </p:txBody>
      </p:sp>
      <p:sp>
        <p:nvSpPr>
          <p:cNvPr id="35" name="TextBox 13"/>
          <p:cNvSpPr txBox="1">
            <a:spLocks noChangeArrowheads="1"/>
          </p:cNvSpPr>
          <p:nvPr/>
        </p:nvSpPr>
        <p:spPr bwMode="auto">
          <a:xfrm>
            <a:off x="5447669" y="3540914"/>
            <a:ext cx="1063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900" dirty="0">
                <a:latin typeface="Arial" panose="020B0604020202020204" pitchFamily="34" charset="0"/>
                <a:ea typeface="微软雅黑" panose="020B0503020204020204" pitchFamily="34" charset="-122"/>
                <a:sym typeface="Arial" panose="020B0604020202020204" pitchFamily="34" charset="0"/>
              </a:rPr>
              <a:t>单击此处可编辑内容，根据您的需要自由拉伸文本框大小</a:t>
            </a:r>
            <a:endParaRPr lang="en-US" altLang="zh-CN" sz="900" dirty="0">
              <a:latin typeface="Arial" panose="020B0604020202020204" pitchFamily="34" charset="0"/>
              <a:ea typeface="微软雅黑" panose="020B0503020204020204" pitchFamily="34" charset="-122"/>
              <a:sym typeface="Arial" panose="020B0604020202020204" pitchFamily="34" charset="0"/>
            </a:endParaRPr>
          </a:p>
        </p:txBody>
      </p:sp>
      <p:sp>
        <p:nvSpPr>
          <p:cNvPr id="36" name="TextBox 13"/>
          <p:cNvSpPr txBox="1">
            <a:spLocks noChangeArrowheads="1"/>
          </p:cNvSpPr>
          <p:nvPr/>
        </p:nvSpPr>
        <p:spPr bwMode="auto">
          <a:xfrm>
            <a:off x="7536143" y="3326602"/>
            <a:ext cx="1181100"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1200" b="1">
                <a:latin typeface="Arial" panose="020B0604020202020204" pitchFamily="34" charset="0"/>
                <a:ea typeface="微软雅黑" panose="020B0503020204020204" pitchFamily="34" charset="-122"/>
                <a:sym typeface="Arial" panose="020B0604020202020204" pitchFamily="34" charset="0"/>
              </a:rPr>
              <a:t>单击编辑标题</a:t>
            </a:r>
            <a:endParaRPr lang="en-US" altLang="zh-CN" sz="1200" b="1">
              <a:latin typeface="Arial" panose="020B0604020202020204" pitchFamily="34" charset="0"/>
              <a:ea typeface="微软雅黑" panose="020B0503020204020204" pitchFamily="34" charset="-122"/>
              <a:sym typeface="Arial" panose="020B0604020202020204" pitchFamily="34" charset="0"/>
            </a:endParaRPr>
          </a:p>
        </p:txBody>
      </p:sp>
      <p:sp>
        <p:nvSpPr>
          <p:cNvPr id="37" name="TextBox 13"/>
          <p:cNvSpPr txBox="1">
            <a:spLocks noChangeArrowheads="1"/>
          </p:cNvSpPr>
          <p:nvPr/>
        </p:nvSpPr>
        <p:spPr bwMode="auto">
          <a:xfrm>
            <a:off x="7539318" y="3540914"/>
            <a:ext cx="1063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900">
                <a:latin typeface="Arial" panose="020B0604020202020204" pitchFamily="34" charset="0"/>
                <a:ea typeface="微软雅黑" panose="020B0503020204020204" pitchFamily="34" charset="-122"/>
                <a:sym typeface="Arial" panose="020B0604020202020204" pitchFamily="34" charset="0"/>
              </a:rPr>
              <a:t>单击此处可编辑内容，根据您的需要自由拉伸文本框大小</a:t>
            </a:r>
            <a:endParaRPr lang="en-US" altLang="zh-CN" sz="900">
              <a:latin typeface="Arial" panose="020B0604020202020204" pitchFamily="34" charset="0"/>
              <a:ea typeface="微软雅黑" panose="020B0503020204020204" pitchFamily="34" charset="-122"/>
              <a:sym typeface="Arial" panose="020B0604020202020204" pitchFamily="34" charset="0"/>
            </a:endParaRPr>
          </a:p>
        </p:txBody>
      </p:sp>
      <p:sp>
        <p:nvSpPr>
          <p:cNvPr id="40" name="Rectangle 3"/>
          <p:cNvSpPr/>
          <p:nvPr/>
        </p:nvSpPr>
        <p:spPr>
          <a:xfrm>
            <a:off x="3232899" y="940588"/>
            <a:ext cx="1308100" cy="1397000"/>
          </a:xfrm>
          <a:prstGeom prst="rect">
            <a:avLst/>
          </a:prstGeom>
          <a:noFill/>
          <a:ln>
            <a:noFill/>
          </a:ln>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rPr>
              <a:t>1</a:t>
            </a:r>
            <a:endParaRPr lang="en-US"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endParaRPr>
          </a:p>
        </p:txBody>
      </p:sp>
      <p:sp>
        <p:nvSpPr>
          <p:cNvPr id="41" name="Rectangle 5"/>
          <p:cNvSpPr/>
          <p:nvPr/>
        </p:nvSpPr>
        <p:spPr>
          <a:xfrm>
            <a:off x="5317494" y="940588"/>
            <a:ext cx="1308100" cy="1397000"/>
          </a:xfrm>
          <a:prstGeom prst="rect">
            <a:avLst/>
          </a:prstGeom>
          <a:noFill/>
          <a:ln>
            <a:noFill/>
          </a:ln>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rPr>
              <a:t>2</a:t>
            </a:r>
            <a:endParaRPr lang="en-US"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endParaRPr>
          </a:p>
        </p:txBody>
      </p:sp>
      <p:sp>
        <p:nvSpPr>
          <p:cNvPr id="42" name="Rectangle 7"/>
          <p:cNvSpPr/>
          <p:nvPr/>
        </p:nvSpPr>
        <p:spPr>
          <a:xfrm>
            <a:off x="7431368" y="940588"/>
            <a:ext cx="1306512" cy="1397000"/>
          </a:xfrm>
          <a:prstGeom prst="rect">
            <a:avLst/>
          </a:prstGeom>
          <a:noFill/>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rPr>
              <a:t>3</a:t>
            </a:r>
            <a:endParaRPr lang="en-US"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endParaRPr>
          </a:p>
        </p:txBody>
      </p:sp>
      <p:pic>
        <p:nvPicPr>
          <p:cNvPr id="45" name="图片 44"/>
          <p:cNvPicPr>
            <a:picLocks noChangeAspect="1"/>
          </p:cNvPicPr>
          <p:nvPr/>
        </p:nvPicPr>
        <p:blipFill>
          <a:blip r:embed="rId3"/>
          <a:stretch>
            <a:fillRect/>
          </a:stretch>
        </p:blipFill>
        <p:spPr>
          <a:xfrm>
            <a:off x="7536143" y="2212745"/>
            <a:ext cx="963326" cy="941293"/>
          </a:xfrm>
          <a:prstGeom prst="rect">
            <a:avLst/>
          </a:prstGeom>
        </p:spPr>
      </p:pic>
      <p:pic>
        <p:nvPicPr>
          <p:cNvPr id="46" name="图片 45"/>
          <p:cNvPicPr>
            <a:picLocks noChangeAspect="1"/>
          </p:cNvPicPr>
          <p:nvPr/>
        </p:nvPicPr>
        <p:blipFill>
          <a:blip r:embed="rId4"/>
          <a:stretch>
            <a:fillRect/>
          </a:stretch>
        </p:blipFill>
        <p:spPr>
          <a:xfrm>
            <a:off x="5739619" y="2428820"/>
            <a:ext cx="517013" cy="725218"/>
          </a:xfrm>
          <a:prstGeom prst="rect">
            <a:avLst/>
          </a:prstGeom>
        </p:spPr>
      </p:pic>
      <p:pic>
        <p:nvPicPr>
          <p:cNvPr id="47" name="图片 46"/>
          <p:cNvPicPr>
            <a:picLocks noChangeAspect="1"/>
          </p:cNvPicPr>
          <p:nvPr/>
        </p:nvPicPr>
        <p:blipFill>
          <a:blip r:embed="rId5" cstate="print">
            <a:extLst>
              <a:ext uri="{BEBA8EAE-BF5A-486C-A8C5-ECC9F3942E4B}">
                <a14:imgProps xmlns:a14="http://schemas.microsoft.com/office/drawing/2010/main">
                  <a14:imgLayer>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3473002" y="2505103"/>
            <a:ext cx="816697" cy="648935"/>
          </a:xfrm>
          <a:prstGeom prst="rect">
            <a:avLst/>
          </a:prstGeom>
        </p:spPr>
      </p:pic>
    </p:spTree>
    <p:extLst>
      <p:ext uri="{BB962C8B-B14F-4D97-AF65-F5344CB8AC3E}">
        <p14:creationId xmlns:p14="http://schemas.microsoft.com/office/powerpoint/2010/main" val="144772611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组合 3"/>
          <p:cNvGrpSpPr/>
          <p:nvPr/>
        </p:nvGrpSpPr>
        <p:grpSpPr>
          <a:xfrm>
            <a:off x="-123810" y="4108197"/>
            <a:ext cx="12408377" cy="2843587"/>
            <a:chOff x="-123810" y="4108197"/>
            <a:chExt cx="12408377" cy="2843587"/>
          </a:xfrm>
        </p:grpSpPr>
        <p:sp>
          <p:nvSpPr>
            <p:cNvPr id="303" name="Freeform 18"/>
            <p:cNvSpPr>
              <a:spLocks/>
            </p:cNvSpPr>
            <p:nvPr/>
          </p:nvSpPr>
          <p:spPr bwMode="auto">
            <a:xfrm>
              <a:off x="2143470" y="4587267"/>
              <a:ext cx="860902" cy="1980313"/>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9"/>
            <p:cNvSpPr>
              <a:spLocks/>
            </p:cNvSpPr>
            <p:nvPr/>
          </p:nvSpPr>
          <p:spPr bwMode="auto">
            <a:xfrm>
              <a:off x="2762466" y="5429196"/>
              <a:ext cx="73521" cy="14230"/>
            </a:xfrm>
            <a:custGeom>
              <a:avLst/>
              <a:gdLst>
                <a:gd name="T0" fmla="*/ 18 w 18"/>
                <a:gd name="T1" fmla="*/ 0 h 3"/>
                <a:gd name="T2" fmla="*/ 0 w 18"/>
                <a:gd name="T3" fmla="*/ 0 h 3"/>
                <a:gd name="T4" fmla="*/ 1 w 18"/>
                <a:gd name="T5" fmla="*/ 3 h 3"/>
                <a:gd name="T6" fmla="*/ 16 w 18"/>
                <a:gd name="T7" fmla="*/ 3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0"/>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1"/>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3"/>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6"/>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7"/>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8"/>
            <p:cNvSpPr>
              <a:spLocks noEditPoints="1"/>
            </p:cNvSpPr>
            <p:nvPr/>
          </p:nvSpPr>
          <p:spPr bwMode="auto">
            <a:xfrm>
              <a:off x="7496243" y="4511374"/>
              <a:ext cx="1112295" cy="2056205"/>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9"/>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0"/>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1"/>
            <p:cNvSpPr>
              <a:spLocks noEditPoints="1"/>
            </p:cNvSpPr>
            <p:nvPr/>
          </p:nvSpPr>
          <p:spPr bwMode="auto">
            <a:xfrm>
              <a:off x="4190188" y="4860004"/>
              <a:ext cx="737577" cy="1584250"/>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2"/>
            <p:cNvSpPr>
              <a:spLocks noEditPoints="1"/>
            </p:cNvSpPr>
            <p:nvPr/>
          </p:nvSpPr>
          <p:spPr bwMode="auto">
            <a:xfrm>
              <a:off x="8959540" y="4860004"/>
              <a:ext cx="2372" cy="0"/>
            </a:xfrm>
            <a:custGeom>
              <a:avLst/>
              <a:gdLst>
                <a:gd name="T0" fmla="*/ 0 w 1"/>
                <a:gd name="T1" fmla="*/ 0 w 1"/>
                <a:gd name="T2" fmla="*/ 0 w 1"/>
                <a:gd name="T3" fmla="*/ 0 w 1"/>
                <a:gd name="T4" fmla="*/ 1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3"/>
            <p:cNvSpPr>
              <a:spLocks/>
            </p:cNvSpPr>
            <p:nvPr/>
          </p:nvSpPr>
          <p:spPr bwMode="auto">
            <a:xfrm>
              <a:off x="8461497" y="4900322"/>
              <a:ext cx="858531" cy="1306769"/>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4"/>
            <p:cNvSpPr>
              <a:spLocks/>
            </p:cNvSpPr>
            <p:nvPr/>
          </p:nvSpPr>
          <p:spPr bwMode="auto">
            <a:xfrm>
              <a:off x="8933452" y="4860004"/>
              <a:ext cx="59291" cy="40318"/>
            </a:xfrm>
            <a:custGeom>
              <a:avLst/>
              <a:gdLst>
                <a:gd name="T0" fmla="*/ 7 w 14"/>
                <a:gd name="T1" fmla="*/ 0 h 9"/>
                <a:gd name="T2" fmla="*/ 0 w 14"/>
                <a:gd name="T3" fmla="*/ 9 h 9"/>
                <a:gd name="T4" fmla="*/ 14 w 14"/>
                <a:gd name="T5" fmla="*/ 9 h 9"/>
                <a:gd name="T6" fmla="*/ 7 w 14"/>
                <a:gd name="T7" fmla="*/ 0 h 9"/>
              </a:gdLst>
              <a:ahLst/>
              <a:cxnLst>
                <a:cxn ang="0">
                  <a:pos x="T0" y="T1"/>
                </a:cxn>
                <a:cxn ang="0">
                  <a:pos x="T2" y="T3"/>
                </a:cxn>
                <a:cxn ang="0">
                  <a:pos x="T4" y="T5"/>
                </a:cxn>
                <a:cxn ang="0">
                  <a:pos x="T6" y="T7"/>
                </a:cxn>
              </a:cxnLst>
              <a:rect l="0" t="0" r="r" b="b"/>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5"/>
            <p:cNvSpPr>
              <a:spLocks/>
            </p:cNvSpPr>
            <p:nvPr/>
          </p:nvSpPr>
          <p:spPr bwMode="auto">
            <a:xfrm>
              <a:off x="5406836"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6"/>
            <p:cNvSpPr>
              <a:spLocks/>
            </p:cNvSpPr>
            <p:nvPr/>
          </p:nvSpPr>
          <p:spPr bwMode="auto">
            <a:xfrm>
              <a:off x="5157814"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
            <p:cNvSpPr>
              <a:spLocks/>
            </p:cNvSpPr>
            <p:nvPr/>
          </p:nvSpPr>
          <p:spPr bwMode="auto">
            <a:xfrm>
              <a:off x="5425809"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8"/>
            <p:cNvSpPr>
              <a:spLocks/>
            </p:cNvSpPr>
            <p:nvPr/>
          </p:nvSpPr>
          <p:spPr bwMode="auto">
            <a:xfrm>
              <a:off x="5112753" y="6240294"/>
              <a:ext cx="464840"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9"/>
            <p:cNvSpPr>
              <a:spLocks/>
            </p:cNvSpPr>
            <p:nvPr/>
          </p:nvSpPr>
          <p:spPr bwMode="auto">
            <a:xfrm>
              <a:off x="5423437"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0"/>
            <p:cNvSpPr>
              <a:spLocks/>
            </p:cNvSpPr>
            <p:nvPr/>
          </p:nvSpPr>
          <p:spPr bwMode="auto">
            <a:xfrm>
              <a:off x="227192"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1"/>
            <p:cNvSpPr>
              <a:spLocks/>
            </p:cNvSpPr>
            <p:nvPr/>
          </p:nvSpPr>
          <p:spPr bwMode="auto">
            <a:xfrm>
              <a:off x="-21829"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5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2"/>
            <p:cNvSpPr>
              <a:spLocks/>
            </p:cNvSpPr>
            <p:nvPr/>
          </p:nvSpPr>
          <p:spPr bwMode="auto">
            <a:xfrm>
              <a:off x="246165"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3"/>
            <p:cNvSpPr>
              <a:spLocks/>
            </p:cNvSpPr>
            <p:nvPr/>
          </p:nvSpPr>
          <p:spPr bwMode="auto">
            <a:xfrm>
              <a:off x="-69262"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4"/>
            <p:cNvSpPr>
              <a:spLocks/>
            </p:cNvSpPr>
            <p:nvPr/>
          </p:nvSpPr>
          <p:spPr bwMode="auto">
            <a:xfrm>
              <a:off x="243793"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5"/>
            <p:cNvSpPr>
              <a:spLocks/>
            </p:cNvSpPr>
            <p:nvPr/>
          </p:nvSpPr>
          <p:spPr bwMode="auto">
            <a:xfrm>
              <a:off x="8836215"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6"/>
            <p:cNvSpPr>
              <a:spLocks/>
            </p:cNvSpPr>
            <p:nvPr/>
          </p:nvSpPr>
          <p:spPr bwMode="auto">
            <a:xfrm>
              <a:off x="8589565"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
            <p:cNvSpPr>
              <a:spLocks/>
            </p:cNvSpPr>
            <p:nvPr/>
          </p:nvSpPr>
          <p:spPr bwMode="auto">
            <a:xfrm>
              <a:off x="8862303"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8"/>
            <p:cNvSpPr>
              <a:spLocks/>
            </p:cNvSpPr>
            <p:nvPr/>
          </p:nvSpPr>
          <p:spPr bwMode="auto">
            <a:xfrm>
              <a:off x="8542133"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9"/>
            <p:cNvSpPr>
              <a:spLocks/>
            </p:cNvSpPr>
            <p:nvPr/>
          </p:nvSpPr>
          <p:spPr bwMode="auto">
            <a:xfrm>
              <a:off x="8852816"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0"/>
            <p:cNvSpPr>
              <a:spLocks/>
            </p:cNvSpPr>
            <p:nvPr/>
          </p:nvSpPr>
          <p:spPr bwMode="auto">
            <a:xfrm>
              <a:off x="7474898" y="5958070"/>
              <a:ext cx="457725" cy="531246"/>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1"/>
            <p:cNvSpPr>
              <a:spLocks/>
            </p:cNvSpPr>
            <p:nvPr/>
          </p:nvSpPr>
          <p:spPr bwMode="auto">
            <a:xfrm>
              <a:off x="7225877" y="5958070"/>
              <a:ext cx="457725" cy="531246"/>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2"/>
            <p:cNvSpPr>
              <a:spLocks/>
            </p:cNvSpPr>
            <p:nvPr/>
          </p:nvSpPr>
          <p:spPr bwMode="auto">
            <a:xfrm>
              <a:off x="7498615" y="6185747"/>
              <a:ext cx="462468" cy="303569"/>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3"/>
            <p:cNvSpPr>
              <a:spLocks/>
            </p:cNvSpPr>
            <p:nvPr/>
          </p:nvSpPr>
          <p:spPr bwMode="auto">
            <a:xfrm>
              <a:off x="7180816" y="6185747"/>
              <a:ext cx="467211" cy="303569"/>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4"/>
            <p:cNvSpPr>
              <a:spLocks/>
            </p:cNvSpPr>
            <p:nvPr/>
          </p:nvSpPr>
          <p:spPr bwMode="auto">
            <a:xfrm>
              <a:off x="7491500" y="5905894"/>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5"/>
            <p:cNvSpPr>
              <a:spLocks/>
            </p:cNvSpPr>
            <p:nvPr/>
          </p:nvSpPr>
          <p:spPr bwMode="auto">
            <a:xfrm>
              <a:off x="11644227" y="6012618"/>
              <a:ext cx="460097"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6"/>
            <p:cNvSpPr>
              <a:spLocks/>
            </p:cNvSpPr>
            <p:nvPr/>
          </p:nvSpPr>
          <p:spPr bwMode="auto">
            <a:xfrm>
              <a:off x="11397577"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7"/>
            <p:cNvSpPr>
              <a:spLocks/>
            </p:cNvSpPr>
            <p:nvPr/>
          </p:nvSpPr>
          <p:spPr bwMode="auto">
            <a:xfrm>
              <a:off x="11670315"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8"/>
            <p:cNvSpPr>
              <a:spLocks/>
            </p:cNvSpPr>
            <p:nvPr/>
          </p:nvSpPr>
          <p:spPr bwMode="auto">
            <a:xfrm>
              <a:off x="11350145"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9"/>
            <p:cNvSpPr>
              <a:spLocks/>
            </p:cNvSpPr>
            <p:nvPr/>
          </p:nvSpPr>
          <p:spPr bwMode="auto">
            <a:xfrm>
              <a:off x="11663200"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60"/>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61"/>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62"/>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63"/>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64"/>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5"/>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66"/>
            <p:cNvSpPr>
              <a:spLocks noChangeArrowheads="1"/>
            </p:cNvSpPr>
            <p:nvPr/>
          </p:nvSpPr>
          <p:spPr bwMode="auto">
            <a:xfrm>
              <a:off x="9960368" y="6266382"/>
              <a:ext cx="184987" cy="11858"/>
            </a:xfrm>
            <a:prstGeom prst="rect">
              <a:avLst/>
            </a:prstGeom>
            <a:solidFill>
              <a:srgbClr val="537C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Rectangle 67"/>
            <p:cNvSpPr>
              <a:spLocks noChangeArrowheads="1"/>
            </p:cNvSpPr>
            <p:nvPr/>
          </p:nvSpPr>
          <p:spPr bwMode="auto">
            <a:xfrm>
              <a:off x="9960368" y="6266382"/>
              <a:ext cx="184987" cy="11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Rectangle 68"/>
            <p:cNvSpPr>
              <a:spLocks noChangeArrowheads="1"/>
            </p:cNvSpPr>
            <p:nvPr/>
          </p:nvSpPr>
          <p:spPr bwMode="auto">
            <a:xfrm>
              <a:off x="9754036" y="6550978"/>
              <a:ext cx="8775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Rectangle 69"/>
            <p:cNvSpPr>
              <a:spLocks noChangeArrowheads="1"/>
            </p:cNvSpPr>
            <p:nvPr/>
          </p:nvSpPr>
          <p:spPr bwMode="auto">
            <a:xfrm>
              <a:off x="9754036" y="6550978"/>
              <a:ext cx="8775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70"/>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71"/>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72"/>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73"/>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74"/>
            <p:cNvSpPr>
              <a:spLocks/>
            </p:cNvSpPr>
            <p:nvPr/>
          </p:nvSpPr>
          <p:spPr bwMode="auto">
            <a:xfrm>
              <a:off x="3464469" y="5958070"/>
              <a:ext cx="1230877" cy="495671"/>
            </a:xfrm>
            <a:custGeom>
              <a:avLst/>
              <a:gdLst>
                <a:gd name="T0" fmla="*/ 0 w 293"/>
                <a:gd name="T1" fmla="*/ 111 h 111"/>
                <a:gd name="T2" fmla="*/ 293 w 293"/>
                <a:gd name="T3" fmla="*/ 111 h 111"/>
                <a:gd name="T4" fmla="*/ 291 w 293"/>
                <a:gd name="T5" fmla="*/ 102 h 111"/>
                <a:gd name="T6" fmla="*/ 286 w 293"/>
                <a:gd name="T7" fmla="*/ 89 h 111"/>
                <a:gd name="T8" fmla="*/ 267 w 293"/>
                <a:gd name="T9" fmla="*/ 70 h 111"/>
                <a:gd name="T10" fmla="*/ 266 w 293"/>
                <a:gd name="T11" fmla="*/ 70 h 111"/>
                <a:gd name="T12" fmla="*/ 239 w 293"/>
                <a:gd name="T13" fmla="*/ 63 h 111"/>
                <a:gd name="T14" fmla="*/ 232 w 293"/>
                <a:gd name="T15" fmla="*/ 64 h 111"/>
                <a:gd name="T16" fmla="*/ 232 w 293"/>
                <a:gd name="T17" fmla="*/ 60 h 111"/>
                <a:gd name="T18" fmla="*/ 182 w 293"/>
                <a:gd name="T19" fmla="*/ 10 h 111"/>
                <a:gd name="T20" fmla="*/ 155 w 293"/>
                <a:gd name="T21" fmla="*/ 19 h 111"/>
                <a:gd name="T22" fmla="*/ 124 w 293"/>
                <a:gd name="T23" fmla="*/ 0 h 111"/>
                <a:gd name="T24" fmla="*/ 89 w 293"/>
                <a:gd name="T25" fmla="*/ 30 h 111"/>
                <a:gd name="T26" fmla="*/ 76 w 293"/>
                <a:gd name="T27" fmla="*/ 28 h 111"/>
                <a:gd name="T28" fmla="*/ 42 w 293"/>
                <a:gd name="T29" fmla="*/ 63 h 111"/>
                <a:gd name="T30" fmla="*/ 43 w 293"/>
                <a:gd name="T31" fmla="*/ 72 h 111"/>
                <a:gd name="T32" fmla="*/ 42 w 293"/>
                <a:gd name="T33" fmla="*/ 72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75"/>
            <p:cNvSpPr>
              <a:spLocks/>
            </p:cNvSpPr>
            <p:nvPr/>
          </p:nvSpPr>
          <p:spPr bwMode="auto">
            <a:xfrm>
              <a:off x="4111925" y="6003131"/>
              <a:ext cx="327285" cy="222933"/>
            </a:xfrm>
            <a:custGeom>
              <a:avLst/>
              <a:gdLst>
                <a:gd name="T0" fmla="*/ 28 w 78"/>
                <a:gd name="T1" fmla="*/ 0 h 50"/>
                <a:gd name="T2" fmla="*/ 1 w 78"/>
                <a:gd name="T3" fmla="*/ 9 h 50"/>
                <a:gd name="T4" fmla="*/ 0 w 78"/>
                <a:gd name="T5" fmla="*/ 8 h 50"/>
                <a:gd name="T6" fmla="*/ 1 w 78"/>
                <a:gd name="T7" fmla="*/ 9 h 50"/>
                <a:gd name="T8" fmla="*/ 28 w 78"/>
                <a:gd name="T9" fmla="*/ 0 h 50"/>
                <a:gd name="T10" fmla="*/ 78 w 78"/>
                <a:gd name="T11" fmla="*/ 50 h 50"/>
                <a:gd name="T12" fmla="*/ 78 w 78"/>
                <a:gd name="T13" fmla="*/ 50 h 50"/>
                <a:gd name="T14" fmla="*/ 28 w 7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76"/>
            <p:cNvSpPr>
              <a:spLocks/>
            </p:cNvSpPr>
            <p:nvPr/>
          </p:nvSpPr>
          <p:spPr bwMode="auto">
            <a:xfrm>
              <a:off x="4081093" y="5998388"/>
              <a:ext cx="614253" cy="455353"/>
            </a:xfrm>
            <a:custGeom>
              <a:avLst/>
              <a:gdLst>
                <a:gd name="T0" fmla="*/ 0 w 146"/>
                <a:gd name="T1" fmla="*/ 0 h 102"/>
                <a:gd name="T2" fmla="*/ 0 w 146"/>
                <a:gd name="T3" fmla="*/ 102 h 102"/>
                <a:gd name="T4" fmla="*/ 146 w 146"/>
                <a:gd name="T5" fmla="*/ 102 h 102"/>
                <a:gd name="T6" fmla="*/ 145 w 146"/>
                <a:gd name="T7" fmla="*/ 100 h 102"/>
                <a:gd name="T8" fmla="*/ 144 w 146"/>
                <a:gd name="T9" fmla="*/ 93 h 102"/>
                <a:gd name="T10" fmla="*/ 139 w 146"/>
                <a:gd name="T11" fmla="*/ 80 h 102"/>
                <a:gd name="T12" fmla="*/ 128 w 146"/>
                <a:gd name="T13" fmla="*/ 67 h 102"/>
                <a:gd name="T14" fmla="*/ 120 w 146"/>
                <a:gd name="T15" fmla="*/ 61 h 102"/>
                <a:gd name="T16" fmla="*/ 119 w 146"/>
                <a:gd name="T17" fmla="*/ 61 h 102"/>
                <a:gd name="T18" fmla="*/ 92 w 146"/>
                <a:gd name="T19" fmla="*/ 54 h 102"/>
                <a:gd name="T20" fmla="*/ 85 w 146"/>
                <a:gd name="T21" fmla="*/ 55 h 102"/>
                <a:gd name="T22" fmla="*/ 85 w 146"/>
                <a:gd name="T23" fmla="*/ 55 h 102"/>
                <a:gd name="T24" fmla="*/ 85 w 146"/>
                <a:gd name="T25" fmla="*/ 55 h 102"/>
                <a:gd name="T26" fmla="*/ 85 w 146"/>
                <a:gd name="T27" fmla="*/ 51 h 102"/>
                <a:gd name="T28" fmla="*/ 35 w 146"/>
                <a:gd name="T29" fmla="*/ 1 h 102"/>
                <a:gd name="T30" fmla="*/ 8 w 146"/>
                <a:gd name="T31" fmla="*/ 10 h 102"/>
                <a:gd name="T32" fmla="*/ 7 w 146"/>
                <a:gd name="T33" fmla="*/ 9 h 102"/>
                <a:gd name="T34" fmla="*/ 0 w 146"/>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77"/>
            <p:cNvSpPr>
              <a:spLocks/>
            </p:cNvSpPr>
            <p:nvPr/>
          </p:nvSpPr>
          <p:spPr bwMode="auto">
            <a:xfrm>
              <a:off x="7856731" y="6017361"/>
              <a:ext cx="1233248" cy="493299"/>
            </a:xfrm>
            <a:custGeom>
              <a:avLst/>
              <a:gdLst>
                <a:gd name="T0" fmla="*/ 0 w 293"/>
                <a:gd name="T1" fmla="*/ 111 h 111"/>
                <a:gd name="T2" fmla="*/ 293 w 293"/>
                <a:gd name="T3" fmla="*/ 111 h 111"/>
                <a:gd name="T4" fmla="*/ 291 w 293"/>
                <a:gd name="T5" fmla="*/ 101 h 111"/>
                <a:gd name="T6" fmla="*/ 286 w 293"/>
                <a:gd name="T7" fmla="*/ 89 h 111"/>
                <a:gd name="T8" fmla="*/ 267 w 293"/>
                <a:gd name="T9" fmla="*/ 70 h 111"/>
                <a:gd name="T10" fmla="*/ 266 w 293"/>
                <a:gd name="T11" fmla="*/ 69 h 111"/>
                <a:gd name="T12" fmla="*/ 239 w 293"/>
                <a:gd name="T13" fmla="*/ 62 h 111"/>
                <a:gd name="T14" fmla="*/ 232 w 293"/>
                <a:gd name="T15" fmla="*/ 63 h 111"/>
                <a:gd name="T16" fmla="*/ 232 w 293"/>
                <a:gd name="T17" fmla="*/ 59 h 111"/>
                <a:gd name="T18" fmla="*/ 182 w 293"/>
                <a:gd name="T19" fmla="*/ 10 h 111"/>
                <a:gd name="T20" fmla="*/ 155 w 293"/>
                <a:gd name="T21" fmla="*/ 18 h 111"/>
                <a:gd name="T22" fmla="*/ 124 w 293"/>
                <a:gd name="T23" fmla="*/ 0 h 111"/>
                <a:gd name="T24" fmla="*/ 89 w 293"/>
                <a:gd name="T25" fmla="*/ 30 h 111"/>
                <a:gd name="T26" fmla="*/ 76 w 293"/>
                <a:gd name="T27" fmla="*/ 27 h 111"/>
                <a:gd name="T28" fmla="*/ 42 w 293"/>
                <a:gd name="T29" fmla="*/ 62 h 111"/>
                <a:gd name="T30" fmla="*/ 43 w 293"/>
                <a:gd name="T31" fmla="*/ 71 h 111"/>
                <a:gd name="T32" fmla="*/ 42 w 293"/>
                <a:gd name="T33" fmla="*/ 71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78"/>
            <p:cNvSpPr>
              <a:spLocks/>
            </p:cNvSpPr>
            <p:nvPr/>
          </p:nvSpPr>
          <p:spPr bwMode="auto">
            <a:xfrm>
              <a:off x="8504187" y="6060050"/>
              <a:ext cx="104352" cy="35574"/>
            </a:xfrm>
            <a:custGeom>
              <a:avLst/>
              <a:gdLst>
                <a:gd name="T0" fmla="*/ 25 w 25"/>
                <a:gd name="T1" fmla="*/ 0 h 8"/>
                <a:gd name="T2" fmla="*/ 1 w 25"/>
                <a:gd name="T3" fmla="*/ 8 h 8"/>
                <a:gd name="T4" fmla="*/ 0 w 25"/>
                <a:gd name="T5" fmla="*/ 7 h 8"/>
                <a:gd name="T6" fmla="*/ 1 w 25"/>
                <a:gd name="T7" fmla="*/ 8 h 8"/>
                <a:gd name="T8" fmla="*/ 25 w 25"/>
                <a:gd name="T9" fmla="*/ 0 h 8"/>
                <a:gd name="T10" fmla="*/ 25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79"/>
            <p:cNvSpPr>
              <a:spLocks/>
            </p:cNvSpPr>
            <p:nvPr/>
          </p:nvSpPr>
          <p:spPr bwMode="auto">
            <a:xfrm>
              <a:off x="8475727" y="6052935"/>
              <a:ext cx="614253" cy="457725"/>
            </a:xfrm>
            <a:custGeom>
              <a:avLst/>
              <a:gdLst>
                <a:gd name="T0" fmla="*/ 0 w 146"/>
                <a:gd name="T1" fmla="*/ 0 h 103"/>
                <a:gd name="T2" fmla="*/ 0 w 146"/>
                <a:gd name="T3" fmla="*/ 103 h 103"/>
                <a:gd name="T4" fmla="*/ 146 w 146"/>
                <a:gd name="T5" fmla="*/ 103 h 103"/>
                <a:gd name="T6" fmla="*/ 144 w 146"/>
                <a:gd name="T7" fmla="*/ 93 h 103"/>
                <a:gd name="T8" fmla="*/ 139 w 146"/>
                <a:gd name="T9" fmla="*/ 81 h 103"/>
                <a:gd name="T10" fmla="*/ 123 w 146"/>
                <a:gd name="T11" fmla="*/ 64 h 103"/>
                <a:gd name="T12" fmla="*/ 120 w 146"/>
                <a:gd name="T13" fmla="*/ 62 h 103"/>
                <a:gd name="T14" fmla="*/ 119 w 146"/>
                <a:gd name="T15" fmla="*/ 61 h 103"/>
                <a:gd name="T16" fmla="*/ 94 w 146"/>
                <a:gd name="T17" fmla="*/ 54 h 103"/>
                <a:gd name="T18" fmla="*/ 92 w 146"/>
                <a:gd name="T19" fmla="*/ 54 h 103"/>
                <a:gd name="T20" fmla="*/ 85 w 146"/>
                <a:gd name="T21" fmla="*/ 55 h 103"/>
                <a:gd name="T22" fmla="*/ 85 w 146"/>
                <a:gd name="T23" fmla="*/ 55 h 103"/>
                <a:gd name="T24" fmla="*/ 85 w 146"/>
                <a:gd name="T25" fmla="*/ 55 h 103"/>
                <a:gd name="T26" fmla="*/ 85 w 146"/>
                <a:gd name="T27" fmla="*/ 51 h 103"/>
                <a:gd name="T28" fmla="*/ 84 w 146"/>
                <a:gd name="T29" fmla="*/ 46 h 103"/>
                <a:gd name="T30" fmla="*/ 53 w 146"/>
                <a:gd name="T31" fmla="*/ 5 h 103"/>
                <a:gd name="T32" fmla="*/ 35 w 146"/>
                <a:gd name="T33" fmla="*/ 2 h 103"/>
                <a:gd name="T34" fmla="*/ 32 w 146"/>
                <a:gd name="T35" fmla="*/ 2 h 103"/>
                <a:gd name="T36" fmla="*/ 8 w 146"/>
                <a:gd name="T37" fmla="*/ 10 h 103"/>
                <a:gd name="T38" fmla="*/ 7 w 146"/>
                <a:gd name="T39" fmla="*/ 9 h 103"/>
                <a:gd name="T40" fmla="*/ 0 w 146"/>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80"/>
            <p:cNvSpPr>
              <a:spLocks/>
            </p:cNvSpPr>
            <p:nvPr/>
          </p:nvSpPr>
          <p:spPr bwMode="auto">
            <a:xfrm>
              <a:off x="4560163" y="4978586"/>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81"/>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82"/>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83"/>
            <p:cNvSpPr>
              <a:spLocks noEditPoints="1"/>
            </p:cNvSpPr>
            <p:nvPr/>
          </p:nvSpPr>
          <p:spPr bwMode="auto">
            <a:xfrm>
              <a:off x="5081922" y="4978586"/>
              <a:ext cx="457725" cy="1095694"/>
            </a:xfrm>
            <a:custGeom>
              <a:avLst/>
              <a:gdLst>
                <a:gd name="T0" fmla="*/ 32 w 109"/>
                <a:gd name="T1" fmla="*/ 238 h 246"/>
                <a:gd name="T2" fmla="*/ 11 w 109"/>
                <a:gd name="T3" fmla="*/ 246 h 246"/>
                <a:gd name="T4" fmla="*/ 11 w 109"/>
                <a:gd name="T5" fmla="*/ 246 h 246"/>
                <a:gd name="T6" fmla="*/ 32 w 109"/>
                <a:gd name="T7" fmla="*/ 239 h 246"/>
                <a:gd name="T8" fmla="*/ 32 w 109"/>
                <a:gd name="T9" fmla="*/ 238 h 246"/>
                <a:gd name="T10" fmla="*/ 0 w 109"/>
                <a:gd name="T11" fmla="*/ 0 h 246"/>
                <a:gd name="T12" fmla="*/ 0 w 109"/>
                <a:gd name="T13" fmla="*/ 1 h 246"/>
                <a:gd name="T14" fmla="*/ 57 w 109"/>
                <a:gd name="T15" fmla="*/ 80 h 246"/>
                <a:gd name="T16" fmla="*/ 37 w 109"/>
                <a:gd name="T17" fmla="*/ 236 h 246"/>
                <a:gd name="T18" fmla="*/ 38 w 109"/>
                <a:gd name="T19" fmla="*/ 236 h 246"/>
                <a:gd name="T20" fmla="*/ 57 w 109"/>
                <a:gd name="T21" fmla="*/ 80 h 246"/>
                <a:gd name="T22" fmla="*/ 0 w 109"/>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84"/>
            <p:cNvSpPr>
              <a:spLocks/>
            </p:cNvSpPr>
            <p:nvPr/>
          </p:nvSpPr>
          <p:spPr bwMode="auto">
            <a:xfrm>
              <a:off x="5217105" y="6029219"/>
              <a:ext cx="23716" cy="14230"/>
            </a:xfrm>
            <a:custGeom>
              <a:avLst/>
              <a:gdLst>
                <a:gd name="T0" fmla="*/ 5 w 6"/>
                <a:gd name="T1" fmla="*/ 0 h 3"/>
                <a:gd name="T2" fmla="*/ 0 w 6"/>
                <a:gd name="T3" fmla="*/ 2 h 3"/>
                <a:gd name="T4" fmla="*/ 0 w 6"/>
                <a:gd name="T5" fmla="*/ 3 h 3"/>
                <a:gd name="T6" fmla="*/ 6 w 6"/>
                <a:gd name="T7" fmla="*/ 0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Rectangle 85"/>
            <p:cNvSpPr>
              <a:spLocks noChangeArrowheads="1"/>
            </p:cNvSpPr>
            <p:nvPr/>
          </p:nvSpPr>
          <p:spPr bwMode="auto">
            <a:xfrm>
              <a:off x="5081922" y="6567579"/>
              <a:ext cx="85379"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Rectangle 86"/>
            <p:cNvSpPr>
              <a:spLocks noChangeArrowheads="1"/>
            </p:cNvSpPr>
            <p:nvPr/>
          </p:nvSpPr>
          <p:spPr bwMode="auto">
            <a:xfrm>
              <a:off x="5081922" y="6567579"/>
              <a:ext cx="85379"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87"/>
            <p:cNvSpPr>
              <a:spLocks/>
            </p:cNvSpPr>
            <p:nvPr/>
          </p:nvSpPr>
          <p:spPr bwMode="auto">
            <a:xfrm>
              <a:off x="5081922" y="4983329"/>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88"/>
            <p:cNvSpPr>
              <a:spLocks/>
            </p:cNvSpPr>
            <p:nvPr/>
          </p:nvSpPr>
          <p:spPr bwMode="auto">
            <a:xfrm>
              <a:off x="5081922" y="5588095"/>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89"/>
            <p:cNvSpPr>
              <a:spLocks/>
            </p:cNvSpPr>
            <p:nvPr/>
          </p:nvSpPr>
          <p:spPr bwMode="auto">
            <a:xfrm>
              <a:off x="6018717" y="53272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90"/>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91"/>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92"/>
            <p:cNvSpPr>
              <a:spLocks noEditPoints="1"/>
            </p:cNvSpPr>
            <p:nvPr/>
          </p:nvSpPr>
          <p:spPr bwMode="auto">
            <a:xfrm>
              <a:off x="6540475" y="5514575"/>
              <a:ext cx="291711" cy="955768"/>
            </a:xfrm>
            <a:custGeom>
              <a:avLst/>
              <a:gdLst>
                <a:gd name="T0" fmla="*/ 0 w 69"/>
                <a:gd name="T1" fmla="*/ 151 h 215"/>
                <a:gd name="T2" fmla="*/ 4 w 69"/>
                <a:gd name="T3" fmla="*/ 215 h 215"/>
                <a:gd name="T4" fmla="*/ 4 w 69"/>
                <a:gd name="T5" fmla="*/ 215 h 215"/>
                <a:gd name="T6" fmla="*/ 0 w 69"/>
                <a:gd name="T7" fmla="*/ 151 h 215"/>
                <a:gd name="T8" fmla="*/ 0 w 69"/>
                <a:gd name="T9" fmla="*/ 151 h 215"/>
                <a:gd name="T10" fmla="*/ 58 w 69"/>
                <a:gd name="T11" fmla="*/ 0 h 215"/>
                <a:gd name="T12" fmla="*/ 64 w 69"/>
                <a:gd name="T13" fmla="*/ 15 h 215"/>
                <a:gd name="T14" fmla="*/ 69 w 69"/>
                <a:gd name="T15" fmla="*/ 18 h 215"/>
                <a:gd name="T16" fmla="*/ 69 w 69"/>
                <a:gd name="T17" fmla="*/ 18 h 215"/>
                <a:gd name="T18" fmla="*/ 64 w 69"/>
                <a:gd name="T19" fmla="*/ 15 h 215"/>
                <a:gd name="T20" fmla="*/ 58 w 69"/>
                <a:gd name="T2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93"/>
            <p:cNvSpPr>
              <a:spLocks noEditPoints="1"/>
            </p:cNvSpPr>
            <p:nvPr/>
          </p:nvSpPr>
          <p:spPr bwMode="auto">
            <a:xfrm>
              <a:off x="6663800" y="6211835"/>
              <a:ext cx="7115" cy="0"/>
            </a:xfrm>
            <a:custGeom>
              <a:avLst/>
              <a:gdLst>
                <a:gd name="T0" fmla="*/ 1 w 2"/>
                <a:gd name="T1" fmla="*/ 2 w 2"/>
                <a:gd name="T2" fmla="*/ 1 w 2"/>
                <a:gd name="T3" fmla="*/ 1 w 2"/>
                <a:gd name="T4" fmla="*/ 1 w 2"/>
                <a:gd name="T5" fmla="*/ 1 w 2"/>
                <a:gd name="T6" fmla="*/ 1 w 2"/>
                <a:gd name="T7" fmla="*/ 1 w 2"/>
                <a:gd name="T8" fmla="*/ 1 w 2"/>
                <a:gd name="T9" fmla="*/ 1 w 2"/>
                <a:gd name="T10" fmla="*/ 1 w 2"/>
                <a:gd name="T11" fmla="*/ 1 w 2"/>
                <a:gd name="T12" fmla="*/ 1 w 2"/>
                <a:gd name="T13" fmla="*/ 1 w 2"/>
                <a:gd name="T14" fmla="*/ 1 w 2"/>
                <a:gd name="T15" fmla="*/ 0 w 2"/>
                <a:gd name="T16" fmla="*/ 1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94"/>
            <p:cNvSpPr>
              <a:spLocks/>
            </p:cNvSpPr>
            <p:nvPr/>
          </p:nvSpPr>
          <p:spPr bwMode="auto">
            <a:xfrm>
              <a:off x="6507273" y="53272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95"/>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96"/>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Oval 97"/>
            <p:cNvSpPr>
              <a:spLocks noChangeArrowheads="1"/>
            </p:cNvSpPr>
            <p:nvPr/>
          </p:nvSpPr>
          <p:spPr bwMode="auto">
            <a:xfrm>
              <a:off x="5451897" y="4667902"/>
              <a:ext cx="621368" cy="121901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98"/>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99"/>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00"/>
            <p:cNvSpPr>
              <a:spLocks noEditPoints="1"/>
            </p:cNvSpPr>
            <p:nvPr/>
          </p:nvSpPr>
          <p:spPr bwMode="auto">
            <a:xfrm>
              <a:off x="5783925" y="5277412"/>
              <a:ext cx="289339" cy="1249850"/>
            </a:xfrm>
            <a:custGeom>
              <a:avLst/>
              <a:gdLst>
                <a:gd name="T0" fmla="*/ 4 w 69"/>
                <a:gd name="T1" fmla="*/ 224 h 281"/>
                <a:gd name="T2" fmla="*/ 5 w 69"/>
                <a:gd name="T3" fmla="*/ 224 h 281"/>
                <a:gd name="T4" fmla="*/ 2 w 69"/>
                <a:gd name="T5" fmla="*/ 173 h 281"/>
                <a:gd name="T6" fmla="*/ 5 w 69"/>
                <a:gd name="T7" fmla="*/ 217 h 281"/>
                <a:gd name="T8" fmla="*/ 4 w 69"/>
                <a:gd name="T9" fmla="*/ 136 h 281"/>
                <a:gd name="T10" fmla="*/ 2 w 69"/>
                <a:gd name="T11" fmla="*/ 168 h 281"/>
                <a:gd name="T12" fmla="*/ 4 w 69"/>
                <a:gd name="T13" fmla="*/ 136 h 281"/>
                <a:gd name="T14" fmla="*/ 69 w 69"/>
                <a:gd name="T15" fmla="*/ 8 h 281"/>
                <a:gd name="T16" fmla="*/ 69 w 69"/>
                <a:gd name="T17" fmla="*/ 7 h 281"/>
                <a:gd name="T18" fmla="*/ 69 w 69"/>
                <a:gd name="T19" fmla="*/ 7 h 281"/>
                <a:gd name="T20" fmla="*/ 69 w 69"/>
                <a:gd name="T21" fmla="*/ 7 h 281"/>
                <a:gd name="T22" fmla="*/ 69 w 69"/>
                <a:gd name="T23" fmla="*/ 7 h 281"/>
                <a:gd name="T24" fmla="*/ 69 w 69"/>
                <a:gd name="T25" fmla="*/ 7 h 281"/>
                <a:gd name="T26" fmla="*/ 69 w 69"/>
                <a:gd name="T27" fmla="*/ 7 h 281"/>
                <a:gd name="T28" fmla="*/ 69 w 69"/>
                <a:gd name="T29" fmla="*/ 7 h 281"/>
                <a:gd name="T30" fmla="*/ 69 w 69"/>
                <a:gd name="T31" fmla="*/ 7 h 281"/>
                <a:gd name="T32" fmla="*/ 69 w 69"/>
                <a:gd name="T33" fmla="*/ 6 h 281"/>
                <a:gd name="T34" fmla="*/ 69 w 69"/>
                <a:gd name="T35" fmla="*/ 5 h 281"/>
                <a:gd name="T36" fmla="*/ 69 w 69"/>
                <a:gd name="T37" fmla="*/ 5 h 281"/>
                <a:gd name="T38" fmla="*/ 69 w 69"/>
                <a:gd name="T39" fmla="*/ 5 h 281"/>
                <a:gd name="T40" fmla="*/ 69 w 69"/>
                <a:gd name="T41" fmla="*/ 5 h 281"/>
                <a:gd name="T42" fmla="*/ 69 w 69"/>
                <a:gd name="T43" fmla="*/ 5 h 281"/>
                <a:gd name="T44" fmla="*/ 69 w 69"/>
                <a:gd name="T45" fmla="*/ 5 h 281"/>
                <a:gd name="T46" fmla="*/ 69 w 69"/>
                <a:gd name="T47" fmla="*/ 5 h 281"/>
                <a:gd name="T48" fmla="*/ 69 w 69"/>
                <a:gd name="T49" fmla="*/ 5 h 281"/>
                <a:gd name="T50" fmla="*/ 69 w 69"/>
                <a:gd name="T51" fmla="*/ 4 h 281"/>
                <a:gd name="T52" fmla="*/ 69 w 69"/>
                <a:gd name="T53" fmla="*/ 4 h 281"/>
                <a:gd name="T54" fmla="*/ 69 w 69"/>
                <a:gd name="T55" fmla="*/ 4 h 281"/>
                <a:gd name="T56" fmla="*/ 69 w 69"/>
                <a:gd name="T57" fmla="*/ 4 h 281"/>
                <a:gd name="T58" fmla="*/ 69 w 69"/>
                <a:gd name="T59" fmla="*/ 4 h 281"/>
                <a:gd name="T60" fmla="*/ 69 w 69"/>
                <a:gd name="T61" fmla="*/ 4 h 281"/>
                <a:gd name="T62" fmla="*/ 69 w 69"/>
                <a:gd name="T63" fmla="*/ 4 h 281"/>
                <a:gd name="T64" fmla="*/ 69 w 69"/>
                <a:gd name="T65" fmla="*/ 3 h 281"/>
                <a:gd name="T66" fmla="*/ 69 w 69"/>
                <a:gd name="T67" fmla="*/ 3 h 281"/>
                <a:gd name="T68" fmla="*/ 69 w 69"/>
                <a:gd name="T69" fmla="*/ 3 h 281"/>
                <a:gd name="T70" fmla="*/ 69 w 69"/>
                <a:gd name="T71" fmla="*/ 3 h 281"/>
                <a:gd name="T72" fmla="*/ 69 w 69"/>
                <a:gd name="T73" fmla="*/ 3 h 281"/>
                <a:gd name="T74" fmla="*/ 69 w 69"/>
                <a:gd name="T75" fmla="*/ 2 h 281"/>
                <a:gd name="T76" fmla="*/ 69 w 69"/>
                <a:gd name="T77" fmla="*/ 2 h 281"/>
                <a:gd name="T78" fmla="*/ 69 w 69"/>
                <a:gd name="T79" fmla="*/ 2 h 281"/>
                <a:gd name="T80" fmla="*/ 69 w 69"/>
                <a:gd name="T81" fmla="*/ 2 h 281"/>
                <a:gd name="T82" fmla="*/ 69 w 69"/>
                <a:gd name="T83" fmla="*/ 2 h 281"/>
                <a:gd name="T84" fmla="*/ 69 w 69"/>
                <a:gd name="T85" fmla="*/ 2 h 281"/>
                <a:gd name="T86" fmla="*/ 69 w 69"/>
                <a:gd name="T87" fmla="*/ 2 h 281"/>
                <a:gd name="T88" fmla="*/ 69 w 69"/>
                <a:gd name="T89" fmla="*/ 1 h 281"/>
                <a:gd name="T90" fmla="*/ 69 w 69"/>
                <a:gd name="T91" fmla="*/ 1 h 281"/>
                <a:gd name="T92" fmla="*/ 69 w 69"/>
                <a:gd name="T93" fmla="*/ 1 h 281"/>
                <a:gd name="T94" fmla="*/ 69 w 69"/>
                <a:gd name="T95" fmla="*/ 1 h 281"/>
                <a:gd name="T96" fmla="*/ 69 w 69"/>
                <a:gd name="T97" fmla="*/ 1 h 281"/>
                <a:gd name="T98" fmla="*/ 69 w 69"/>
                <a:gd name="T99" fmla="*/ 1 h 281"/>
                <a:gd name="T100" fmla="*/ 69 w 69"/>
                <a:gd name="T101" fmla="*/ 0 h 281"/>
                <a:gd name="T102" fmla="*/ 69 w 69"/>
                <a:gd name="T103" fmla="*/ 0 h 281"/>
                <a:gd name="T104" fmla="*/ 69 w 69"/>
                <a:gd name="T10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01"/>
            <p:cNvSpPr>
              <a:spLocks/>
            </p:cNvSpPr>
            <p:nvPr/>
          </p:nvSpPr>
          <p:spPr bwMode="auto">
            <a:xfrm>
              <a:off x="5793412" y="6024476"/>
              <a:ext cx="7115" cy="23716"/>
            </a:xfrm>
            <a:custGeom>
              <a:avLst/>
              <a:gdLst>
                <a:gd name="T0" fmla="*/ 2 w 2"/>
                <a:gd name="T1" fmla="*/ 0 h 5"/>
                <a:gd name="T2" fmla="*/ 0 w 2"/>
                <a:gd name="T3" fmla="*/ 0 h 5"/>
                <a:gd name="T4" fmla="*/ 0 w 2"/>
                <a:gd name="T5" fmla="*/ 5 h 5"/>
                <a:gd name="T6" fmla="*/ 2 w 2"/>
                <a:gd name="T7" fmla="*/ 4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02"/>
            <p:cNvSpPr>
              <a:spLocks/>
            </p:cNvSpPr>
            <p:nvPr/>
          </p:nvSpPr>
          <p:spPr bwMode="auto">
            <a:xfrm>
              <a:off x="5800526" y="6242666"/>
              <a:ext cx="4743" cy="33203"/>
            </a:xfrm>
            <a:custGeom>
              <a:avLst/>
              <a:gdLst>
                <a:gd name="T0" fmla="*/ 0 w 1"/>
                <a:gd name="T1" fmla="*/ 0 h 7"/>
                <a:gd name="T2" fmla="*/ 0 w 1"/>
                <a:gd name="T3" fmla="*/ 7 h 7"/>
                <a:gd name="T4" fmla="*/ 1 w 1"/>
                <a:gd name="T5" fmla="*/ 7 h 7"/>
                <a:gd name="T6" fmla="*/ 1 w 1"/>
                <a:gd name="T7" fmla="*/ 0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03"/>
            <p:cNvSpPr>
              <a:spLocks/>
            </p:cNvSpPr>
            <p:nvPr/>
          </p:nvSpPr>
          <p:spPr bwMode="auto">
            <a:xfrm>
              <a:off x="5755465" y="4667902"/>
              <a:ext cx="317799" cy="1219019"/>
            </a:xfrm>
            <a:custGeom>
              <a:avLst/>
              <a:gdLst>
                <a:gd name="T0" fmla="*/ 2 w 76"/>
                <a:gd name="T1" fmla="*/ 0 h 274"/>
                <a:gd name="T2" fmla="*/ 0 w 76"/>
                <a:gd name="T3" fmla="*/ 200 h 274"/>
                <a:gd name="T4" fmla="*/ 7 w 76"/>
                <a:gd name="T5" fmla="*/ 274 h 274"/>
                <a:gd name="T6" fmla="*/ 11 w 76"/>
                <a:gd name="T7" fmla="*/ 273 h 274"/>
                <a:gd name="T8" fmla="*/ 76 w 76"/>
                <a:gd name="T9" fmla="*/ 145 h 274"/>
                <a:gd name="T10" fmla="*/ 76 w 76"/>
                <a:gd name="T11" fmla="*/ 144 h 274"/>
                <a:gd name="T12" fmla="*/ 76 w 76"/>
                <a:gd name="T13" fmla="*/ 144 h 274"/>
                <a:gd name="T14" fmla="*/ 76 w 76"/>
                <a:gd name="T15" fmla="*/ 144 h 274"/>
                <a:gd name="T16" fmla="*/ 76 w 76"/>
                <a:gd name="T17" fmla="*/ 144 h 274"/>
                <a:gd name="T18" fmla="*/ 76 w 76"/>
                <a:gd name="T19" fmla="*/ 144 h 274"/>
                <a:gd name="T20" fmla="*/ 76 w 76"/>
                <a:gd name="T21" fmla="*/ 143 h 274"/>
                <a:gd name="T22" fmla="*/ 76 w 76"/>
                <a:gd name="T23" fmla="*/ 142 h 274"/>
                <a:gd name="T24" fmla="*/ 76 w 76"/>
                <a:gd name="T25" fmla="*/ 142 h 274"/>
                <a:gd name="T26" fmla="*/ 76 w 76"/>
                <a:gd name="T27" fmla="*/ 142 h 274"/>
                <a:gd name="T28" fmla="*/ 76 w 76"/>
                <a:gd name="T29" fmla="*/ 142 h 274"/>
                <a:gd name="T30" fmla="*/ 76 w 76"/>
                <a:gd name="T31" fmla="*/ 142 h 274"/>
                <a:gd name="T32" fmla="*/ 76 w 76"/>
                <a:gd name="T33" fmla="*/ 141 h 274"/>
                <a:gd name="T34" fmla="*/ 76 w 76"/>
                <a:gd name="T35" fmla="*/ 141 h 274"/>
                <a:gd name="T36" fmla="*/ 76 w 76"/>
                <a:gd name="T37" fmla="*/ 141 h 274"/>
                <a:gd name="T38" fmla="*/ 76 w 76"/>
                <a:gd name="T39" fmla="*/ 141 h 274"/>
                <a:gd name="T40" fmla="*/ 76 w 76"/>
                <a:gd name="T41" fmla="*/ 140 h 274"/>
                <a:gd name="T42" fmla="*/ 76 w 76"/>
                <a:gd name="T43" fmla="*/ 140 h 274"/>
                <a:gd name="T44" fmla="*/ 76 w 76"/>
                <a:gd name="T45" fmla="*/ 140 h 274"/>
                <a:gd name="T46" fmla="*/ 76 w 76"/>
                <a:gd name="T47" fmla="*/ 140 h 274"/>
                <a:gd name="T48" fmla="*/ 76 w 76"/>
                <a:gd name="T49" fmla="*/ 139 h 274"/>
                <a:gd name="T50" fmla="*/ 76 w 76"/>
                <a:gd name="T51" fmla="*/ 139 h 274"/>
                <a:gd name="T52" fmla="*/ 76 w 76"/>
                <a:gd name="T53" fmla="*/ 139 h 274"/>
                <a:gd name="T54" fmla="*/ 76 w 76"/>
                <a:gd name="T55" fmla="*/ 139 h 274"/>
                <a:gd name="T56" fmla="*/ 76 w 76"/>
                <a:gd name="T57" fmla="*/ 138 h 274"/>
                <a:gd name="T58" fmla="*/ 76 w 76"/>
                <a:gd name="T59" fmla="*/ 138 h 274"/>
                <a:gd name="T60" fmla="*/ 76 w 76"/>
                <a:gd name="T61" fmla="*/ 138 h 274"/>
                <a:gd name="T62" fmla="*/ 76 w 76"/>
                <a:gd name="T63" fmla="*/ 138 h 274"/>
                <a:gd name="T64" fmla="*/ 76 w 76"/>
                <a:gd name="T65" fmla="*/ 138 h 274"/>
                <a:gd name="T66" fmla="*/ 76 w 76"/>
                <a:gd name="T67" fmla="*/ 137 h 274"/>
                <a:gd name="T68" fmla="*/ 76 w 76"/>
                <a:gd name="T69" fmla="*/ 137 h 274"/>
                <a:gd name="T70" fmla="*/ 2 w 76"/>
                <a:gd name="T7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Rectangle 104"/>
            <p:cNvSpPr>
              <a:spLocks noChangeArrowheads="1"/>
            </p:cNvSpPr>
            <p:nvPr/>
          </p:nvSpPr>
          <p:spPr bwMode="auto">
            <a:xfrm>
              <a:off x="5755465" y="6532005"/>
              <a:ext cx="54548"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Rectangle 105"/>
            <p:cNvSpPr>
              <a:spLocks noChangeArrowheads="1"/>
            </p:cNvSpPr>
            <p:nvPr/>
          </p:nvSpPr>
          <p:spPr bwMode="auto">
            <a:xfrm>
              <a:off x="5755465" y="6532005"/>
              <a:ext cx="54548"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06"/>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07"/>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08"/>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09"/>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10"/>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11"/>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12"/>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13"/>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14"/>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15"/>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18"/>
            <p:cNvSpPr>
              <a:spLocks noEditPoints="1"/>
            </p:cNvSpPr>
            <p:nvPr/>
          </p:nvSpPr>
          <p:spPr bwMode="auto">
            <a:xfrm>
              <a:off x="11539875" y="5962813"/>
              <a:ext cx="559705" cy="602395"/>
            </a:xfrm>
            <a:custGeom>
              <a:avLst/>
              <a:gdLst>
                <a:gd name="T0" fmla="*/ 4 w 133"/>
                <a:gd name="T1" fmla="*/ 84 h 135"/>
                <a:gd name="T2" fmla="*/ 6 w 133"/>
                <a:gd name="T3" fmla="*/ 135 h 135"/>
                <a:gd name="T4" fmla="*/ 6 w 133"/>
                <a:gd name="T5" fmla="*/ 135 h 135"/>
                <a:gd name="T6" fmla="*/ 4 w 133"/>
                <a:gd name="T7" fmla="*/ 85 h 135"/>
                <a:gd name="T8" fmla="*/ 4 w 133"/>
                <a:gd name="T9" fmla="*/ 84 h 135"/>
                <a:gd name="T10" fmla="*/ 2 w 133"/>
                <a:gd name="T11" fmla="*/ 33 h 135"/>
                <a:gd name="T12" fmla="*/ 3 w 133"/>
                <a:gd name="T13" fmla="*/ 65 h 135"/>
                <a:gd name="T14" fmla="*/ 3 w 133"/>
                <a:gd name="T15" fmla="*/ 66 h 135"/>
                <a:gd name="T16" fmla="*/ 2 w 133"/>
                <a:gd name="T17" fmla="*/ 34 h 135"/>
                <a:gd name="T18" fmla="*/ 2 w 133"/>
                <a:gd name="T19" fmla="*/ 33 h 135"/>
                <a:gd name="T20" fmla="*/ 63 w 133"/>
                <a:gd name="T21" fmla="*/ 0 h 135"/>
                <a:gd name="T22" fmla="*/ 0 w 133"/>
                <a:gd name="T23" fmla="*/ 0 h 135"/>
                <a:gd name="T24" fmla="*/ 1 w 133"/>
                <a:gd name="T25" fmla="*/ 21 h 135"/>
                <a:gd name="T26" fmla="*/ 2 w 133"/>
                <a:gd name="T27" fmla="*/ 21 h 135"/>
                <a:gd name="T28" fmla="*/ 1 w 133"/>
                <a:gd name="T29" fmla="*/ 3 h 135"/>
                <a:gd name="T30" fmla="*/ 60 w 133"/>
                <a:gd name="T31" fmla="*/ 3 h 135"/>
                <a:gd name="T32" fmla="*/ 61 w 133"/>
                <a:gd name="T33" fmla="*/ 2 h 135"/>
                <a:gd name="T34" fmla="*/ 63 w 133"/>
                <a:gd name="T35" fmla="*/ 0 h 135"/>
                <a:gd name="T36" fmla="*/ 132 w 133"/>
                <a:gd name="T37" fmla="*/ 0 h 135"/>
                <a:gd name="T38" fmla="*/ 64 w 133"/>
                <a:gd name="T39" fmla="*/ 0 h 135"/>
                <a:gd name="T40" fmla="*/ 62 w 133"/>
                <a:gd name="T41" fmla="*/ 3 h 135"/>
                <a:gd name="T42" fmla="*/ 133 w 133"/>
                <a:gd name="T43" fmla="*/ 3 h 135"/>
                <a:gd name="T44" fmla="*/ 132 w 133"/>
                <a:gd name="T4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19"/>
            <p:cNvSpPr>
              <a:spLocks/>
            </p:cNvSpPr>
            <p:nvPr/>
          </p:nvSpPr>
          <p:spPr bwMode="auto">
            <a:xfrm>
              <a:off x="11544618" y="6057679"/>
              <a:ext cx="4743" cy="56919"/>
            </a:xfrm>
            <a:custGeom>
              <a:avLst/>
              <a:gdLst>
                <a:gd name="T0" fmla="*/ 0 w 1"/>
                <a:gd name="T1" fmla="*/ 0 h 13"/>
                <a:gd name="T2" fmla="*/ 1 w 1"/>
                <a:gd name="T3" fmla="*/ 12 h 13"/>
                <a:gd name="T4" fmla="*/ 1 w 1"/>
                <a:gd name="T5" fmla="*/ 13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20"/>
            <p:cNvSpPr>
              <a:spLocks/>
            </p:cNvSpPr>
            <p:nvPr/>
          </p:nvSpPr>
          <p:spPr bwMode="auto">
            <a:xfrm>
              <a:off x="11551733" y="6252152"/>
              <a:ext cx="4743" cy="90122"/>
            </a:xfrm>
            <a:custGeom>
              <a:avLst/>
              <a:gdLst>
                <a:gd name="T0" fmla="*/ 0 w 1"/>
                <a:gd name="T1" fmla="*/ 0 h 20"/>
                <a:gd name="T2" fmla="*/ 1 w 1"/>
                <a:gd name="T3" fmla="*/ 19 h 20"/>
                <a:gd name="T4" fmla="*/ 1 w 1"/>
                <a:gd name="T5" fmla="*/ 20 h 20"/>
                <a:gd name="T6" fmla="*/ 0 w 1"/>
                <a:gd name="T7" fmla="*/ 1 h 20"/>
                <a:gd name="T8" fmla="*/ 0 w 1"/>
                <a:gd name="T9" fmla="*/ 0 h 20"/>
              </a:gdLst>
              <a:ahLst/>
              <a:cxnLst>
                <a:cxn ang="0">
                  <a:pos x="T0" y="T1"/>
                </a:cxn>
                <a:cxn ang="0">
                  <a:pos x="T2" y="T3"/>
                </a:cxn>
                <a:cxn ang="0">
                  <a:pos x="T4" y="T5"/>
                </a:cxn>
                <a:cxn ang="0">
                  <a:pos x="T6" y="T7"/>
                </a:cxn>
                <a:cxn ang="0">
                  <a:pos x="T8" y="T9"/>
                </a:cxn>
              </a:cxnLst>
              <a:rect l="0" t="0" r="r" b="b"/>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21"/>
            <p:cNvSpPr>
              <a:spLocks/>
            </p:cNvSpPr>
            <p:nvPr/>
          </p:nvSpPr>
          <p:spPr bwMode="auto">
            <a:xfrm>
              <a:off x="11791268" y="5962813"/>
              <a:ext cx="18973" cy="14230"/>
            </a:xfrm>
            <a:custGeom>
              <a:avLst/>
              <a:gdLst>
                <a:gd name="T0" fmla="*/ 4 w 4"/>
                <a:gd name="T1" fmla="*/ 0 h 3"/>
                <a:gd name="T2" fmla="*/ 3 w 4"/>
                <a:gd name="T3" fmla="*/ 0 h 3"/>
                <a:gd name="T4" fmla="*/ 1 w 4"/>
                <a:gd name="T5" fmla="*/ 2 h 3"/>
                <a:gd name="T6" fmla="*/ 0 w 4"/>
                <a:gd name="T7" fmla="*/ 3 h 3"/>
                <a:gd name="T8" fmla="*/ 2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22"/>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23"/>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24"/>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125"/>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26"/>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27"/>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28"/>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29"/>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30"/>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31"/>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32"/>
            <p:cNvSpPr>
              <a:spLocks noEditPoints="1"/>
            </p:cNvSpPr>
            <p:nvPr/>
          </p:nvSpPr>
          <p:spPr bwMode="auto">
            <a:xfrm>
              <a:off x="3113468" y="4530348"/>
              <a:ext cx="308312" cy="600023"/>
            </a:xfrm>
            <a:custGeom>
              <a:avLst/>
              <a:gdLst>
                <a:gd name="T0" fmla="*/ 36 w 73"/>
                <a:gd name="T1" fmla="*/ 90 h 135"/>
                <a:gd name="T2" fmla="*/ 35 w 73"/>
                <a:gd name="T3" fmla="*/ 90 h 135"/>
                <a:gd name="T4" fmla="*/ 64 w 73"/>
                <a:gd name="T5" fmla="*/ 135 h 135"/>
                <a:gd name="T6" fmla="*/ 64 w 73"/>
                <a:gd name="T7" fmla="*/ 135 h 135"/>
                <a:gd name="T8" fmla="*/ 36 w 73"/>
                <a:gd name="T9" fmla="*/ 90 h 135"/>
                <a:gd name="T10" fmla="*/ 0 w 73"/>
                <a:gd name="T11" fmla="*/ 0 h 135"/>
                <a:gd name="T12" fmla="*/ 0 w 73"/>
                <a:gd name="T13" fmla="*/ 1 h 135"/>
                <a:gd name="T14" fmla="*/ 2 w 73"/>
                <a:gd name="T15" fmla="*/ 3 h 135"/>
                <a:gd name="T16" fmla="*/ 73 w 73"/>
                <a:gd name="T17" fmla="*/ 90 h 135"/>
                <a:gd name="T18" fmla="*/ 57 w 73"/>
                <a:gd name="T19" fmla="*/ 90 h 135"/>
                <a:gd name="T20" fmla="*/ 73 w 73"/>
                <a:gd name="T21" fmla="*/ 90 h 135"/>
                <a:gd name="T22" fmla="*/ 2 w 73"/>
                <a:gd name="T23" fmla="*/ 3 h 135"/>
                <a:gd name="T24" fmla="*/ 0 w 73"/>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33"/>
            <p:cNvSpPr>
              <a:spLocks noEditPoints="1"/>
            </p:cNvSpPr>
            <p:nvPr/>
          </p:nvSpPr>
          <p:spPr bwMode="auto">
            <a:xfrm>
              <a:off x="3383834" y="5130370"/>
              <a:ext cx="151784" cy="253765"/>
            </a:xfrm>
            <a:custGeom>
              <a:avLst/>
              <a:gdLst>
                <a:gd name="T0" fmla="*/ 22 w 36"/>
                <a:gd name="T1" fmla="*/ 35 h 57"/>
                <a:gd name="T2" fmla="*/ 22 w 36"/>
                <a:gd name="T3" fmla="*/ 35 h 57"/>
                <a:gd name="T4" fmla="*/ 35 w 36"/>
                <a:gd name="T5" fmla="*/ 57 h 57"/>
                <a:gd name="T6" fmla="*/ 36 w 36"/>
                <a:gd name="T7" fmla="*/ 56 h 57"/>
                <a:gd name="T8" fmla="*/ 22 w 36"/>
                <a:gd name="T9" fmla="*/ 35 h 57"/>
                <a:gd name="T10" fmla="*/ 0 w 36"/>
                <a:gd name="T11" fmla="*/ 0 h 57"/>
                <a:gd name="T12" fmla="*/ 0 w 36"/>
                <a:gd name="T13" fmla="*/ 0 h 57"/>
                <a:gd name="T14" fmla="*/ 21 w 36"/>
                <a:gd name="T15" fmla="*/ 34 h 57"/>
                <a:gd name="T16" fmla="*/ 21 w 36"/>
                <a:gd name="T17" fmla="*/ 33 h 57"/>
                <a:gd name="T18" fmla="*/ 0 w 36"/>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34"/>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35"/>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136"/>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137"/>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38"/>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39"/>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40"/>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41"/>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42"/>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43"/>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144"/>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45"/>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46"/>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47"/>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148"/>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49"/>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50"/>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51"/>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52"/>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53"/>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54"/>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55"/>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56"/>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57"/>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58"/>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59"/>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160"/>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61"/>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62"/>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63"/>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64"/>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65"/>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66"/>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67"/>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68"/>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69"/>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70"/>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71"/>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72"/>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73"/>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74"/>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75"/>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76"/>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77"/>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78"/>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79"/>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80"/>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81"/>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82"/>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83"/>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84"/>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85"/>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86"/>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87"/>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88"/>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89"/>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94"/>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95"/>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96"/>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97"/>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98"/>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99"/>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00"/>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01"/>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02"/>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03"/>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204"/>
            <p:cNvSpPr>
              <a:spLocks/>
            </p:cNvSpPr>
            <p:nvPr/>
          </p:nvSpPr>
          <p:spPr bwMode="auto">
            <a:xfrm>
              <a:off x="1294426" y="6105111"/>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06"/>
            <p:cNvSpPr>
              <a:spLocks/>
            </p:cNvSpPr>
            <p:nvPr/>
          </p:nvSpPr>
          <p:spPr bwMode="auto">
            <a:xfrm>
              <a:off x="1294426" y="6105112"/>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Rectangle 207"/>
            <p:cNvSpPr>
              <a:spLocks noChangeArrowheads="1"/>
            </p:cNvSpPr>
            <p:nvPr/>
          </p:nvSpPr>
          <p:spPr bwMode="auto">
            <a:xfrm>
              <a:off x="734721" y="6479830"/>
              <a:ext cx="13044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Rectangle 208"/>
            <p:cNvSpPr>
              <a:spLocks noChangeArrowheads="1"/>
            </p:cNvSpPr>
            <p:nvPr/>
          </p:nvSpPr>
          <p:spPr bwMode="auto">
            <a:xfrm>
              <a:off x="734721" y="6479830"/>
              <a:ext cx="13044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09"/>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10"/>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11"/>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12"/>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13"/>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14"/>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15"/>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16"/>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17"/>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18"/>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19"/>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20"/>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21"/>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22"/>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Rectangle 223"/>
            <p:cNvSpPr>
              <a:spLocks noChangeArrowheads="1"/>
            </p:cNvSpPr>
            <p:nvPr/>
          </p:nvSpPr>
          <p:spPr bwMode="auto">
            <a:xfrm>
              <a:off x="10809412" y="4860005"/>
              <a:ext cx="187359" cy="2372"/>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224"/>
            <p:cNvSpPr>
              <a:spLocks noChangeArrowheads="1"/>
            </p:cNvSpPr>
            <p:nvPr/>
          </p:nvSpPr>
          <p:spPr bwMode="auto">
            <a:xfrm>
              <a:off x="10809412" y="4860005"/>
              <a:ext cx="187359" cy="2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Rectangle 225"/>
            <p:cNvSpPr>
              <a:spLocks noChangeArrowheads="1"/>
            </p:cNvSpPr>
            <p:nvPr/>
          </p:nvSpPr>
          <p:spPr bwMode="auto">
            <a:xfrm>
              <a:off x="10946967" y="5445798"/>
              <a:ext cx="218190" cy="4743"/>
            </a:xfrm>
            <a:prstGeom prst="rect">
              <a:avLst/>
            </a:prstGeom>
            <a:solidFill>
              <a:srgbClr val="8ECB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Rectangle 226"/>
            <p:cNvSpPr>
              <a:spLocks noChangeArrowheads="1"/>
            </p:cNvSpPr>
            <p:nvPr/>
          </p:nvSpPr>
          <p:spPr bwMode="auto">
            <a:xfrm>
              <a:off x="10946967" y="5445798"/>
              <a:ext cx="218190" cy="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27"/>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28"/>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29"/>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230"/>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31"/>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32"/>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Oval 233"/>
            <p:cNvSpPr>
              <a:spLocks noChangeArrowheads="1"/>
            </p:cNvSpPr>
            <p:nvPr/>
          </p:nvSpPr>
          <p:spPr bwMode="auto">
            <a:xfrm>
              <a:off x="6844044" y="44093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34"/>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35"/>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36"/>
            <p:cNvSpPr>
              <a:spLocks noEditPoints="1"/>
            </p:cNvSpPr>
            <p:nvPr/>
          </p:nvSpPr>
          <p:spPr bwMode="auto">
            <a:xfrm>
              <a:off x="7427465" y="4622842"/>
              <a:ext cx="85379" cy="476698"/>
            </a:xfrm>
            <a:custGeom>
              <a:avLst/>
              <a:gdLst>
                <a:gd name="T0" fmla="*/ 20 w 20"/>
                <a:gd name="T1" fmla="*/ 107 h 107"/>
                <a:gd name="T2" fmla="*/ 20 w 20"/>
                <a:gd name="T3" fmla="*/ 107 h 107"/>
                <a:gd name="T4" fmla="*/ 20 w 20"/>
                <a:gd name="T5" fmla="*/ 104 h 107"/>
                <a:gd name="T6" fmla="*/ 20 w 20"/>
                <a:gd name="T7" fmla="*/ 104 h 107"/>
                <a:gd name="T8" fmla="*/ 20 w 20"/>
                <a:gd name="T9" fmla="*/ 103 h 107"/>
                <a:gd name="T10" fmla="*/ 20 w 20"/>
                <a:gd name="T11" fmla="*/ 103 h 107"/>
                <a:gd name="T12" fmla="*/ 20 w 20"/>
                <a:gd name="T13" fmla="*/ 103 h 107"/>
                <a:gd name="T14" fmla="*/ 20 w 20"/>
                <a:gd name="T15" fmla="*/ 103 h 107"/>
                <a:gd name="T16" fmla="*/ 20 w 20"/>
                <a:gd name="T17" fmla="*/ 103 h 107"/>
                <a:gd name="T18" fmla="*/ 20 w 20"/>
                <a:gd name="T19" fmla="*/ 102 h 107"/>
                <a:gd name="T20" fmla="*/ 20 w 20"/>
                <a:gd name="T21" fmla="*/ 102 h 107"/>
                <a:gd name="T22" fmla="*/ 20 w 20"/>
                <a:gd name="T23" fmla="*/ 102 h 107"/>
                <a:gd name="T24" fmla="*/ 20 w 20"/>
                <a:gd name="T25" fmla="*/ 102 h 107"/>
                <a:gd name="T26" fmla="*/ 20 w 20"/>
                <a:gd name="T27" fmla="*/ 101 h 107"/>
                <a:gd name="T28" fmla="*/ 20 w 20"/>
                <a:gd name="T29" fmla="*/ 101 h 107"/>
                <a:gd name="T30" fmla="*/ 20 w 20"/>
                <a:gd name="T31" fmla="*/ 101 h 107"/>
                <a:gd name="T32" fmla="*/ 20 w 20"/>
                <a:gd name="T33" fmla="*/ 101 h 107"/>
                <a:gd name="T34" fmla="*/ 20 w 20"/>
                <a:gd name="T35" fmla="*/ 100 h 107"/>
                <a:gd name="T36" fmla="*/ 20 w 20"/>
                <a:gd name="T37" fmla="*/ 100 h 107"/>
                <a:gd name="T38" fmla="*/ 20 w 20"/>
                <a:gd name="T39" fmla="*/ 100 h 107"/>
                <a:gd name="T40" fmla="*/ 20 w 20"/>
                <a:gd name="T41" fmla="*/ 100 h 107"/>
                <a:gd name="T42" fmla="*/ 20 w 20"/>
                <a:gd name="T43" fmla="*/ 100 h 107"/>
                <a:gd name="T44" fmla="*/ 20 w 20"/>
                <a:gd name="T45" fmla="*/ 99 h 107"/>
                <a:gd name="T46" fmla="*/ 20 w 20"/>
                <a:gd name="T47" fmla="*/ 99 h 107"/>
                <a:gd name="T48" fmla="*/ 20 w 20"/>
                <a:gd name="T49" fmla="*/ 99 h 107"/>
                <a:gd name="T50" fmla="*/ 20 w 20"/>
                <a:gd name="T51" fmla="*/ 97 h 107"/>
                <a:gd name="T52" fmla="*/ 20 w 20"/>
                <a:gd name="T53" fmla="*/ 97 h 107"/>
                <a:gd name="T54" fmla="*/ 20 w 20"/>
                <a:gd name="T55" fmla="*/ 96 h 107"/>
                <a:gd name="T56" fmla="*/ 20 w 20"/>
                <a:gd name="T57" fmla="*/ 95 h 107"/>
                <a:gd name="T58" fmla="*/ 20 w 20"/>
                <a:gd name="T59" fmla="*/ 94 h 107"/>
                <a:gd name="T60" fmla="*/ 1 w 20"/>
                <a:gd name="T61" fmla="*/ 2 h 107"/>
                <a:gd name="T62" fmla="*/ 1 w 20"/>
                <a:gd name="T63" fmla="*/ 2 h 107"/>
                <a:gd name="T64" fmla="*/ 0 w 20"/>
                <a:gd name="T65" fmla="*/ 2 h 107"/>
                <a:gd name="T66" fmla="*/ 0 w 20"/>
                <a:gd name="T67" fmla="*/ 2 h 107"/>
                <a:gd name="T68" fmla="*/ 0 w 20"/>
                <a:gd name="T69" fmla="*/ 1 h 107"/>
                <a:gd name="T70" fmla="*/ 0 w 20"/>
                <a:gd name="T71" fmla="*/ 1 h 107"/>
                <a:gd name="T72" fmla="*/ 0 w 20"/>
                <a:gd name="T73" fmla="*/ 1 h 107"/>
                <a:gd name="T74" fmla="*/ 0 w 20"/>
                <a:gd name="T75" fmla="*/ 1 h 107"/>
                <a:gd name="T76" fmla="*/ 0 w 20"/>
                <a:gd name="T77" fmla="*/ 1 h 107"/>
                <a:gd name="T78" fmla="*/ 0 w 20"/>
                <a:gd name="T79" fmla="*/ 1 h 107"/>
                <a:gd name="T80" fmla="*/ 0 w 20"/>
                <a:gd name="T81" fmla="*/ 0 h 107"/>
                <a:gd name="T82" fmla="*/ 0 w 20"/>
                <a:gd name="T83" fmla="*/ 0 h 107"/>
                <a:gd name="T84" fmla="*/ 0 w 20"/>
                <a:gd name="T85" fmla="*/ 0 h 107"/>
                <a:gd name="T86" fmla="*/ 0 w 20"/>
                <a:gd name="T87" fmla="*/ 0 h 107"/>
                <a:gd name="T88" fmla="*/ 0 w 20"/>
                <a:gd name="T8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37"/>
            <p:cNvSpPr>
              <a:spLocks/>
            </p:cNvSpPr>
            <p:nvPr/>
          </p:nvSpPr>
          <p:spPr bwMode="auto">
            <a:xfrm>
              <a:off x="7180816" y="44093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38"/>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39"/>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80"/>
            <p:cNvSpPr>
              <a:spLocks/>
            </p:cNvSpPr>
            <p:nvPr/>
          </p:nvSpPr>
          <p:spPr bwMode="auto">
            <a:xfrm>
              <a:off x="108610"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81"/>
            <p:cNvSpPr>
              <a:spLocks/>
            </p:cNvSpPr>
            <p:nvPr/>
          </p:nvSpPr>
          <p:spPr bwMode="auto">
            <a:xfrm>
              <a:off x="179759"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82"/>
            <p:cNvSpPr>
              <a:spLocks/>
            </p:cNvSpPr>
            <p:nvPr/>
          </p:nvSpPr>
          <p:spPr bwMode="auto">
            <a:xfrm>
              <a:off x="260394"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83"/>
            <p:cNvSpPr>
              <a:spLocks/>
            </p:cNvSpPr>
            <p:nvPr/>
          </p:nvSpPr>
          <p:spPr bwMode="auto">
            <a:xfrm>
              <a:off x="352888"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84"/>
            <p:cNvSpPr>
              <a:spLocks/>
            </p:cNvSpPr>
            <p:nvPr/>
          </p:nvSpPr>
          <p:spPr bwMode="auto">
            <a:xfrm>
              <a:off x="507044"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85"/>
            <p:cNvSpPr>
              <a:spLocks/>
            </p:cNvSpPr>
            <p:nvPr/>
          </p:nvSpPr>
          <p:spPr bwMode="auto">
            <a:xfrm>
              <a:off x="571078"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86"/>
            <p:cNvSpPr>
              <a:spLocks/>
            </p:cNvSpPr>
            <p:nvPr/>
          </p:nvSpPr>
          <p:spPr bwMode="auto">
            <a:xfrm>
              <a:off x="642227" y="6363620"/>
              <a:ext cx="66406" cy="23242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87"/>
            <p:cNvSpPr>
              <a:spLocks/>
            </p:cNvSpPr>
            <p:nvPr/>
          </p:nvSpPr>
          <p:spPr bwMode="auto">
            <a:xfrm>
              <a:off x="452497" y="6382593"/>
              <a:ext cx="52176" cy="203960"/>
            </a:xfrm>
            <a:custGeom>
              <a:avLst/>
              <a:gdLst>
                <a:gd name="T0" fmla="*/ 8 w 12"/>
                <a:gd name="T1" fmla="*/ 7 h 46"/>
                <a:gd name="T2" fmla="*/ 7 w 12"/>
                <a:gd name="T3" fmla="*/ 3 h 46"/>
                <a:gd name="T4" fmla="*/ 3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88"/>
            <p:cNvSpPr>
              <a:spLocks/>
            </p:cNvSpPr>
            <p:nvPr/>
          </p:nvSpPr>
          <p:spPr bwMode="auto">
            <a:xfrm>
              <a:off x="-26573" y="6349390"/>
              <a:ext cx="75892" cy="218190"/>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89"/>
            <p:cNvSpPr>
              <a:spLocks/>
            </p:cNvSpPr>
            <p:nvPr/>
          </p:nvSpPr>
          <p:spPr bwMode="auto">
            <a:xfrm>
              <a:off x="129955" y="6420539"/>
              <a:ext cx="21345" cy="144670"/>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90"/>
            <p:cNvSpPr>
              <a:spLocks/>
            </p:cNvSpPr>
            <p:nvPr/>
          </p:nvSpPr>
          <p:spPr bwMode="auto">
            <a:xfrm>
              <a:off x="191617" y="6403937"/>
              <a:ext cx="59291" cy="182616"/>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91"/>
            <p:cNvSpPr>
              <a:spLocks/>
            </p:cNvSpPr>
            <p:nvPr/>
          </p:nvSpPr>
          <p:spPr bwMode="auto">
            <a:xfrm>
              <a:off x="75407" y="6420539"/>
              <a:ext cx="49804" cy="206332"/>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92"/>
            <p:cNvSpPr>
              <a:spLocks/>
            </p:cNvSpPr>
            <p:nvPr/>
          </p:nvSpPr>
          <p:spPr bwMode="auto">
            <a:xfrm>
              <a:off x="54062"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93"/>
            <p:cNvSpPr>
              <a:spLocks/>
            </p:cNvSpPr>
            <p:nvPr/>
          </p:nvSpPr>
          <p:spPr bwMode="auto">
            <a:xfrm>
              <a:off x="217705"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94"/>
            <p:cNvSpPr>
              <a:spLocks/>
            </p:cNvSpPr>
            <p:nvPr/>
          </p:nvSpPr>
          <p:spPr bwMode="auto">
            <a:xfrm>
              <a:off x="744207" y="6337532"/>
              <a:ext cx="61662"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95"/>
            <p:cNvSpPr>
              <a:spLocks/>
            </p:cNvSpPr>
            <p:nvPr/>
          </p:nvSpPr>
          <p:spPr bwMode="auto">
            <a:xfrm>
              <a:off x="831958" y="6394451"/>
              <a:ext cx="33203" cy="14229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96"/>
            <p:cNvSpPr>
              <a:spLocks/>
            </p:cNvSpPr>
            <p:nvPr/>
          </p:nvSpPr>
          <p:spPr bwMode="auto">
            <a:xfrm>
              <a:off x="305455" y="6377849"/>
              <a:ext cx="33203" cy="137555"/>
            </a:xfrm>
            <a:custGeom>
              <a:avLst/>
              <a:gdLst>
                <a:gd name="T0" fmla="*/ 6 w 8"/>
                <a:gd name="T1" fmla="*/ 3 h 31"/>
                <a:gd name="T2" fmla="*/ 1 w 8"/>
                <a:gd name="T3" fmla="*/ 5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97"/>
            <p:cNvSpPr>
              <a:spLocks/>
            </p:cNvSpPr>
            <p:nvPr/>
          </p:nvSpPr>
          <p:spPr bwMode="auto">
            <a:xfrm>
              <a:off x="855674"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98"/>
            <p:cNvSpPr>
              <a:spLocks/>
            </p:cNvSpPr>
            <p:nvPr/>
          </p:nvSpPr>
          <p:spPr bwMode="auto">
            <a:xfrm>
              <a:off x="957654"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99"/>
            <p:cNvSpPr>
              <a:spLocks/>
            </p:cNvSpPr>
            <p:nvPr/>
          </p:nvSpPr>
          <p:spPr bwMode="auto">
            <a:xfrm>
              <a:off x="990857" y="6394451"/>
              <a:ext cx="37946" cy="177872"/>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00"/>
            <p:cNvSpPr>
              <a:spLocks/>
            </p:cNvSpPr>
            <p:nvPr/>
          </p:nvSpPr>
          <p:spPr bwMode="auto">
            <a:xfrm>
              <a:off x="1028803"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01"/>
            <p:cNvSpPr>
              <a:spLocks/>
            </p:cNvSpPr>
            <p:nvPr/>
          </p:nvSpPr>
          <p:spPr bwMode="auto">
            <a:xfrm>
              <a:off x="948168"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02"/>
            <p:cNvSpPr>
              <a:spLocks/>
            </p:cNvSpPr>
            <p:nvPr/>
          </p:nvSpPr>
          <p:spPr bwMode="auto">
            <a:xfrm>
              <a:off x="1088094"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3"/>
            <p:cNvSpPr>
              <a:spLocks/>
            </p:cNvSpPr>
            <p:nvPr/>
          </p:nvSpPr>
          <p:spPr bwMode="auto">
            <a:xfrm>
              <a:off x="1190074"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04"/>
            <p:cNvSpPr>
              <a:spLocks/>
            </p:cNvSpPr>
            <p:nvPr/>
          </p:nvSpPr>
          <p:spPr bwMode="auto">
            <a:xfrm>
              <a:off x="1332372" y="6332788"/>
              <a:ext cx="54548" cy="234792"/>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05"/>
            <p:cNvSpPr>
              <a:spLocks/>
            </p:cNvSpPr>
            <p:nvPr/>
          </p:nvSpPr>
          <p:spPr bwMode="auto">
            <a:xfrm>
              <a:off x="1398778"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06"/>
            <p:cNvSpPr>
              <a:spLocks/>
            </p:cNvSpPr>
            <p:nvPr/>
          </p:nvSpPr>
          <p:spPr bwMode="auto">
            <a:xfrm>
              <a:off x="1484156" y="6363620"/>
              <a:ext cx="28460"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07"/>
            <p:cNvSpPr>
              <a:spLocks/>
            </p:cNvSpPr>
            <p:nvPr/>
          </p:nvSpPr>
          <p:spPr bwMode="auto">
            <a:xfrm>
              <a:off x="1571907" y="6313815"/>
              <a:ext cx="80635" cy="213447"/>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08"/>
            <p:cNvSpPr>
              <a:spLocks/>
            </p:cNvSpPr>
            <p:nvPr/>
          </p:nvSpPr>
          <p:spPr bwMode="auto">
            <a:xfrm>
              <a:off x="1726063" y="6382593"/>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09"/>
            <p:cNvSpPr>
              <a:spLocks/>
            </p:cNvSpPr>
            <p:nvPr/>
          </p:nvSpPr>
          <p:spPr bwMode="auto">
            <a:xfrm>
              <a:off x="1794840" y="6363620"/>
              <a:ext cx="59291" cy="182616"/>
            </a:xfrm>
            <a:custGeom>
              <a:avLst/>
              <a:gdLst>
                <a:gd name="T0" fmla="*/ 7 w 14"/>
                <a:gd name="T1" fmla="*/ 7 h 41"/>
                <a:gd name="T2" fmla="*/ 6 w 14"/>
                <a:gd name="T3" fmla="*/ 4 h 41"/>
                <a:gd name="T4" fmla="*/ 0 w 14"/>
                <a:gd name="T5" fmla="*/ 6 h 41"/>
                <a:gd name="T6" fmla="*/ 2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10"/>
            <p:cNvSpPr>
              <a:spLocks/>
            </p:cNvSpPr>
            <p:nvPr/>
          </p:nvSpPr>
          <p:spPr bwMode="auto">
            <a:xfrm>
              <a:off x="1865989" y="6363620"/>
              <a:ext cx="64034"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11"/>
            <p:cNvSpPr>
              <a:spLocks/>
            </p:cNvSpPr>
            <p:nvPr/>
          </p:nvSpPr>
          <p:spPr bwMode="auto">
            <a:xfrm>
              <a:off x="167625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3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12"/>
            <p:cNvSpPr>
              <a:spLocks/>
            </p:cNvSpPr>
            <p:nvPr/>
          </p:nvSpPr>
          <p:spPr bwMode="auto">
            <a:xfrm>
              <a:off x="1277824" y="6389708"/>
              <a:ext cx="49804"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13"/>
            <p:cNvSpPr>
              <a:spLocks/>
            </p:cNvSpPr>
            <p:nvPr/>
          </p:nvSpPr>
          <p:spPr bwMode="auto">
            <a:xfrm>
              <a:off x="1171101"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14"/>
            <p:cNvSpPr>
              <a:spLocks/>
            </p:cNvSpPr>
            <p:nvPr/>
          </p:nvSpPr>
          <p:spPr bwMode="auto">
            <a:xfrm>
              <a:off x="1441467" y="6399194"/>
              <a:ext cx="42689"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15"/>
            <p:cNvSpPr>
              <a:spLocks/>
            </p:cNvSpPr>
            <p:nvPr/>
          </p:nvSpPr>
          <p:spPr bwMode="auto">
            <a:xfrm>
              <a:off x="1963226"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16"/>
            <p:cNvSpPr>
              <a:spLocks/>
            </p:cNvSpPr>
            <p:nvPr/>
          </p:nvSpPr>
          <p:spPr bwMode="auto">
            <a:xfrm>
              <a:off x="2050976"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17"/>
            <p:cNvSpPr>
              <a:spLocks/>
            </p:cNvSpPr>
            <p:nvPr/>
          </p:nvSpPr>
          <p:spPr bwMode="auto">
            <a:xfrm>
              <a:off x="2077064" y="6373106"/>
              <a:ext cx="83007"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18"/>
            <p:cNvSpPr>
              <a:spLocks/>
            </p:cNvSpPr>
            <p:nvPr/>
          </p:nvSpPr>
          <p:spPr bwMode="auto">
            <a:xfrm>
              <a:off x="2181416" y="6491688"/>
              <a:ext cx="26088"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19"/>
            <p:cNvSpPr>
              <a:spLocks/>
            </p:cNvSpPr>
            <p:nvPr/>
          </p:nvSpPr>
          <p:spPr bwMode="auto">
            <a:xfrm>
              <a:off x="2209876"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20"/>
            <p:cNvSpPr>
              <a:spLocks/>
            </p:cNvSpPr>
            <p:nvPr/>
          </p:nvSpPr>
          <p:spPr bwMode="auto">
            <a:xfrm>
              <a:off x="2252565"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21"/>
            <p:cNvSpPr>
              <a:spLocks/>
            </p:cNvSpPr>
            <p:nvPr/>
          </p:nvSpPr>
          <p:spPr bwMode="auto">
            <a:xfrm>
              <a:off x="2169558"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22"/>
            <p:cNvSpPr>
              <a:spLocks/>
            </p:cNvSpPr>
            <p:nvPr/>
          </p:nvSpPr>
          <p:spPr bwMode="auto">
            <a:xfrm>
              <a:off x="2311856"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23"/>
            <p:cNvSpPr>
              <a:spLocks/>
            </p:cNvSpPr>
            <p:nvPr/>
          </p:nvSpPr>
          <p:spPr bwMode="auto">
            <a:xfrm>
              <a:off x="2409093"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24"/>
            <p:cNvSpPr>
              <a:spLocks/>
            </p:cNvSpPr>
            <p:nvPr/>
          </p:nvSpPr>
          <p:spPr bwMode="auto">
            <a:xfrm>
              <a:off x="2551391"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25"/>
            <p:cNvSpPr>
              <a:spLocks/>
            </p:cNvSpPr>
            <p:nvPr/>
          </p:nvSpPr>
          <p:spPr bwMode="auto">
            <a:xfrm>
              <a:off x="2622540"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26"/>
            <p:cNvSpPr>
              <a:spLocks/>
            </p:cNvSpPr>
            <p:nvPr/>
          </p:nvSpPr>
          <p:spPr bwMode="auto">
            <a:xfrm>
              <a:off x="2703175" y="6363620"/>
              <a:ext cx="33203" cy="201589"/>
            </a:xfrm>
            <a:custGeom>
              <a:avLst/>
              <a:gdLst>
                <a:gd name="T0" fmla="*/ 7 w 8"/>
                <a:gd name="T1" fmla="*/ 3 h 45"/>
                <a:gd name="T2" fmla="*/ 3 w 8"/>
                <a:gd name="T3" fmla="*/ 3 h 45"/>
                <a:gd name="T4" fmla="*/ 2 w 8"/>
                <a:gd name="T5" fmla="*/ 15 h 45"/>
                <a:gd name="T6" fmla="*/ 0 w 8"/>
                <a:gd name="T7" fmla="*/ 17 h 45"/>
                <a:gd name="T8" fmla="*/ 1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27"/>
            <p:cNvSpPr>
              <a:spLocks/>
            </p:cNvSpPr>
            <p:nvPr/>
          </p:nvSpPr>
          <p:spPr bwMode="auto">
            <a:xfrm>
              <a:off x="2795669" y="6313815"/>
              <a:ext cx="78264" cy="213447"/>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28"/>
            <p:cNvSpPr>
              <a:spLocks/>
            </p:cNvSpPr>
            <p:nvPr/>
          </p:nvSpPr>
          <p:spPr bwMode="auto">
            <a:xfrm>
              <a:off x="2949825"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29"/>
            <p:cNvSpPr>
              <a:spLocks/>
            </p:cNvSpPr>
            <p:nvPr/>
          </p:nvSpPr>
          <p:spPr bwMode="auto">
            <a:xfrm>
              <a:off x="3013859" y="6363620"/>
              <a:ext cx="59291" cy="182616"/>
            </a:xfrm>
            <a:custGeom>
              <a:avLst/>
              <a:gdLst>
                <a:gd name="T0" fmla="*/ 8 w 14"/>
                <a:gd name="T1" fmla="*/ 7 h 41"/>
                <a:gd name="T2" fmla="*/ 7 w 14"/>
                <a:gd name="T3" fmla="*/ 4 h 41"/>
                <a:gd name="T4" fmla="*/ 1 w 14"/>
                <a:gd name="T5" fmla="*/ 6 h 41"/>
                <a:gd name="T6" fmla="*/ 3 w 14"/>
                <a:gd name="T7" fmla="*/ 30 h 41"/>
                <a:gd name="T8" fmla="*/ 5 w 14"/>
                <a:gd name="T9" fmla="*/ 32 h 41"/>
                <a:gd name="T10" fmla="*/ 6 w 14"/>
                <a:gd name="T11" fmla="*/ 38 h 41"/>
                <a:gd name="T12" fmla="*/ 11 w 14"/>
                <a:gd name="T13" fmla="*/ 38 h 41"/>
                <a:gd name="T14" fmla="*/ 14 w 14"/>
                <a:gd name="T15" fmla="*/ 10 h 41"/>
                <a:gd name="T16" fmla="*/ 8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30"/>
            <p:cNvSpPr>
              <a:spLocks/>
            </p:cNvSpPr>
            <p:nvPr/>
          </p:nvSpPr>
          <p:spPr bwMode="auto">
            <a:xfrm>
              <a:off x="3089751" y="6363620"/>
              <a:ext cx="61662" cy="23242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31"/>
            <p:cNvSpPr>
              <a:spLocks/>
            </p:cNvSpPr>
            <p:nvPr/>
          </p:nvSpPr>
          <p:spPr bwMode="auto">
            <a:xfrm>
              <a:off x="2895277" y="6382593"/>
              <a:ext cx="52176"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32"/>
            <p:cNvSpPr>
              <a:spLocks/>
            </p:cNvSpPr>
            <p:nvPr/>
          </p:nvSpPr>
          <p:spPr bwMode="auto">
            <a:xfrm>
              <a:off x="2496843"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33"/>
            <p:cNvSpPr>
              <a:spLocks/>
            </p:cNvSpPr>
            <p:nvPr/>
          </p:nvSpPr>
          <p:spPr bwMode="auto">
            <a:xfrm>
              <a:off x="2392491" y="6342275"/>
              <a:ext cx="73521"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34"/>
            <p:cNvSpPr>
              <a:spLocks/>
            </p:cNvSpPr>
            <p:nvPr/>
          </p:nvSpPr>
          <p:spPr bwMode="auto">
            <a:xfrm>
              <a:off x="2665229" y="6399194"/>
              <a:ext cx="40318" cy="147041"/>
            </a:xfrm>
            <a:custGeom>
              <a:avLst/>
              <a:gdLst>
                <a:gd name="T0" fmla="*/ 2 w 10"/>
                <a:gd name="T1" fmla="*/ 4 h 33"/>
                <a:gd name="T2" fmla="*/ 2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35"/>
            <p:cNvSpPr>
              <a:spLocks/>
            </p:cNvSpPr>
            <p:nvPr/>
          </p:nvSpPr>
          <p:spPr bwMode="auto">
            <a:xfrm>
              <a:off x="3186988" y="6337532"/>
              <a:ext cx="61662"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36"/>
            <p:cNvSpPr>
              <a:spLocks/>
            </p:cNvSpPr>
            <p:nvPr/>
          </p:nvSpPr>
          <p:spPr bwMode="auto">
            <a:xfrm>
              <a:off x="3274738"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37"/>
            <p:cNvSpPr>
              <a:spLocks/>
            </p:cNvSpPr>
            <p:nvPr/>
          </p:nvSpPr>
          <p:spPr bwMode="auto">
            <a:xfrm>
              <a:off x="3298455" y="6373106"/>
              <a:ext cx="80635" cy="239535"/>
            </a:xfrm>
            <a:custGeom>
              <a:avLst/>
              <a:gdLst>
                <a:gd name="T0" fmla="*/ 17 w 19"/>
                <a:gd name="T1" fmla="*/ 47 h 54"/>
                <a:gd name="T2" fmla="*/ 12 w 19"/>
                <a:gd name="T3" fmla="*/ 15 h 54"/>
                <a:gd name="T4" fmla="*/ 12 w 19"/>
                <a:gd name="T5" fmla="*/ 13 h 54"/>
                <a:gd name="T6" fmla="*/ 12 w 19"/>
                <a:gd name="T7" fmla="*/ 4 h 54"/>
                <a:gd name="T8" fmla="*/ 7 w 19"/>
                <a:gd name="T9" fmla="*/ 4 h 54"/>
                <a:gd name="T10" fmla="*/ 8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38"/>
            <p:cNvSpPr>
              <a:spLocks/>
            </p:cNvSpPr>
            <p:nvPr/>
          </p:nvSpPr>
          <p:spPr bwMode="auto">
            <a:xfrm>
              <a:off x="3405178"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39"/>
            <p:cNvSpPr>
              <a:spLocks/>
            </p:cNvSpPr>
            <p:nvPr/>
          </p:nvSpPr>
          <p:spPr bwMode="auto">
            <a:xfrm>
              <a:off x="3433638"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40"/>
            <p:cNvSpPr>
              <a:spLocks/>
            </p:cNvSpPr>
            <p:nvPr/>
          </p:nvSpPr>
          <p:spPr bwMode="auto">
            <a:xfrm>
              <a:off x="3471584"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41"/>
            <p:cNvSpPr>
              <a:spLocks/>
            </p:cNvSpPr>
            <p:nvPr/>
          </p:nvSpPr>
          <p:spPr bwMode="auto">
            <a:xfrm>
              <a:off x="3390948"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42"/>
            <p:cNvSpPr>
              <a:spLocks/>
            </p:cNvSpPr>
            <p:nvPr/>
          </p:nvSpPr>
          <p:spPr bwMode="auto">
            <a:xfrm>
              <a:off x="3535618"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43"/>
            <p:cNvSpPr>
              <a:spLocks/>
            </p:cNvSpPr>
            <p:nvPr/>
          </p:nvSpPr>
          <p:spPr bwMode="auto">
            <a:xfrm>
              <a:off x="3630483"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44"/>
            <p:cNvSpPr>
              <a:spLocks/>
            </p:cNvSpPr>
            <p:nvPr/>
          </p:nvSpPr>
          <p:spPr bwMode="auto">
            <a:xfrm>
              <a:off x="3775153" y="6332788"/>
              <a:ext cx="59291"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45"/>
            <p:cNvSpPr>
              <a:spLocks/>
            </p:cNvSpPr>
            <p:nvPr/>
          </p:nvSpPr>
          <p:spPr bwMode="auto">
            <a:xfrm>
              <a:off x="3841558"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46"/>
            <p:cNvSpPr>
              <a:spLocks/>
            </p:cNvSpPr>
            <p:nvPr/>
          </p:nvSpPr>
          <p:spPr bwMode="auto">
            <a:xfrm>
              <a:off x="3926937"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47"/>
            <p:cNvSpPr>
              <a:spLocks/>
            </p:cNvSpPr>
            <p:nvPr/>
          </p:nvSpPr>
          <p:spPr bwMode="auto">
            <a:xfrm>
              <a:off x="4019431"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48"/>
            <p:cNvSpPr>
              <a:spLocks/>
            </p:cNvSpPr>
            <p:nvPr/>
          </p:nvSpPr>
          <p:spPr bwMode="auto">
            <a:xfrm>
              <a:off x="4173587"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49"/>
            <p:cNvSpPr>
              <a:spLocks/>
            </p:cNvSpPr>
            <p:nvPr/>
          </p:nvSpPr>
          <p:spPr bwMode="auto">
            <a:xfrm>
              <a:off x="423762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50"/>
            <p:cNvSpPr>
              <a:spLocks/>
            </p:cNvSpPr>
            <p:nvPr/>
          </p:nvSpPr>
          <p:spPr bwMode="auto">
            <a:xfrm>
              <a:off x="4308770" y="6363620"/>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51"/>
            <p:cNvSpPr>
              <a:spLocks/>
            </p:cNvSpPr>
            <p:nvPr/>
          </p:nvSpPr>
          <p:spPr bwMode="auto">
            <a:xfrm>
              <a:off x="411903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52"/>
            <p:cNvSpPr>
              <a:spLocks/>
            </p:cNvSpPr>
            <p:nvPr/>
          </p:nvSpPr>
          <p:spPr bwMode="auto">
            <a:xfrm>
              <a:off x="3720605" y="6389708"/>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53"/>
            <p:cNvSpPr>
              <a:spLocks/>
            </p:cNvSpPr>
            <p:nvPr/>
          </p:nvSpPr>
          <p:spPr bwMode="auto">
            <a:xfrm>
              <a:off x="361388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54"/>
            <p:cNvSpPr>
              <a:spLocks/>
            </p:cNvSpPr>
            <p:nvPr/>
          </p:nvSpPr>
          <p:spPr bwMode="auto">
            <a:xfrm>
              <a:off x="3884248"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55"/>
            <p:cNvSpPr>
              <a:spLocks/>
            </p:cNvSpPr>
            <p:nvPr/>
          </p:nvSpPr>
          <p:spPr bwMode="auto">
            <a:xfrm>
              <a:off x="4408378" y="6337532"/>
              <a:ext cx="64034" cy="222933"/>
            </a:xfrm>
            <a:custGeom>
              <a:avLst/>
              <a:gdLst>
                <a:gd name="T0" fmla="*/ 10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0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56"/>
            <p:cNvSpPr>
              <a:spLocks/>
            </p:cNvSpPr>
            <p:nvPr/>
          </p:nvSpPr>
          <p:spPr bwMode="auto">
            <a:xfrm>
              <a:off x="4498500" y="6394451"/>
              <a:ext cx="33203" cy="14229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57"/>
            <p:cNvSpPr>
              <a:spLocks/>
            </p:cNvSpPr>
            <p:nvPr/>
          </p:nvSpPr>
          <p:spPr bwMode="auto">
            <a:xfrm>
              <a:off x="4522217"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6 w 19"/>
                <a:gd name="T13" fmla="*/ 14 h 54"/>
                <a:gd name="T14" fmla="*/ 6 w 19"/>
                <a:gd name="T15" fmla="*/ 23 h 54"/>
                <a:gd name="T16" fmla="*/ 4 w 19"/>
                <a:gd name="T17" fmla="*/ 23 h 54"/>
                <a:gd name="T18" fmla="*/ 0 w 19"/>
                <a:gd name="T19" fmla="*/ 40 h 54"/>
                <a:gd name="T20" fmla="*/ 2 w 19"/>
                <a:gd name="T21" fmla="*/ 40 h 54"/>
                <a:gd name="T22" fmla="*/ 5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58"/>
            <p:cNvSpPr>
              <a:spLocks/>
            </p:cNvSpPr>
            <p:nvPr/>
          </p:nvSpPr>
          <p:spPr bwMode="auto">
            <a:xfrm>
              <a:off x="4624197"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59"/>
            <p:cNvSpPr>
              <a:spLocks/>
            </p:cNvSpPr>
            <p:nvPr/>
          </p:nvSpPr>
          <p:spPr bwMode="auto">
            <a:xfrm>
              <a:off x="4652656" y="6394451"/>
              <a:ext cx="42689" cy="177872"/>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60"/>
            <p:cNvSpPr>
              <a:spLocks/>
            </p:cNvSpPr>
            <p:nvPr/>
          </p:nvSpPr>
          <p:spPr bwMode="auto">
            <a:xfrm>
              <a:off x="4695346"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61"/>
            <p:cNvSpPr>
              <a:spLocks/>
            </p:cNvSpPr>
            <p:nvPr/>
          </p:nvSpPr>
          <p:spPr bwMode="auto">
            <a:xfrm>
              <a:off x="4612339"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62"/>
            <p:cNvSpPr>
              <a:spLocks/>
            </p:cNvSpPr>
            <p:nvPr/>
          </p:nvSpPr>
          <p:spPr bwMode="auto">
            <a:xfrm>
              <a:off x="4754637"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63"/>
            <p:cNvSpPr>
              <a:spLocks/>
            </p:cNvSpPr>
            <p:nvPr/>
          </p:nvSpPr>
          <p:spPr bwMode="auto">
            <a:xfrm>
              <a:off x="4854245" y="6453742"/>
              <a:ext cx="35574" cy="142298"/>
            </a:xfrm>
            <a:custGeom>
              <a:avLst/>
              <a:gdLst>
                <a:gd name="T0" fmla="*/ 0 w 8"/>
                <a:gd name="T1" fmla="*/ 5 h 32"/>
                <a:gd name="T2" fmla="*/ 1 w 8"/>
                <a:gd name="T3" fmla="*/ 28 h 32"/>
                <a:gd name="T4" fmla="*/ 6 w 8"/>
                <a:gd name="T5" fmla="*/ 28 h 32"/>
                <a:gd name="T6" fmla="*/ 7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64"/>
            <p:cNvSpPr>
              <a:spLocks/>
            </p:cNvSpPr>
            <p:nvPr/>
          </p:nvSpPr>
          <p:spPr bwMode="auto">
            <a:xfrm>
              <a:off x="4998915" y="6332788"/>
              <a:ext cx="54548" cy="234792"/>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65"/>
            <p:cNvSpPr>
              <a:spLocks/>
            </p:cNvSpPr>
            <p:nvPr/>
          </p:nvSpPr>
          <p:spPr bwMode="auto">
            <a:xfrm>
              <a:off x="5065320" y="6328045"/>
              <a:ext cx="71149" cy="208704"/>
            </a:xfrm>
            <a:custGeom>
              <a:avLst/>
              <a:gdLst>
                <a:gd name="T0" fmla="*/ 12 w 17"/>
                <a:gd name="T1" fmla="*/ 2 h 47"/>
                <a:gd name="T2" fmla="*/ 1 w 17"/>
                <a:gd name="T3" fmla="*/ 44 h 47"/>
                <a:gd name="T4" fmla="*/ 6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66"/>
            <p:cNvSpPr>
              <a:spLocks/>
            </p:cNvSpPr>
            <p:nvPr/>
          </p:nvSpPr>
          <p:spPr bwMode="auto">
            <a:xfrm>
              <a:off x="5148327" y="6363620"/>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67"/>
            <p:cNvSpPr>
              <a:spLocks/>
            </p:cNvSpPr>
            <p:nvPr/>
          </p:nvSpPr>
          <p:spPr bwMode="auto">
            <a:xfrm>
              <a:off x="5238449" y="6313815"/>
              <a:ext cx="78264" cy="213447"/>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68"/>
            <p:cNvSpPr>
              <a:spLocks/>
            </p:cNvSpPr>
            <p:nvPr/>
          </p:nvSpPr>
          <p:spPr bwMode="auto">
            <a:xfrm>
              <a:off x="5392605" y="6382593"/>
              <a:ext cx="26088" cy="144670"/>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69"/>
            <p:cNvSpPr>
              <a:spLocks/>
            </p:cNvSpPr>
            <p:nvPr/>
          </p:nvSpPr>
          <p:spPr bwMode="auto">
            <a:xfrm>
              <a:off x="5456640" y="6363620"/>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70"/>
            <p:cNvSpPr>
              <a:spLocks/>
            </p:cNvSpPr>
            <p:nvPr/>
          </p:nvSpPr>
          <p:spPr bwMode="auto">
            <a:xfrm>
              <a:off x="5532532" y="6363620"/>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71"/>
            <p:cNvSpPr>
              <a:spLocks/>
            </p:cNvSpPr>
            <p:nvPr/>
          </p:nvSpPr>
          <p:spPr bwMode="auto">
            <a:xfrm>
              <a:off x="5338058" y="6382593"/>
              <a:ext cx="52176"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72"/>
            <p:cNvSpPr>
              <a:spLocks/>
            </p:cNvSpPr>
            <p:nvPr/>
          </p:nvSpPr>
          <p:spPr bwMode="auto">
            <a:xfrm>
              <a:off x="4944367" y="6389708"/>
              <a:ext cx="49804" cy="125697"/>
            </a:xfrm>
            <a:custGeom>
              <a:avLst/>
              <a:gdLst>
                <a:gd name="T0" fmla="*/ 11 w 12"/>
                <a:gd name="T1" fmla="*/ 25 h 28"/>
                <a:gd name="T2" fmla="*/ 4 w 12"/>
                <a:gd name="T3" fmla="*/ 3 h 28"/>
                <a:gd name="T4" fmla="*/ 0 w 12"/>
                <a:gd name="T5" fmla="*/ 4 h 28"/>
                <a:gd name="T6" fmla="*/ 9 w 12"/>
                <a:gd name="T7" fmla="*/ 26 h 28"/>
                <a:gd name="T8" fmla="*/ 11 w 12"/>
                <a:gd name="T9" fmla="*/ 25 h 28"/>
              </a:gdLst>
              <a:ahLst/>
              <a:cxnLst>
                <a:cxn ang="0">
                  <a:pos x="T0" y="T1"/>
                </a:cxn>
                <a:cxn ang="0">
                  <a:pos x="T2" y="T3"/>
                </a:cxn>
                <a:cxn ang="0">
                  <a:pos x="T4" y="T5"/>
                </a:cxn>
                <a:cxn ang="0">
                  <a:pos x="T6" y="T7"/>
                </a:cxn>
                <a:cxn ang="0">
                  <a:pos x="T8" y="T9"/>
                </a:cxn>
              </a:cxnLst>
              <a:rect l="0" t="0" r="r" b="b"/>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73"/>
            <p:cNvSpPr>
              <a:spLocks/>
            </p:cNvSpPr>
            <p:nvPr/>
          </p:nvSpPr>
          <p:spPr bwMode="auto">
            <a:xfrm>
              <a:off x="483764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74"/>
            <p:cNvSpPr>
              <a:spLocks/>
            </p:cNvSpPr>
            <p:nvPr/>
          </p:nvSpPr>
          <p:spPr bwMode="auto">
            <a:xfrm>
              <a:off x="510801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75"/>
            <p:cNvSpPr>
              <a:spLocks/>
            </p:cNvSpPr>
            <p:nvPr/>
          </p:nvSpPr>
          <p:spPr bwMode="auto">
            <a:xfrm>
              <a:off x="5629769"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76"/>
            <p:cNvSpPr>
              <a:spLocks/>
            </p:cNvSpPr>
            <p:nvPr/>
          </p:nvSpPr>
          <p:spPr bwMode="auto">
            <a:xfrm>
              <a:off x="5717519"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77"/>
            <p:cNvSpPr>
              <a:spLocks/>
            </p:cNvSpPr>
            <p:nvPr/>
          </p:nvSpPr>
          <p:spPr bwMode="auto">
            <a:xfrm>
              <a:off x="5741235"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3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78"/>
            <p:cNvSpPr>
              <a:spLocks/>
            </p:cNvSpPr>
            <p:nvPr/>
          </p:nvSpPr>
          <p:spPr bwMode="auto">
            <a:xfrm>
              <a:off x="5847959"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79"/>
            <p:cNvSpPr>
              <a:spLocks/>
            </p:cNvSpPr>
            <p:nvPr/>
          </p:nvSpPr>
          <p:spPr bwMode="auto">
            <a:xfrm>
              <a:off x="5876418"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80"/>
            <p:cNvSpPr>
              <a:spLocks/>
            </p:cNvSpPr>
            <p:nvPr/>
          </p:nvSpPr>
          <p:spPr bwMode="auto">
            <a:xfrm>
              <a:off x="5919108"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4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81"/>
            <p:cNvSpPr>
              <a:spLocks/>
            </p:cNvSpPr>
            <p:nvPr/>
          </p:nvSpPr>
          <p:spPr bwMode="auto">
            <a:xfrm>
              <a:off x="5833729"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82"/>
            <p:cNvSpPr>
              <a:spLocks/>
            </p:cNvSpPr>
            <p:nvPr/>
          </p:nvSpPr>
          <p:spPr bwMode="auto">
            <a:xfrm>
              <a:off x="5978399"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3"/>
            <p:cNvSpPr>
              <a:spLocks/>
            </p:cNvSpPr>
            <p:nvPr/>
          </p:nvSpPr>
          <p:spPr bwMode="auto">
            <a:xfrm>
              <a:off x="6073264"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84"/>
            <p:cNvSpPr>
              <a:spLocks/>
            </p:cNvSpPr>
            <p:nvPr/>
          </p:nvSpPr>
          <p:spPr bwMode="auto">
            <a:xfrm>
              <a:off x="6217933"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85"/>
            <p:cNvSpPr>
              <a:spLocks/>
            </p:cNvSpPr>
            <p:nvPr/>
          </p:nvSpPr>
          <p:spPr bwMode="auto">
            <a:xfrm>
              <a:off x="6289082"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86"/>
            <p:cNvSpPr>
              <a:spLocks/>
            </p:cNvSpPr>
            <p:nvPr/>
          </p:nvSpPr>
          <p:spPr bwMode="auto">
            <a:xfrm>
              <a:off x="6369718" y="6363620"/>
              <a:ext cx="33203" cy="201589"/>
            </a:xfrm>
            <a:custGeom>
              <a:avLst/>
              <a:gdLst>
                <a:gd name="T0" fmla="*/ 7 w 8"/>
                <a:gd name="T1" fmla="*/ 3 h 45"/>
                <a:gd name="T2" fmla="*/ 3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87"/>
            <p:cNvSpPr>
              <a:spLocks/>
            </p:cNvSpPr>
            <p:nvPr/>
          </p:nvSpPr>
          <p:spPr bwMode="auto">
            <a:xfrm>
              <a:off x="6462211" y="6313815"/>
              <a:ext cx="78264" cy="213447"/>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88"/>
            <p:cNvSpPr>
              <a:spLocks/>
            </p:cNvSpPr>
            <p:nvPr/>
          </p:nvSpPr>
          <p:spPr bwMode="auto">
            <a:xfrm>
              <a:off x="6616367"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89"/>
            <p:cNvSpPr>
              <a:spLocks/>
            </p:cNvSpPr>
            <p:nvPr/>
          </p:nvSpPr>
          <p:spPr bwMode="auto">
            <a:xfrm>
              <a:off x="668040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4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90"/>
            <p:cNvSpPr>
              <a:spLocks/>
            </p:cNvSpPr>
            <p:nvPr/>
          </p:nvSpPr>
          <p:spPr bwMode="auto">
            <a:xfrm>
              <a:off x="6756294" y="6363620"/>
              <a:ext cx="61662" cy="23242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91"/>
            <p:cNvSpPr>
              <a:spLocks/>
            </p:cNvSpPr>
            <p:nvPr/>
          </p:nvSpPr>
          <p:spPr bwMode="auto">
            <a:xfrm>
              <a:off x="6561820" y="6382593"/>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92"/>
            <p:cNvSpPr>
              <a:spLocks/>
            </p:cNvSpPr>
            <p:nvPr/>
          </p:nvSpPr>
          <p:spPr bwMode="auto">
            <a:xfrm>
              <a:off x="6163386"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93"/>
            <p:cNvSpPr>
              <a:spLocks/>
            </p:cNvSpPr>
            <p:nvPr/>
          </p:nvSpPr>
          <p:spPr bwMode="auto">
            <a:xfrm>
              <a:off x="605666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94"/>
            <p:cNvSpPr>
              <a:spLocks/>
            </p:cNvSpPr>
            <p:nvPr/>
          </p:nvSpPr>
          <p:spPr bwMode="auto">
            <a:xfrm>
              <a:off x="6331772" y="6399194"/>
              <a:ext cx="40318"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95"/>
            <p:cNvSpPr>
              <a:spLocks/>
            </p:cNvSpPr>
            <p:nvPr/>
          </p:nvSpPr>
          <p:spPr bwMode="auto">
            <a:xfrm>
              <a:off x="6851159" y="6337532"/>
              <a:ext cx="64034"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96"/>
            <p:cNvSpPr>
              <a:spLocks/>
            </p:cNvSpPr>
            <p:nvPr/>
          </p:nvSpPr>
          <p:spPr bwMode="auto">
            <a:xfrm>
              <a:off x="6941281"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97"/>
            <p:cNvSpPr>
              <a:spLocks/>
            </p:cNvSpPr>
            <p:nvPr/>
          </p:nvSpPr>
          <p:spPr bwMode="auto">
            <a:xfrm>
              <a:off x="6964997"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98"/>
            <p:cNvSpPr>
              <a:spLocks/>
            </p:cNvSpPr>
            <p:nvPr/>
          </p:nvSpPr>
          <p:spPr bwMode="auto">
            <a:xfrm>
              <a:off x="7071721"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99"/>
            <p:cNvSpPr>
              <a:spLocks/>
            </p:cNvSpPr>
            <p:nvPr/>
          </p:nvSpPr>
          <p:spPr bwMode="auto">
            <a:xfrm>
              <a:off x="7100180"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00"/>
            <p:cNvSpPr>
              <a:spLocks/>
            </p:cNvSpPr>
            <p:nvPr/>
          </p:nvSpPr>
          <p:spPr bwMode="auto">
            <a:xfrm>
              <a:off x="7138126"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01"/>
            <p:cNvSpPr>
              <a:spLocks/>
            </p:cNvSpPr>
            <p:nvPr/>
          </p:nvSpPr>
          <p:spPr bwMode="auto">
            <a:xfrm>
              <a:off x="7057491"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02"/>
            <p:cNvSpPr>
              <a:spLocks/>
            </p:cNvSpPr>
            <p:nvPr/>
          </p:nvSpPr>
          <p:spPr bwMode="auto">
            <a:xfrm>
              <a:off x="7202160" y="6382593"/>
              <a:ext cx="61662" cy="177872"/>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03"/>
            <p:cNvSpPr>
              <a:spLocks/>
            </p:cNvSpPr>
            <p:nvPr/>
          </p:nvSpPr>
          <p:spPr bwMode="auto">
            <a:xfrm>
              <a:off x="7297026"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04"/>
            <p:cNvSpPr>
              <a:spLocks/>
            </p:cNvSpPr>
            <p:nvPr/>
          </p:nvSpPr>
          <p:spPr bwMode="auto">
            <a:xfrm>
              <a:off x="7441695" y="6332788"/>
              <a:ext cx="56919"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05"/>
            <p:cNvSpPr>
              <a:spLocks/>
            </p:cNvSpPr>
            <p:nvPr/>
          </p:nvSpPr>
          <p:spPr bwMode="auto">
            <a:xfrm>
              <a:off x="7508101"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7591108"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2 w 7"/>
                <a:gd name="T11" fmla="*/ 36 h 45"/>
                <a:gd name="T12" fmla="*/ 2 w 7"/>
                <a:gd name="T13" fmla="*/ 42 h 45"/>
                <a:gd name="T14" fmla="*/ 7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7681230"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29 h 48"/>
                <a:gd name="T16" fmla="*/ 0 w 19"/>
                <a:gd name="T17" fmla="*/ 30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7835386"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7904163"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7975312" y="6363619"/>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7785582"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7387148" y="6389707"/>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728042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755079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8074921"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8160299" y="6394450"/>
              <a:ext cx="37946" cy="14229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8184016"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7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8290739" y="6491687"/>
              <a:ext cx="23716" cy="130440"/>
            </a:xfrm>
            <a:custGeom>
              <a:avLst/>
              <a:gdLst>
                <a:gd name="T0" fmla="*/ 6 w 6"/>
                <a:gd name="T1" fmla="*/ 4 h 29"/>
                <a:gd name="T2" fmla="*/ 1 w 6"/>
                <a:gd name="T3" fmla="*/ 3 h 29"/>
                <a:gd name="T4" fmla="*/ 0 w 6"/>
                <a:gd name="T5" fmla="*/ 25 h 29"/>
                <a:gd name="T6" fmla="*/ 6 w 6"/>
                <a:gd name="T7" fmla="*/ 25 h 29"/>
                <a:gd name="T8" fmla="*/ 6 w 6"/>
                <a:gd name="T9" fmla="*/ 4 h 29"/>
              </a:gdLst>
              <a:ahLst/>
              <a:cxnLst>
                <a:cxn ang="0">
                  <a:pos x="T0" y="T1"/>
                </a:cxn>
                <a:cxn ang="0">
                  <a:pos x="T2" y="T3"/>
                </a:cxn>
                <a:cxn ang="0">
                  <a:pos x="T4" y="T5"/>
                </a:cxn>
                <a:cxn ang="0">
                  <a:pos x="T6" y="T7"/>
                </a:cxn>
                <a:cxn ang="0">
                  <a:pos x="T8" y="T9"/>
                </a:cxn>
              </a:cxnLst>
              <a:rect l="0" t="0" r="r" b="b"/>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8319199"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8361888"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8276509" y="6347018"/>
              <a:ext cx="35574"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8421179" y="6382592"/>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8516044" y="6453741"/>
              <a:ext cx="35574" cy="142298"/>
            </a:xfrm>
            <a:custGeom>
              <a:avLst/>
              <a:gdLst>
                <a:gd name="T0" fmla="*/ 1 w 8"/>
                <a:gd name="T1" fmla="*/ 5 h 32"/>
                <a:gd name="T2" fmla="*/ 2 w 8"/>
                <a:gd name="T3" fmla="*/ 28 h 32"/>
                <a:gd name="T4" fmla="*/ 7 w 8"/>
                <a:gd name="T5" fmla="*/ 28 h 32"/>
                <a:gd name="T6" fmla="*/ 8 w 8"/>
                <a:gd name="T7" fmla="*/ 5 h 32"/>
                <a:gd name="T8" fmla="*/ 1 w 8"/>
                <a:gd name="T9" fmla="*/ 5 h 32"/>
              </a:gdLst>
              <a:ahLst/>
              <a:cxnLst>
                <a:cxn ang="0">
                  <a:pos x="T0" y="T1"/>
                </a:cxn>
                <a:cxn ang="0">
                  <a:pos x="T2" y="T3"/>
                </a:cxn>
                <a:cxn ang="0">
                  <a:pos x="T4" y="T5"/>
                </a:cxn>
                <a:cxn ang="0">
                  <a:pos x="T6" y="T7"/>
                </a:cxn>
                <a:cxn ang="0">
                  <a:pos x="T8" y="T9"/>
                </a:cxn>
              </a:cxnLst>
              <a:rect l="0" t="0" r="r" b="b"/>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8660714"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2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8731863"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8814870" y="6363619"/>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1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8904992" y="6313815"/>
              <a:ext cx="78264" cy="213447"/>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9059148" y="6382592"/>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9123182" y="6363619"/>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9199074"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9004600" y="6382592"/>
              <a:ext cx="49804"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8606166" y="6389707"/>
              <a:ext cx="54548" cy="125697"/>
            </a:xfrm>
            <a:custGeom>
              <a:avLst/>
              <a:gdLst>
                <a:gd name="T0" fmla="*/ 12 w 13"/>
                <a:gd name="T1" fmla="*/ 25 h 28"/>
                <a:gd name="T2" fmla="*/ 5 w 13"/>
                <a:gd name="T3" fmla="*/ 3 h 28"/>
                <a:gd name="T4" fmla="*/ 1 w 13"/>
                <a:gd name="T5" fmla="*/ 4 h 28"/>
                <a:gd name="T6" fmla="*/ 10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8499443" y="6342275"/>
              <a:ext cx="80635" cy="194474"/>
            </a:xfrm>
            <a:custGeom>
              <a:avLst/>
              <a:gdLst>
                <a:gd name="T0" fmla="*/ 16 w 19"/>
                <a:gd name="T1" fmla="*/ 37 h 44"/>
                <a:gd name="T2" fmla="*/ 12 w 19"/>
                <a:gd name="T3" fmla="*/ 8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8774552" y="6399194"/>
              <a:ext cx="40318" cy="147041"/>
            </a:xfrm>
            <a:custGeom>
              <a:avLst/>
              <a:gdLst>
                <a:gd name="T0" fmla="*/ 2 w 10"/>
                <a:gd name="T1" fmla="*/ 4 h 33"/>
                <a:gd name="T2" fmla="*/ 3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9293939" y="6337531"/>
              <a:ext cx="64034" cy="222933"/>
            </a:xfrm>
            <a:custGeom>
              <a:avLst/>
              <a:gdLst>
                <a:gd name="T0" fmla="*/ 11 w 15"/>
                <a:gd name="T1" fmla="*/ 27 h 50"/>
                <a:gd name="T2" fmla="*/ 14 w 15"/>
                <a:gd name="T3" fmla="*/ 6 h 50"/>
                <a:gd name="T4" fmla="*/ 7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9384061" y="6394450"/>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9407778"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2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9514501"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9542961" y="6394450"/>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9585650" y="6382592"/>
              <a:ext cx="66406" cy="249021"/>
            </a:xfrm>
            <a:custGeom>
              <a:avLst/>
              <a:gdLst>
                <a:gd name="T0" fmla="*/ 7 w 16"/>
                <a:gd name="T1" fmla="*/ 5 h 56"/>
                <a:gd name="T2" fmla="*/ 4 w 16"/>
                <a:gd name="T3" fmla="*/ 12 h 56"/>
                <a:gd name="T4" fmla="*/ 4 w 16"/>
                <a:gd name="T5" fmla="*/ 11 h 56"/>
                <a:gd name="T6" fmla="*/ 1 w 16"/>
                <a:gd name="T7" fmla="*/ 11 h 56"/>
                <a:gd name="T8" fmla="*/ 2 w 16"/>
                <a:gd name="T9" fmla="*/ 19 h 56"/>
                <a:gd name="T10" fmla="*/ 6 w 16"/>
                <a:gd name="T11" fmla="*/ 54 h 56"/>
                <a:gd name="T12" fmla="*/ 12 w 16"/>
                <a:gd name="T13" fmla="*/ 52 h 56"/>
                <a:gd name="T14" fmla="*/ 14 w 16"/>
                <a:gd name="T15" fmla="*/ 9 h 56"/>
                <a:gd name="T16" fmla="*/ 7 w 16"/>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9500271"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9644941"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9739806"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9884476" y="6332788"/>
              <a:ext cx="56919"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9955625"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10033889" y="6363619"/>
              <a:ext cx="35574"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10126382" y="6313815"/>
              <a:ext cx="75892" cy="213447"/>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10282910" y="6382592"/>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10346944"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10418093" y="6363619"/>
              <a:ext cx="66406" cy="23242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10228362" y="6382592"/>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9829928" y="6389707"/>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9723205"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9995942" y="6399194"/>
              <a:ext cx="42689"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10517701" y="6337531"/>
              <a:ext cx="64034"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10607823" y="6394450"/>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10631540"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10738263" y="6491687"/>
              <a:ext cx="23716" cy="130440"/>
            </a:xfrm>
            <a:custGeom>
              <a:avLst/>
              <a:gdLst>
                <a:gd name="T0" fmla="*/ 5 w 6"/>
                <a:gd name="T1" fmla="*/ 4 h 29"/>
                <a:gd name="T2" fmla="*/ 0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10766723" y="6394450"/>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10804669" y="6382592"/>
              <a:ext cx="71149" cy="249021"/>
            </a:xfrm>
            <a:custGeom>
              <a:avLst/>
              <a:gdLst>
                <a:gd name="T0" fmla="*/ 7 w 17"/>
                <a:gd name="T1" fmla="*/ 5 h 56"/>
                <a:gd name="T2" fmla="*/ 5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10724033" y="6347018"/>
              <a:ext cx="33203"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10866331" y="6382592"/>
              <a:ext cx="64034" cy="177872"/>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10963568" y="6453741"/>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11108238" y="6332788"/>
              <a:ext cx="54548" cy="234792"/>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11174643"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11257650"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11347772"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11501929"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11570706" y="6363619"/>
              <a:ext cx="56919" cy="182616"/>
            </a:xfrm>
            <a:custGeom>
              <a:avLst/>
              <a:gdLst>
                <a:gd name="T0" fmla="*/ 7 w 14"/>
                <a:gd name="T1" fmla="*/ 7 h 41"/>
                <a:gd name="T2" fmla="*/ 7 w 14"/>
                <a:gd name="T3" fmla="*/ 4 h 41"/>
                <a:gd name="T4" fmla="*/ 1 w 14"/>
                <a:gd name="T5" fmla="*/ 6 h 41"/>
                <a:gd name="T6" fmla="*/ 3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11641855"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11452124"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11051319" y="6389707"/>
              <a:ext cx="52176"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10946967"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11217333"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11741463"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11826842" y="6394450"/>
              <a:ext cx="33203" cy="14229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11850558"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11957282"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11985741"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12028431"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11943052"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12087722"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12182587"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123810" y="6683790"/>
              <a:ext cx="12408377" cy="267994"/>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119067" y="6425282"/>
              <a:ext cx="12360944" cy="31542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92" name="组合 491"/>
          <p:cNvGrpSpPr/>
          <p:nvPr/>
        </p:nvGrpSpPr>
        <p:grpSpPr>
          <a:xfrm>
            <a:off x="2580095" y="1318964"/>
            <a:ext cx="888023" cy="888023"/>
            <a:chOff x="1647456" y="1723430"/>
            <a:chExt cx="2143421" cy="2877673"/>
          </a:xfrm>
        </p:grpSpPr>
        <p:sp>
          <p:nvSpPr>
            <p:cNvPr id="503" name="矩形 502"/>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ea typeface="微软雅黑" panose="020B0503020204020204" pitchFamily="34" charset="-122"/>
              </a:endParaRPr>
            </a:p>
          </p:txBody>
        </p:sp>
        <p:sp>
          <p:nvSpPr>
            <p:cNvPr id="504" name="直角三角形 503"/>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
        <p:nvSpPr>
          <p:cNvPr id="493" name="矩形 492"/>
          <p:cNvSpPr>
            <a:spLocks noChangeArrowheads="1"/>
          </p:cNvSpPr>
          <p:nvPr/>
        </p:nvSpPr>
        <p:spPr bwMode="auto">
          <a:xfrm>
            <a:off x="3517562" y="1886145"/>
            <a:ext cx="5328139" cy="1705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b="1" dirty="0">
                <a:solidFill>
                  <a:srgbClr val="285B76"/>
                </a:solidFill>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输入文本输入文本输入文本输入文本输入文本输入文本输入文本输入文本输入文本输入文本输入文本输入文本输入文本输入文本输入文本输入文本输入文本输入文本输入文本</a:t>
            </a:r>
            <a:endParaRPr lang="zh-CN" altLang="zh-CN" b="1" dirty="0">
              <a:solidFill>
                <a:srgbClr val="285B76"/>
              </a:solidFill>
              <a:latin typeface="微软雅黑" panose="020B0503020204020204" pitchFamily="34" charset="-122"/>
              <a:ea typeface="微软雅黑" panose="020B0503020204020204" pitchFamily="34" charset="-122"/>
            </a:endParaRPr>
          </a:p>
        </p:txBody>
      </p:sp>
      <p:grpSp>
        <p:nvGrpSpPr>
          <p:cNvPr id="494" name="组合 493"/>
          <p:cNvGrpSpPr/>
          <p:nvPr/>
        </p:nvGrpSpPr>
        <p:grpSpPr>
          <a:xfrm>
            <a:off x="8576068" y="3370838"/>
            <a:ext cx="269633" cy="269633"/>
            <a:chOff x="1647456" y="1723430"/>
            <a:chExt cx="2143421" cy="2877673"/>
          </a:xfrm>
        </p:grpSpPr>
        <p:sp>
          <p:nvSpPr>
            <p:cNvPr id="501" name="矩形 500"/>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ea typeface="微软雅黑" panose="020B0503020204020204" pitchFamily="34" charset="-122"/>
              </a:endParaRPr>
            </a:p>
          </p:txBody>
        </p:sp>
        <p:sp>
          <p:nvSpPr>
            <p:cNvPr id="502" name="直角三角形 501"/>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495" name="组合 494"/>
          <p:cNvGrpSpPr/>
          <p:nvPr/>
        </p:nvGrpSpPr>
        <p:grpSpPr>
          <a:xfrm>
            <a:off x="2344457" y="1248976"/>
            <a:ext cx="139975" cy="139975"/>
            <a:chOff x="1647456" y="1723430"/>
            <a:chExt cx="2143421" cy="2877673"/>
          </a:xfrm>
        </p:grpSpPr>
        <p:sp>
          <p:nvSpPr>
            <p:cNvPr id="499" name="矩形 498"/>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ea typeface="微软雅黑" panose="020B0503020204020204" pitchFamily="34" charset="-122"/>
              </a:endParaRPr>
            </a:p>
          </p:txBody>
        </p:sp>
        <p:sp>
          <p:nvSpPr>
            <p:cNvPr id="500" name="直角三角形 499"/>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496" name="组合 495"/>
          <p:cNvGrpSpPr/>
          <p:nvPr/>
        </p:nvGrpSpPr>
        <p:grpSpPr>
          <a:xfrm>
            <a:off x="8845702" y="3640472"/>
            <a:ext cx="105508" cy="105508"/>
            <a:chOff x="1647456" y="1723430"/>
            <a:chExt cx="2143421" cy="2877673"/>
          </a:xfrm>
        </p:grpSpPr>
        <p:sp>
          <p:nvSpPr>
            <p:cNvPr id="497" name="矩形 496"/>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ea typeface="微软雅黑" panose="020B0503020204020204" pitchFamily="34" charset="-122"/>
              </a:endParaRPr>
            </a:p>
          </p:txBody>
        </p:sp>
        <p:sp>
          <p:nvSpPr>
            <p:cNvPr id="498" name="直角三角形 497"/>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pic>
        <p:nvPicPr>
          <p:cNvPr id="505" name="图片 504"/>
          <p:cNvPicPr>
            <a:picLocks noChangeAspect="1"/>
          </p:cNvPicPr>
          <p:nvPr/>
        </p:nvPicPr>
        <p:blipFill>
          <a:blip r:embed="rId2"/>
          <a:stretch>
            <a:fillRect/>
          </a:stretch>
        </p:blipFill>
        <p:spPr>
          <a:xfrm>
            <a:off x="2604602" y="728981"/>
            <a:ext cx="821284" cy="738842"/>
          </a:xfrm>
          <a:prstGeom prst="rect">
            <a:avLst/>
          </a:prstGeom>
        </p:spPr>
      </p:pic>
    </p:spTree>
    <p:extLst>
      <p:ext uri="{BB962C8B-B14F-4D97-AF65-F5344CB8AC3E}">
        <p14:creationId xmlns:p14="http://schemas.microsoft.com/office/powerpoint/2010/main" val="218605336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6" name="图表 505"/>
          <p:cNvGraphicFramePr/>
          <p:nvPr>
            <p:extLst>
              <p:ext uri="{D42A27DB-BD31-4B8C-83A1-F6EECF244321}">
                <p14:modId xmlns:p14="http://schemas.microsoft.com/office/powerpoint/2010/main" val="2348534351"/>
              </p:ext>
            </p:extLst>
          </p:nvPr>
        </p:nvGraphicFramePr>
        <p:xfrm>
          <a:off x="-1890757" y="2552995"/>
          <a:ext cx="15368337" cy="4486487"/>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组合 3"/>
          <p:cNvGrpSpPr/>
          <p:nvPr/>
        </p:nvGrpSpPr>
        <p:grpSpPr>
          <a:xfrm>
            <a:off x="-74259" y="4043663"/>
            <a:ext cx="12430046" cy="2848550"/>
            <a:chOff x="-123810" y="4108197"/>
            <a:chExt cx="12408377" cy="2843587"/>
          </a:xfrm>
        </p:grpSpPr>
        <p:sp>
          <p:nvSpPr>
            <p:cNvPr id="303" name="Freeform 18"/>
            <p:cNvSpPr>
              <a:spLocks/>
            </p:cNvSpPr>
            <p:nvPr/>
          </p:nvSpPr>
          <p:spPr bwMode="auto">
            <a:xfrm>
              <a:off x="2143470" y="4587267"/>
              <a:ext cx="860902" cy="1980313"/>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9"/>
            <p:cNvSpPr>
              <a:spLocks/>
            </p:cNvSpPr>
            <p:nvPr/>
          </p:nvSpPr>
          <p:spPr bwMode="auto">
            <a:xfrm>
              <a:off x="2762466" y="5429196"/>
              <a:ext cx="73521" cy="14230"/>
            </a:xfrm>
            <a:custGeom>
              <a:avLst/>
              <a:gdLst>
                <a:gd name="T0" fmla="*/ 18 w 18"/>
                <a:gd name="T1" fmla="*/ 0 h 3"/>
                <a:gd name="T2" fmla="*/ 0 w 18"/>
                <a:gd name="T3" fmla="*/ 0 h 3"/>
                <a:gd name="T4" fmla="*/ 1 w 18"/>
                <a:gd name="T5" fmla="*/ 3 h 3"/>
                <a:gd name="T6" fmla="*/ 16 w 18"/>
                <a:gd name="T7" fmla="*/ 3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0"/>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1"/>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3"/>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6"/>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7"/>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8"/>
            <p:cNvSpPr>
              <a:spLocks noEditPoints="1"/>
            </p:cNvSpPr>
            <p:nvPr/>
          </p:nvSpPr>
          <p:spPr bwMode="auto">
            <a:xfrm>
              <a:off x="7496243" y="4511374"/>
              <a:ext cx="1112295" cy="2056205"/>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9"/>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0"/>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1"/>
            <p:cNvSpPr>
              <a:spLocks noEditPoints="1"/>
            </p:cNvSpPr>
            <p:nvPr/>
          </p:nvSpPr>
          <p:spPr bwMode="auto">
            <a:xfrm>
              <a:off x="4190188" y="4860004"/>
              <a:ext cx="737577" cy="1584250"/>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2"/>
            <p:cNvSpPr>
              <a:spLocks noEditPoints="1"/>
            </p:cNvSpPr>
            <p:nvPr/>
          </p:nvSpPr>
          <p:spPr bwMode="auto">
            <a:xfrm>
              <a:off x="8959540" y="4860004"/>
              <a:ext cx="2372" cy="0"/>
            </a:xfrm>
            <a:custGeom>
              <a:avLst/>
              <a:gdLst>
                <a:gd name="T0" fmla="*/ 0 w 1"/>
                <a:gd name="T1" fmla="*/ 0 w 1"/>
                <a:gd name="T2" fmla="*/ 0 w 1"/>
                <a:gd name="T3" fmla="*/ 0 w 1"/>
                <a:gd name="T4" fmla="*/ 1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3"/>
            <p:cNvSpPr>
              <a:spLocks/>
            </p:cNvSpPr>
            <p:nvPr/>
          </p:nvSpPr>
          <p:spPr bwMode="auto">
            <a:xfrm>
              <a:off x="8461497" y="4900322"/>
              <a:ext cx="858531" cy="1306769"/>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4"/>
            <p:cNvSpPr>
              <a:spLocks/>
            </p:cNvSpPr>
            <p:nvPr/>
          </p:nvSpPr>
          <p:spPr bwMode="auto">
            <a:xfrm>
              <a:off x="8933452" y="4860004"/>
              <a:ext cx="59291" cy="40318"/>
            </a:xfrm>
            <a:custGeom>
              <a:avLst/>
              <a:gdLst>
                <a:gd name="T0" fmla="*/ 7 w 14"/>
                <a:gd name="T1" fmla="*/ 0 h 9"/>
                <a:gd name="T2" fmla="*/ 0 w 14"/>
                <a:gd name="T3" fmla="*/ 9 h 9"/>
                <a:gd name="T4" fmla="*/ 14 w 14"/>
                <a:gd name="T5" fmla="*/ 9 h 9"/>
                <a:gd name="T6" fmla="*/ 7 w 14"/>
                <a:gd name="T7" fmla="*/ 0 h 9"/>
              </a:gdLst>
              <a:ahLst/>
              <a:cxnLst>
                <a:cxn ang="0">
                  <a:pos x="T0" y="T1"/>
                </a:cxn>
                <a:cxn ang="0">
                  <a:pos x="T2" y="T3"/>
                </a:cxn>
                <a:cxn ang="0">
                  <a:pos x="T4" y="T5"/>
                </a:cxn>
                <a:cxn ang="0">
                  <a:pos x="T6" y="T7"/>
                </a:cxn>
              </a:cxnLst>
              <a:rect l="0" t="0" r="r" b="b"/>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5"/>
            <p:cNvSpPr>
              <a:spLocks/>
            </p:cNvSpPr>
            <p:nvPr/>
          </p:nvSpPr>
          <p:spPr bwMode="auto">
            <a:xfrm>
              <a:off x="5406836"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6"/>
            <p:cNvSpPr>
              <a:spLocks/>
            </p:cNvSpPr>
            <p:nvPr/>
          </p:nvSpPr>
          <p:spPr bwMode="auto">
            <a:xfrm>
              <a:off x="5157814"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
            <p:cNvSpPr>
              <a:spLocks/>
            </p:cNvSpPr>
            <p:nvPr/>
          </p:nvSpPr>
          <p:spPr bwMode="auto">
            <a:xfrm>
              <a:off x="5425809"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8"/>
            <p:cNvSpPr>
              <a:spLocks/>
            </p:cNvSpPr>
            <p:nvPr/>
          </p:nvSpPr>
          <p:spPr bwMode="auto">
            <a:xfrm>
              <a:off x="5112753" y="6240294"/>
              <a:ext cx="464840"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9"/>
            <p:cNvSpPr>
              <a:spLocks/>
            </p:cNvSpPr>
            <p:nvPr/>
          </p:nvSpPr>
          <p:spPr bwMode="auto">
            <a:xfrm>
              <a:off x="5423437"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0"/>
            <p:cNvSpPr>
              <a:spLocks/>
            </p:cNvSpPr>
            <p:nvPr/>
          </p:nvSpPr>
          <p:spPr bwMode="auto">
            <a:xfrm>
              <a:off x="227192"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1"/>
            <p:cNvSpPr>
              <a:spLocks/>
            </p:cNvSpPr>
            <p:nvPr/>
          </p:nvSpPr>
          <p:spPr bwMode="auto">
            <a:xfrm>
              <a:off x="-21829"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5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2"/>
            <p:cNvSpPr>
              <a:spLocks/>
            </p:cNvSpPr>
            <p:nvPr/>
          </p:nvSpPr>
          <p:spPr bwMode="auto">
            <a:xfrm>
              <a:off x="246165"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3"/>
            <p:cNvSpPr>
              <a:spLocks/>
            </p:cNvSpPr>
            <p:nvPr/>
          </p:nvSpPr>
          <p:spPr bwMode="auto">
            <a:xfrm>
              <a:off x="-69262"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4"/>
            <p:cNvSpPr>
              <a:spLocks/>
            </p:cNvSpPr>
            <p:nvPr/>
          </p:nvSpPr>
          <p:spPr bwMode="auto">
            <a:xfrm>
              <a:off x="243793"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5"/>
            <p:cNvSpPr>
              <a:spLocks/>
            </p:cNvSpPr>
            <p:nvPr/>
          </p:nvSpPr>
          <p:spPr bwMode="auto">
            <a:xfrm>
              <a:off x="8836215"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6"/>
            <p:cNvSpPr>
              <a:spLocks/>
            </p:cNvSpPr>
            <p:nvPr/>
          </p:nvSpPr>
          <p:spPr bwMode="auto">
            <a:xfrm>
              <a:off x="8589565"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
            <p:cNvSpPr>
              <a:spLocks/>
            </p:cNvSpPr>
            <p:nvPr/>
          </p:nvSpPr>
          <p:spPr bwMode="auto">
            <a:xfrm>
              <a:off x="8862303"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8"/>
            <p:cNvSpPr>
              <a:spLocks/>
            </p:cNvSpPr>
            <p:nvPr/>
          </p:nvSpPr>
          <p:spPr bwMode="auto">
            <a:xfrm>
              <a:off x="8542133"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9"/>
            <p:cNvSpPr>
              <a:spLocks/>
            </p:cNvSpPr>
            <p:nvPr/>
          </p:nvSpPr>
          <p:spPr bwMode="auto">
            <a:xfrm>
              <a:off x="8852816"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0"/>
            <p:cNvSpPr>
              <a:spLocks/>
            </p:cNvSpPr>
            <p:nvPr/>
          </p:nvSpPr>
          <p:spPr bwMode="auto">
            <a:xfrm>
              <a:off x="7474898" y="5958070"/>
              <a:ext cx="457725" cy="531246"/>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1"/>
            <p:cNvSpPr>
              <a:spLocks/>
            </p:cNvSpPr>
            <p:nvPr/>
          </p:nvSpPr>
          <p:spPr bwMode="auto">
            <a:xfrm>
              <a:off x="7225877" y="5958070"/>
              <a:ext cx="457725" cy="531246"/>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2"/>
            <p:cNvSpPr>
              <a:spLocks/>
            </p:cNvSpPr>
            <p:nvPr/>
          </p:nvSpPr>
          <p:spPr bwMode="auto">
            <a:xfrm>
              <a:off x="7498615" y="6185747"/>
              <a:ext cx="462468" cy="303569"/>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3"/>
            <p:cNvSpPr>
              <a:spLocks/>
            </p:cNvSpPr>
            <p:nvPr/>
          </p:nvSpPr>
          <p:spPr bwMode="auto">
            <a:xfrm>
              <a:off x="7180816" y="6185747"/>
              <a:ext cx="467211" cy="303569"/>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4"/>
            <p:cNvSpPr>
              <a:spLocks/>
            </p:cNvSpPr>
            <p:nvPr/>
          </p:nvSpPr>
          <p:spPr bwMode="auto">
            <a:xfrm>
              <a:off x="7491500" y="5905894"/>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5"/>
            <p:cNvSpPr>
              <a:spLocks/>
            </p:cNvSpPr>
            <p:nvPr/>
          </p:nvSpPr>
          <p:spPr bwMode="auto">
            <a:xfrm>
              <a:off x="11644227" y="6012618"/>
              <a:ext cx="460097"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6"/>
            <p:cNvSpPr>
              <a:spLocks/>
            </p:cNvSpPr>
            <p:nvPr/>
          </p:nvSpPr>
          <p:spPr bwMode="auto">
            <a:xfrm>
              <a:off x="11397577"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7"/>
            <p:cNvSpPr>
              <a:spLocks/>
            </p:cNvSpPr>
            <p:nvPr/>
          </p:nvSpPr>
          <p:spPr bwMode="auto">
            <a:xfrm>
              <a:off x="11670315"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8"/>
            <p:cNvSpPr>
              <a:spLocks/>
            </p:cNvSpPr>
            <p:nvPr/>
          </p:nvSpPr>
          <p:spPr bwMode="auto">
            <a:xfrm>
              <a:off x="11350145"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9"/>
            <p:cNvSpPr>
              <a:spLocks/>
            </p:cNvSpPr>
            <p:nvPr/>
          </p:nvSpPr>
          <p:spPr bwMode="auto">
            <a:xfrm>
              <a:off x="11663200"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60"/>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61"/>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62"/>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63"/>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64"/>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5"/>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66"/>
            <p:cNvSpPr>
              <a:spLocks noChangeArrowheads="1"/>
            </p:cNvSpPr>
            <p:nvPr/>
          </p:nvSpPr>
          <p:spPr bwMode="auto">
            <a:xfrm>
              <a:off x="9960368" y="6266382"/>
              <a:ext cx="184987" cy="11858"/>
            </a:xfrm>
            <a:prstGeom prst="rect">
              <a:avLst/>
            </a:prstGeom>
            <a:solidFill>
              <a:srgbClr val="537C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Rectangle 67"/>
            <p:cNvSpPr>
              <a:spLocks noChangeArrowheads="1"/>
            </p:cNvSpPr>
            <p:nvPr/>
          </p:nvSpPr>
          <p:spPr bwMode="auto">
            <a:xfrm>
              <a:off x="9960368" y="6266382"/>
              <a:ext cx="184987" cy="11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Rectangle 68"/>
            <p:cNvSpPr>
              <a:spLocks noChangeArrowheads="1"/>
            </p:cNvSpPr>
            <p:nvPr/>
          </p:nvSpPr>
          <p:spPr bwMode="auto">
            <a:xfrm>
              <a:off x="9754036" y="6550978"/>
              <a:ext cx="8775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Rectangle 69"/>
            <p:cNvSpPr>
              <a:spLocks noChangeArrowheads="1"/>
            </p:cNvSpPr>
            <p:nvPr/>
          </p:nvSpPr>
          <p:spPr bwMode="auto">
            <a:xfrm>
              <a:off x="9754036" y="6550978"/>
              <a:ext cx="8775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70"/>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71"/>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72"/>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73"/>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74"/>
            <p:cNvSpPr>
              <a:spLocks/>
            </p:cNvSpPr>
            <p:nvPr/>
          </p:nvSpPr>
          <p:spPr bwMode="auto">
            <a:xfrm>
              <a:off x="3464469" y="5958070"/>
              <a:ext cx="1230877" cy="495671"/>
            </a:xfrm>
            <a:custGeom>
              <a:avLst/>
              <a:gdLst>
                <a:gd name="T0" fmla="*/ 0 w 293"/>
                <a:gd name="T1" fmla="*/ 111 h 111"/>
                <a:gd name="T2" fmla="*/ 293 w 293"/>
                <a:gd name="T3" fmla="*/ 111 h 111"/>
                <a:gd name="T4" fmla="*/ 291 w 293"/>
                <a:gd name="T5" fmla="*/ 102 h 111"/>
                <a:gd name="T6" fmla="*/ 286 w 293"/>
                <a:gd name="T7" fmla="*/ 89 h 111"/>
                <a:gd name="T8" fmla="*/ 267 w 293"/>
                <a:gd name="T9" fmla="*/ 70 h 111"/>
                <a:gd name="T10" fmla="*/ 266 w 293"/>
                <a:gd name="T11" fmla="*/ 70 h 111"/>
                <a:gd name="T12" fmla="*/ 239 w 293"/>
                <a:gd name="T13" fmla="*/ 63 h 111"/>
                <a:gd name="T14" fmla="*/ 232 w 293"/>
                <a:gd name="T15" fmla="*/ 64 h 111"/>
                <a:gd name="T16" fmla="*/ 232 w 293"/>
                <a:gd name="T17" fmla="*/ 60 h 111"/>
                <a:gd name="T18" fmla="*/ 182 w 293"/>
                <a:gd name="T19" fmla="*/ 10 h 111"/>
                <a:gd name="T20" fmla="*/ 155 w 293"/>
                <a:gd name="T21" fmla="*/ 19 h 111"/>
                <a:gd name="T22" fmla="*/ 124 w 293"/>
                <a:gd name="T23" fmla="*/ 0 h 111"/>
                <a:gd name="T24" fmla="*/ 89 w 293"/>
                <a:gd name="T25" fmla="*/ 30 h 111"/>
                <a:gd name="T26" fmla="*/ 76 w 293"/>
                <a:gd name="T27" fmla="*/ 28 h 111"/>
                <a:gd name="T28" fmla="*/ 42 w 293"/>
                <a:gd name="T29" fmla="*/ 63 h 111"/>
                <a:gd name="T30" fmla="*/ 43 w 293"/>
                <a:gd name="T31" fmla="*/ 72 h 111"/>
                <a:gd name="T32" fmla="*/ 42 w 293"/>
                <a:gd name="T33" fmla="*/ 72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75"/>
            <p:cNvSpPr>
              <a:spLocks/>
            </p:cNvSpPr>
            <p:nvPr/>
          </p:nvSpPr>
          <p:spPr bwMode="auto">
            <a:xfrm>
              <a:off x="4111925" y="6003131"/>
              <a:ext cx="327285" cy="222933"/>
            </a:xfrm>
            <a:custGeom>
              <a:avLst/>
              <a:gdLst>
                <a:gd name="T0" fmla="*/ 28 w 78"/>
                <a:gd name="T1" fmla="*/ 0 h 50"/>
                <a:gd name="T2" fmla="*/ 1 w 78"/>
                <a:gd name="T3" fmla="*/ 9 h 50"/>
                <a:gd name="T4" fmla="*/ 0 w 78"/>
                <a:gd name="T5" fmla="*/ 8 h 50"/>
                <a:gd name="T6" fmla="*/ 1 w 78"/>
                <a:gd name="T7" fmla="*/ 9 h 50"/>
                <a:gd name="T8" fmla="*/ 28 w 78"/>
                <a:gd name="T9" fmla="*/ 0 h 50"/>
                <a:gd name="T10" fmla="*/ 78 w 78"/>
                <a:gd name="T11" fmla="*/ 50 h 50"/>
                <a:gd name="T12" fmla="*/ 78 w 78"/>
                <a:gd name="T13" fmla="*/ 50 h 50"/>
                <a:gd name="T14" fmla="*/ 28 w 7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76"/>
            <p:cNvSpPr>
              <a:spLocks/>
            </p:cNvSpPr>
            <p:nvPr/>
          </p:nvSpPr>
          <p:spPr bwMode="auto">
            <a:xfrm>
              <a:off x="4081093" y="5998388"/>
              <a:ext cx="614253" cy="455353"/>
            </a:xfrm>
            <a:custGeom>
              <a:avLst/>
              <a:gdLst>
                <a:gd name="T0" fmla="*/ 0 w 146"/>
                <a:gd name="T1" fmla="*/ 0 h 102"/>
                <a:gd name="T2" fmla="*/ 0 w 146"/>
                <a:gd name="T3" fmla="*/ 102 h 102"/>
                <a:gd name="T4" fmla="*/ 146 w 146"/>
                <a:gd name="T5" fmla="*/ 102 h 102"/>
                <a:gd name="T6" fmla="*/ 145 w 146"/>
                <a:gd name="T7" fmla="*/ 100 h 102"/>
                <a:gd name="T8" fmla="*/ 144 w 146"/>
                <a:gd name="T9" fmla="*/ 93 h 102"/>
                <a:gd name="T10" fmla="*/ 139 w 146"/>
                <a:gd name="T11" fmla="*/ 80 h 102"/>
                <a:gd name="T12" fmla="*/ 128 w 146"/>
                <a:gd name="T13" fmla="*/ 67 h 102"/>
                <a:gd name="T14" fmla="*/ 120 w 146"/>
                <a:gd name="T15" fmla="*/ 61 h 102"/>
                <a:gd name="T16" fmla="*/ 119 w 146"/>
                <a:gd name="T17" fmla="*/ 61 h 102"/>
                <a:gd name="T18" fmla="*/ 92 w 146"/>
                <a:gd name="T19" fmla="*/ 54 h 102"/>
                <a:gd name="T20" fmla="*/ 85 w 146"/>
                <a:gd name="T21" fmla="*/ 55 h 102"/>
                <a:gd name="T22" fmla="*/ 85 w 146"/>
                <a:gd name="T23" fmla="*/ 55 h 102"/>
                <a:gd name="T24" fmla="*/ 85 w 146"/>
                <a:gd name="T25" fmla="*/ 55 h 102"/>
                <a:gd name="T26" fmla="*/ 85 w 146"/>
                <a:gd name="T27" fmla="*/ 51 h 102"/>
                <a:gd name="T28" fmla="*/ 35 w 146"/>
                <a:gd name="T29" fmla="*/ 1 h 102"/>
                <a:gd name="T30" fmla="*/ 8 w 146"/>
                <a:gd name="T31" fmla="*/ 10 h 102"/>
                <a:gd name="T32" fmla="*/ 7 w 146"/>
                <a:gd name="T33" fmla="*/ 9 h 102"/>
                <a:gd name="T34" fmla="*/ 0 w 146"/>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77"/>
            <p:cNvSpPr>
              <a:spLocks/>
            </p:cNvSpPr>
            <p:nvPr/>
          </p:nvSpPr>
          <p:spPr bwMode="auto">
            <a:xfrm>
              <a:off x="7856731" y="6017361"/>
              <a:ext cx="1233248" cy="493299"/>
            </a:xfrm>
            <a:custGeom>
              <a:avLst/>
              <a:gdLst>
                <a:gd name="T0" fmla="*/ 0 w 293"/>
                <a:gd name="T1" fmla="*/ 111 h 111"/>
                <a:gd name="T2" fmla="*/ 293 w 293"/>
                <a:gd name="T3" fmla="*/ 111 h 111"/>
                <a:gd name="T4" fmla="*/ 291 w 293"/>
                <a:gd name="T5" fmla="*/ 101 h 111"/>
                <a:gd name="T6" fmla="*/ 286 w 293"/>
                <a:gd name="T7" fmla="*/ 89 h 111"/>
                <a:gd name="T8" fmla="*/ 267 w 293"/>
                <a:gd name="T9" fmla="*/ 70 h 111"/>
                <a:gd name="T10" fmla="*/ 266 w 293"/>
                <a:gd name="T11" fmla="*/ 69 h 111"/>
                <a:gd name="T12" fmla="*/ 239 w 293"/>
                <a:gd name="T13" fmla="*/ 62 h 111"/>
                <a:gd name="T14" fmla="*/ 232 w 293"/>
                <a:gd name="T15" fmla="*/ 63 h 111"/>
                <a:gd name="T16" fmla="*/ 232 w 293"/>
                <a:gd name="T17" fmla="*/ 59 h 111"/>
                <a:gd name="T18" fmla="*/ 182 w 293"/>
                <a:gd name="T19" fmla="*/ 10 h 111"/>
                <a:gd name="T20" fmla="*/ 155 w 293"/>
                <a:gd name="T21" fmla="*/ 18 h 111"/>
                <a:gd name="T22" fmla="*/ 124 w 293"/>
                <a:gd name="T23" fmla="*/ 0 h 111"/>
                <a:gd name="T24" fmla="*/ 89 w 293"/>
                <a:gd name="T25" fmla="*/ 30 h 111"/>
                <a:gd name="T26" fmla="*/ 76 w 293"/>
                <a:gd name="T27" fmla="*/ 27 h 111"/>
                <a:gd name="T28" fmla="*/ 42 w 293"/>
                <a:gd name="T29" fmla="*/ 62 h 111"/>
                <a:gd name="T30" fmla="*/ 43 w 293"/>
                <a:gd name="T31" fmla="*/ 71 h 111"/>
                <a:gd name="T32" fmla="*/ 42 w 293"/>
                <a:gd name="T33" fmla="*/ 71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78"/>
            <p:cNvSpPr>
              <a:spLocks/>
            </p:cNvSpPr>
            <p:nvPr/>
          </p:nvSpPr>
          <p:spPr bwMode="auto">
            <a:xfrm>
              <a:off x="8504187" y="6060050"/>
              <a:ext cx="104352" cy="35574"/>
            </a:xfrm>
            <a:custGeom>
              <a:avLst/>
              <a:gdLst>
                <a:gd name="T0" fmla="*/ 25 w 25"/>
                <a:gd name="T1" fmla="*/ 0 h 8"/>
                <a:gd name="T2" fmla="*/ 1 w 25"/>
                <a:gd name="T3" fmla="*/ 8 h 8"/>
                <a:gd name="T4" fmla="*/ 0 w 25"/>
                <a:gd name="T5" fmla="*/ 7 h 8"/>
                <a:gd name="T6" fmla="*/ 1 w 25"/>
                <a:gd name="T7" fmla="*/ 8 h 8"/>
                <a:gd name="T8" fmla="*/ 25 w 25"/>
                <a:gd name="T9" fmla="*/ 0 h 8"/>
                <a:gd name="T10" fmla="*/ 25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79"/>
            <p:cNvSpPr>
              <a:spLocks/>
            </p:cNvSpPr>
            <p:nvPr/>
          </p:nvSpPr>
          <p:spPr bwMode="auto">
            <a:xfrm>
              <a:off x="8475727" y="6052935"/>
              <a:ext cx="614253" cy="457725"/>
            </a:xfrm>
            <a:custGeom>
              <a:avLst/>
              <a:gdLst>
                <a:gd name="T0" fmla="*/ 0 w 146"/>
                <a:gd name="T1" fmla="*/ 0 h 103"/>
                <a:gd name="T2" fmla="*/ 0 w 146"/>
                <a:gd name="T3" fmla="*/ 103 h 103"/>
                <a:gd name="T4" fmla="*/ 146 w 146"/>
                <a:gd name="T5" fmla="*/ 103 h 103"/>
                <a:gd name="T6" fmla="*/ 144 w 146"/>
                <a:gd name="T7" fmla="*/ 93 h 103"/>
                <a:gd name="T8" fmla="*/ 139 w 146"/>
                <a:gd name="T9" fmla="*/ 81 h 103"/>
                <a:gd name="T10" fmla="*/ 123 w 146"/>
                <a:gd name="T11" fmla="*/ 64 h 103"/>
                <a:gd name="T12" fmla="*/ 120 w 146"/>
                <a:gd name="T13" fmla="*/ 62 h 103"/>
                <a:gd name="T14" fmla="*/ 119 w 146"/>
                <a:gd name="T15" fmla="*/ 61 h 103"/>
                <a:gd name="T16" fmla="*/ 94 w 146"/>
                <a:gd name="T17" fmla="*/ 54 h 103"/>
                <a:gd name="T18" fmla="*/ 92 w 146"/>
                <a:gd name="T19" fmla="*/ 54 h 103"/>
                <a:gd name="T20" fmla="*/ 85 w 146"/>
                <a:gd name="T21" fmla="*/ 55 h 103"/>
                <a:gd name="T22" fmla="*/ 85 w 146"/>
                <a:gd name="T23" fmla="*/ 55 h 103"/>
                <a:gd name="T24" fmla="*/ 85 w 146"/>
                <a:gd name="T25" fmla="*/ 55 h 103"/>
                <a:gd name="T26" fmla="*/ 85 w 146"/>
                <a:gd name="T27" fmla="*/ 51 h 103"/>
                <a:gd name="T28" fmla="*/ 84 w 146"/>
                <a:gd name="T29" fmla="*/ 46 h 103"/>
                <a:gd name="T30" fmla="*/ 53 w 146"/>
                <a:gd name="T31" fmla="*/ 5 h 103"/>
                <a:gd name="T32" fmla="*/ 35 w 146"/>
                <a:gd name="T33" fmla="*/ 2 h 103"/>
                <a:gd name="T34" fmla="*/ 32 w 146"/>
                <a:gd name="T35" fmla="*/ 2 h 103"/>
                <a:gd name="T36" fmla="*/ 8 w 146"/>
                <a:gd name="T37" fmla="*/ 10 h 103"/>
                <a:gd name="T38" fmla="*/ 7 w 146"/>
                <a:gd name="T39" fmla="*/ 9 h 103"/>
                <a:gd name="T40" fmla="*/ 0 w 146"/>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80"/>
            <p:cNvSpPr>
              <a:spLocks/>
            </p:cNvSpPr>
            <p:nvPr/>
          </p:nvSpPr>
          <p:spPr bwMode="auto">
            <a:xfrm>
              <a:off x="4560163" y="4978586"/>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81"/>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82"/>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83"/>
            <p:cNvSpPr>
              <a:spLocks noEditPoints="1"/>
            </p:cNvSpPr>
            <p:nvPr/>
          </p:nvSpPr>
          <p:spPr bwMode="auto">
            <a:xfrm>
              <a:off x="5081922" y="4978586"/>
              <a:ext cx="457725" cy="1095694"/>
            </a:xfrm>
            <a:custGeom>
              <a:avLst/>
              <a:gdLst>
                <a:gd name="T0" fmla="*/ 32 w 109"/>
                <a:gd name="T1" fmla="*/ 238 h 246"/>
                <a:gd name="T2" fmla="*/ 11 w 109"/>
                <a:gd name="T3" fmla="*/ 246 h 246"/>
                <a:gd name="T4" fmla="*/ 11 w 109"/>
                <a:gd name="T5" fmla="*/ 246 h 246"/>
                <a:gd name="T6" fmla="*/ 32 w 109"/>
                <a:gd name="T7" fmla="*/ 239 h 246"/>
                <a:gd name="T8" fmla="*/ 32 w 109"/>
                <a:gd name="T9" fmla="*/ 238 h 246"/>
                <a:gd name="T10" fmla="*/ 0 w 109"/>
                <a:gd name="T11" fmla="*/ 0 h 246"/>
                <a:gd name="T12" fmla="*/ 0 w 109"/>
                <a:gd name="T13" fmla="*/ 1 h 246"/>
                <a:gd name="T14" fmla="*/ 57 w 109"/>
                <a:gd name="T15" fmla="*/ 80 h 246"/>
                <a:gd name="T16" fmla="*/ 37 w 109"/>
                <a:gd name="T17" fmla="*/ 236 h 246"/>
                <a:gd name="T18" fmla="*/ 38 w 109"/>
                <a:gd name="T19" fmla="*/ 236 h 246"/>
                <a:gd name="T20" fmla="*/ 57 w 109"/>
                <a:gd name="T21" fmla="*/ 80 h 246"/>
                <a:gd name="T22" fmla="*/ 0 w 109"/>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84"/>
            <p:cNvSpPr>
              <a:spLocks/>
            </p:cNvSpPr>
            <p:nvPr/>
          </p:nvSpPr>
          <p:spPr bwMode="auto">
            <a:xfrm>
              <a:off x="5217105" y="6029219"/>
              <a:ext cx="23716" cy="14230"/>
            </a:xfrm>
            <a:custGeom>
              <a:avLst/>
              <a:gdLst>
                <a:gd name="T0" fmla="*/ 5 w 6"/>
                <a:gd name="T1" fmla="*/ 0 h 3"/>
                <a:gd name="T2" fmla="*/ 0 w 6"/>
                <a:gd name="T3" fmla="*/ 2 h 3"/>
                <a:gd name="T4" fmla="*/ 0 w 6"/>
                <a:gd name="T5" fmla="*/ 3 h 3"/>
                <a:gd name="T6" fmla="*/ 6 w 6"/>
                <a:gd name="T7" fmla="*/ 0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Rectangle 85"/>
            <p:cNvSpPr>
              <a:spLocks noChangeArrowheads="1"/>
            </p:cNvSpPr>
            <p:nvPr/>
          </p:nvSpPr>
          <p:spPr bwMode="auto">
            <a:xfrm>
              <a:off x="5081922" y="6567579"/>
              <a:ext cx="85379"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Rectangle 86"/>
            <p:cNvSpPr>
              <a:spLocks noChangeArrowheads="1"/>
            </p:cNvSpPr>
            <p:nvPr/>
          </p:nvSpPr>
          <p:spPr bwMode="auto">
            <a:xfrm>
              <a:off x="5081922" y="6567579"/>
              <a:ext cx="85379"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87"/>
            <p:cNvSpPr>
              <a:spLocks/>
            </p:cNvSpPr>
            <p:nvPr/>
          </p:nvSpPr>
          <p:spPr bwMode="auto">
            <a:xfrm>
              <a:off x="5081922" y="4983329"/>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88"/>
            <p:cNvSpPr>
              <a:spLocks/>
            </p:cNvSpPr>
            <p:nvPr/>
          </p:nvSpPr>
          <p:spPr bwMode="auto">
            <a:xfrm>
              <a:off x="5081922" y="5588095"/>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89"/>
            <p:cNvSpPr>
              <a:spLocks/>
            </p:cNvSpPr>
            <p:nvPr/>
          </p:nvSpPr>
          <p:spPr bwMode="auto">
            <a:xfrm>
              <a:off x="6018717" y="53272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90"/>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91"/>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92"/>
            <p:cNvSpPr>
              <a:spLocks noEditPoints="1"/>
            </p:cNvSpPr>
            <p:nvPr/>
          </p:nvSpPr>
          <p:spPr bwMode="auto">
            <a:xfrm>
              <a:off x="6540475" y="5514575"/>
              <a:ext cx="291711" cy="955768"/>
            </a:xfrm>
            <a:custGeom>
              <a:avLst/>
              <a:gdLst>
                <a:gd name="T0" fmla="*/ 0 w 69"/>
                <a:gd name="T1" fmla="*/ 151 h 215"/>
                <a:gd name="T2" fmla="*/ 4 w 69"/>
                <a:gd name="T3" fmla="*/ 215 h 215"/>
                <a:gd name="T4" fmla="*/ 4 w 69"/>
                <a:gd name="T5" fmla="*/ 215 h 215"/>
                <a:gd name="T6" fmla="*/ 0 w 69"/>
                <a:gd name="T7" fmla="*/ 151 h 215"/>
                <a:gd name="T8" fmla="*/ 0 w 69"/>
                <a:gd name="T9" fmla="*/ 151 h 215"/>
                <a:gd name="T10" fmla="*/ 58 w 69"/>
                <a:gd name="T11" fmla="*/ 0 h 215"/>
                <a:gd name="T12" fmla="*/ 64 w 69"/>
                <a:gd name="T13" fmla="*/ 15 h 215"/>
                <a:gd name="T14" fmla="*/ 69 w 69"/>
                <a:gd name="T15" fmla="*/ 18 h 215"/>
                <a:gd name="T16" fmla="*/ 69 w 69"/>
                <a:gd name="T17" fmla="*/ 18 h 215"/>
                <a:gd name="T18" fmla="*/ 64 w 69"/>
                <a:gd name="T19" fmla="*/ 15 h 215"/>
                <a:gd name="T20" fmla="*/ 58 w 69"/>
                <a:gd name="T2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93"/>
            <p:cNvSpPr>
              <a:spLocks noEditPoints="1"/>
            </p:cNvSpPr>
            <p:nvPr/>
          </p:nvSpPr>
          <p:spPr bwMode="auto">
            <a:xfrm>
              <a:off x="6663800" y="6211835"/>
              <a:ext cx="7115" cy="0"/>
            </a:xfrm>
            <a:custGeom>
              <a:avLst/>
              <a:gdLst>
                <a:gd name="T0" fmla="*/ 1 w 2"/>
                <a:gd name="T1" fmla="*/ 2 w 2"/>
                <a:gd name="T2" fmla="*/ 1 w 2"/>
                <a:gd name="T3" fmla="*/ 1 w 2"/>
                <a:gd name="T4" fmla="*/ 1 w 2"/>
                <a:gd name="T5" fmla="*/ 1 w 2"/>
                <a:gd name="T6" fmla="*/ 1 w 2"/>
                <a:gd name="T7" fmla="*/ 1 w 2"/>
                <a:gd name="T8" fmla="*/ 1 w 2"/>
                <a:gd name="T9" fmla="*/ 1 w 2"/>
                <a:gd name="T10" fmla="*/ 1 w 2"/>
                <a:gd name="T11" fmla="*/ 1 w 2"/>
                <a:gd name="T12" fmla="*/ 1 w 2"/>
                <a:gd name="T13" fmla="*/ 1 w 2"/>
                <a:gd name="T14" fmla="*/ 1 w 2"/>
                <a:gd name="T15" fmla="*/ 0 w 2"/>
                <a:gd name="T16" fmla="*/ 1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94"/>
            <p:cNvSpPr>
              <a:spLocks/>
            </p:cNvSpPr>
            <p:nvPr/>
          </p:nvSpPr>
          <p:spPr bwMode="auto">
            <a:xfrm>
              <a:off x="6507273" y="53272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95"/>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96"/>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Oval 97"/>
            <p:cNvSpPr>
              <a:spLocks noChangeArrowheads="1"/>
            </p:cNvSpPr>
            <p:nvPr/>
          </p:nvSpPr>
          <p:spPr bwMode="auto">
            <a:xfrm>
              <a:off x="5451897" y="4667902"/>
              <a:ext cx="621368" cy="121901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98"/>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99"/>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00"/>
            <p:cNvSpPr>
              <a:spLocks noEditPoints="1"/>
            </p:cNvSpPr>
            <p:nvPr/>
          </p:nvSpPr>
          <p:spPr bwMode="auto">
            <a:xfrm>
              <a:off x="5783925" y="5277412"/>
              <a:ext cx="289339" cy="1249850"/>
            </a:xfrm>
            <a:custGeom>
              <a:avLst/>
              <a:gdLst>
                <a:gd name="T0" fmla="*/ 4 w 69"/>
                <a:gd name="T1" fmla="*/ 224 h 281"/>
                <a:gd name="T2" fmla="*/ 5 w 69"/>
                <a:gd name="T3" fmla="*/ 224 h 281"/>
                <a:gd name="T4" fmla="*/ 2 w 69"/>
                <a:gd name="T5" fmla="*/ 173 h 281"/>
                <a:gd name="T6" fmla="*/ 5 w 69"/>
                <a:gd name="T7" fmla="*/ 217 h 281"/>
                <a:gd name="T8" fmla="*/ 4 w 69"/>
                <a:gd name="T9" fmla="*/ 136 h 281"/>
                <a:gd name="T10" fmla="*/ 2 w 69"/>
                <a:gd name="T11" fmla="*/ 168 h 281"/>
                <a:gd name="T12" fmla="*/ 4 w 69"/>
                <a:gd name="T13" fmla="*/ 136 h 281"/>
                <a:gd name="T14" fmla="*/ 69 w 69"/>
                <a:gd name="T15" fmla="*/ 8 h 281"/>
                <a:gd name="T16" fmla="*/ 69 w 69"/>
                <a:gd name="T17" fmla="*/ 7 h 281"/>
                <a:gd name="T18" fmla="*/ 69 w 69"/>
                <a:gd name="T19" fmla="*/ 7 h 281"/>
                <a:gd name="T20" fmla="*/ 69 w 69"/>
                <a:gd name="T21" fmla="*/ 7 h 281"/>
                <a:gd name="T22" fmla="*/ 69 w 69"/>
                <a:gd name="T23" fmla="*/ 7 h 281"/>
                <a:gd name="T24" fmla="*/ 69 w 69"/>
                <a:gd name="T25" fmla="*/ 7 h 281"/>
                <a:gd name="T26" fmla="*/ 69 w 69"/>
                <a:gd name="T27" fmla="*/ 7 h 281"/>
                <a:gd name="T28" fmla="*/ 69 w 69"/>
                <a:gd name="T29" fmla="*/ 7 h 281"/>
                <a:gd name="T30" fmla="*/ 69 w 69"/>
                <a:gd name="T31" fmla="*/ 7 h 281"/>
                <a:gd name="T32" fmla="*/ 69 w 69"/>
                <a:gd name="T33" fmla="*/ 6 h 281"/>
                <a:gd name="T34" fmla="*/ 69 w 69"/>
                <a:gd name="T35" fmla="*/ 5 h 281"/>
                <a:gd name="T36" fmla="*/ 69 w 69"/>
                <a:gd name="T37" fmla="*/ 5 h 281"/>
                <a:gd name="T38" fmla="*/ 69 w 69"/>
                <a:gd name="T39" fmla="*/ 5 h 281"/>
                <a:gd name="T40" fmla="*/ 69 w 69"/>
                <a:gd name="T41" fmla="*/ 5 h 281"/>
                <a:gd name="T42" fmla="*/ 69 w 69"/>
                <a:gd name="T43" fmla="*/ 5 h 281"/>
                <a:gd name="T44" fmla="*/ 69 w 69"/>
                <a:gd name="T45" fmla="*/ 5 h 281"/>
                <a:gd name="T46" fmla="*/ 69 w 69"/>
                <a:gd name="T47" fmla="*/ 5 h 281"/>
                <a:gd name="T48" fmla="*/ 69 w 69"/>
                <a:gd name="T49" fmla="*/ 5 h 281"/>
                <a:gd name="T50" fmla="*/ 69 w 69"/>
                <a:gd name="T51" fmla="*/ 4 h 281"/>
                <a:gd name="T52" fmla="*/ 69 w 69"/>
                <a:gd name="T53" fmla="*/ 4 h 281"/>
                <a:gd name="T54" fmla="*/ 69 w 69"/>
                <a:gd name="T55" fmla="*/ 4 h 281"/>
                <a:gd name="T56" fmla="*/ 69 w 69"/>
                <a:gd name="T57" fmla="*/ 4 h 281"/>
                <a:gd name="T58" fmla="*/ 69 w 69"/>
                <a:gd name="T59" fmla="*/ 4 h 281"/>
                <a:gd name="T60" fmla="*/ 69 w 69"/>
                <a:gd name="T61" fmla="*/ 4 h 281"/>
                <a:gd name="T62" fmla="*/ 69 w 69"/>
                <a:gd name="T63" fmla="*/ 4 h 281"/>
                <a:gd name="T64" fmla="*/ 69 w 69"/>
                <a:gd name="T65" fmla="*/ 3 h 281"/>
                <a:gd name="T66" fmla="*/ 69 w 69"/>
                <a:gd name="T67" fmla="*/ 3 h 281"/>
                <a:gd name="T68" fmla="*/ 69 w 69"/>
                <a:gd name="T69" fmla="*/ 3 h 281"/>
                <a:gd name="T70" fmla="*/ 69 w 69"/>
                <a:gd name="T71" fmla="*/ 3 h 281"/>
                <a:gd name="T72" fmla="*/ 69 w 69"/>
                <a:gd name="T73" fmla="*/ 3 h 281"/>
                <a:gd name="T74" fmla="*/ 69 w 69"/>
                <a:gd name="T75" fmla="*/ 2 h 281"/>
                <a:gd name="T76" fmla="*/ 69 w 69"/>
                <a:gd name="T77" fmla="*/ 2 h 281"/>
                <a:gd name="T78" fmla="*/ 69 w 69"/>
                <a:gd name="T79" fmla="*/ 2 h 281"/>
                <a:gd name="T80" fmla="*/ 69 w 69"/>
                <a:gd name="T81" fmla="*/ 2 h 281"/>
                <a:gd name="T82" fmla="*/ 69 w 69"/>
                <a:gd name="T83" fmla="*/ 2 h 281"/>
                <a:gd name="T84" fmla="*/ 69 w 69"/>
                <a:gd name="T85" fmla="*/ 2 h 281"/>
                <a:gd name="T86" fmla="*/ 69 w 69"/>
                <a:gd name="T87" fmla="*/ 2 h 281"/>
                <a:gd name="T88" fmla="*/ 69 w 69"/>
                <a:gd name="T89" fmla="*/ 1 h 281"/>
                <a:gd name="T90" fmla="*/ 69 w 69"/>
                <a:gd name="T91" fmla="*/ 1 h 281"/>
                <a:gd name="T92" fmla="*/ 69 w 69"/>
                <a:gd name="T93" fmla="*/ 1 h 281"/>
                <a:gd name="T94" fmla="*/ 69 w 69"/>
                <a:gd name="T95" fmla="*/ 1 h 281"/>
                <a:gd name="T96" fmla="*/ 69 w 69"/>
                <a:gd name="T97" fmla="*/ 1 h 281"/>
                <a:gd name="T98" fmla="*/ 69 w 69"/>
                <a:gd name="T99" fmla="*/ 1 h 281"/>
                <a:gd name="T100" fmla="*/ 69 w 69"/>
                <a:gd name="T101" fmla="*/ 0 h 281"/>
                <a:gd name="T102" fmla="*/ 69 w 69"/>
                <a:gd name="T103" fmla="*/ 0 h 281"/>
                <a:gd name="T104" fmla="*/ 69 w 69"/>
                <a:gd name="T10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01"/>
            <p:cNvSpPr>
              <a:spLocks/>
            </p:cNvSpPr>
            <p:nvPr/>
          </p:nvSpPr>
          <p:spPr bwMode="auto">
            <a:xfrm>
              <a:off x="5793412" y="6024476"/>
              <a:ext cx="7115" cy="23716"/>
            </a:xfrm>
            <a:custGeom>
              <a:avLst/>
              <a:gdLst>
                <a:gd name="T0" fmla="*/ 2 w 2"/>
                <a:gd name="T1" fmla="*/ 0 h 5"/>
                <a:gd name="T2" fmla="*/ 0 w 2"/>
                <a:gd name="T3" fmla="*/ 0 h 5"/>
                <a:gd name="T4" fmla="*/ 0 w 2"/>
                <a:gd name="T5" fmla="*/ 5 h 5"/>
                <a:gd name="T6" fmla="*/ 2 w 2"/>
                <a:gd name="T7" fmla="*/ 4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02"/>
            <p:cNvSpPr>
              <a:spLocks/>
            </p:cNvSpPr>
            <p:nvPr/>
          </p:nvSpPr>
          <p:spPr bwMode="auto">
            <a:xfrm>
              <a:off x="5800526" y="6242666"/>
              <a:ext cx="4743" cy="33203"/>
            </a:xfrm>
            <a:custGeom>
              <a:avLst/>
              <a:gdLst>
                <a:gd name="T0" fmla="*/ 0 w 1"/>
                <a:gd name="T1" fmla="*/ 0 h 7"/>
                <a:gd name="T2" fmla="*/ 0 w 1"/>
                <a:gd name="T3" fmla="*/ 7 h 7"/>
                <a:gd name="T4" fmla="*/ 1 w 1"/>
                <a:gd name="T5" fmla="*/ 7 h 7"/>
                <a:gd name="T6" fmla="*/ 1 w 1"/>
                <a:gd name="T7" fmla="*/ 0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03"/>
            <p:cNvSpPr>
              <a:spLocks/>
            </p:cNvSpPr>
            <p:nvPr/>
          </p:nvSpPr>
          <p:spPr bwMode="auto">
            <a:xfrm>
              <a:off x="5755465" y="4667902"/>
              <a:ext cx="317799" cy="1219019"/>
            </a:xfrm>
            <a:custGeom>
              <a:avLst/>
              <a:gdLst>
                <a:gd name="T0" fmla="*/ 2 w 76"/>
                <a:gd name="T1" fmla="*/ 0 h 274"/>
                <a:gd name="T2" fmla="*/ 0 w 76"/>
                <a:gd name="T3" fmla="*/ 200 h 274"/>
                <a:gd name="T4" fmla="*/ 7 w 76"/>
                <a:gd name="T5" fmla="*/ 274 h 274"/>
                <a:gd name="T6" fmla="*/ 11 w 76"/>
                <a:gd name="T7" fmla="*/ 273 h 274"/>
                <a:gd name="T8" fmla="*/ 76 w 76"/>
                <a:gd name="T9" fmla="*/ 145 h 274"/>
                <a:gd name="T10" fmla="*/ 76 w 76"/>
                <a:gd name="T11" fmla="*/ 144 h 274"/>
                <a:gd name="T12" fmla="*/ 76 w 76"/>
                <a:gd name="T13" fmla="*/ 144 h 274"/>
                <a:gd name="T14" fmla="*/ 76 w 76"/>
                <a:gd name="T15" fmla="*/ 144 h 274"/>
                <a:gd name="T16" fmla="*/ 76 w 76"/>
                <a:gd name="T17" fmla="*/ 144 h 274"/>
                <a:gd name="T18" fmla="*/ 76 w 76"/>
                <a:gd name="T19" fmla="*/ 144 h 274"/>
                <a:gd name="T20" fmla="*/ 76 w 76"/>
                <a:gd name="T21" fmla="*/ 143 h 274"/>
                <a:gd name="T22" fmla="*/ 76 w 76"/>
                <a:gd name="T23" fmla="*/ 142 h 274"/>
                <a:gd name="T24" fmla="*/ 76 w 76"/>
                <a:gd name="T25" fmla="*/ 142 h 274"/>
                <a:gd name="T26" fmla="*/ 76 w 76"/>
                <a:gd name="T27" fmla="*/ 142 h 274"/>
                <a:gd name="T28" fmla="*/ 76 w 76"/>
                <a:gd name="T29" fmla="*/ 142 h 274"/>
                <a:gd name="T30" fmla="*/ 76 w 76"/>
                <a:gd name="T31" fmla="*/ 142 h 274"/>
                <a:gd name="T32" fmla="*/ 76 w 76"/>
                <a:gd name="T33" fmla="*/ 141 h 274"/>
                <a:gd name="T34" fmla="*/ 76 w 76"/>
                <a:gd name="T35" fmla="*/ 141 h 274"/>
                <a:gd name="T36" fmla="*/ 76 w 76"/>
                <a:gd name="T37" fmla="*/ 141 h 274"/>
                <a:gd name="T38" fmla="*/ 76 w 76"/>
                <a:gd name="T39" fmla="*/ 141 h 274"/>
                <a:gd name="T40" fmla="*/ 76 w 76"/>
                <a:gd name="T41" fmla="*/ 140 h 274"/>
                <a:gd name="T42" fmla="*/ 76 w 76"/>
                <a:gd name="T43" fmla="*/ 140 h 274"/>
                <a:gd name="T44" fmla="*/ 76 w 76"/>
                <a:gd name="T45" fmla="*/ 140 h 274"/>
                <a:gd name="T46" fmla="*/ 76 w 76"/>
                <a:gd name="T47" fmla="*/ 140 h 274"/>
                <a:gd name="T48" fmla="*/ 76 w 76"/>
                <a:gd name="T49" fmla="*/ 139 h 274"/>
                <a:gd name="T50" fmla="*/ 76 w 76"/>
                <a:gd name="T51" fmla="*/ 139 h 274"/>
                <a:gd name="T52" fmla="*/ 76 w 76"/>
                <a:gd name="T53" fmla="*/ 139 h 274"/>
                <a:gd name="T54" fmla="*/ 76 w 76"/>
                <a:gd name="T55" fmla="*/ 139 h 274"/>
                <a:gd name="T56" fmla="*/ 76 w 76"/>
                <a:gd name="T57" fmla="*/ 138 h 274"/>
                <a:gd name="T58" fmla="*/ 76 w 76"/>
                <a:gd name="T59" fmla="*/ 138 h 274"/>
                <a:gd name="T60" fmla="*/ 76 w 76"/>
                <a:gd name="T61" fmla="*/ 138 h 274"/>
                <a:gd name="T62" fmla="*/ 76 w 76"/>
                <a:gd name="T63" fmla="*/ 138 h 274"/>
                <a:gd name="T64" fmla="*/ 76 w 76"/>
                <a:gd name="T65" fmla="*/ 138 h 274"/>
                <a:gd name="T66" fmla="*/ 76 w 76"/>
                <a:gd name="T67" fmla="*/ 137 h 274"/>
                <a:gd name="T68" fmla="*/ 76 w 76"/>
                <a:gd name="T69" fmla="*/ 137 h 274"/>
                <a:gd name="T70" fmla="*/ 2 w 76"/>
                <a:gd name="T7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Rectangle 104"/>
            <p:cNvSpPr>
              <a:spLocks noChangeArrowheads="1"/>
            </p:cNvSpPr>
            <p:nvPr/>
          </p:nvSpPr>
          <p:spPr bwMode="auto">
            <a:xfrm>
              <a:off x="5755465" y="6532005"/>
              <a:ext cx="54548"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Rectangle 105"/>
            <p:cNvSpPr>
              <a:spLocks noChangeArrowheads="1"/>
            </p:cNvSpPr>
            <p:nvPr/>
          </p:nvSpPr>
          <p:spPr bwMode="auto">
            <a:xfrm>
              <a:off x="5755465" y="6532005"/>
              <a:ext cx="54548"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06"/>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07"/>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08"/>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09"/>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10"/>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11"/>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12"/>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13"/>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14"/>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15"/>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18"/>
            <p:cNvSpPr>
              <a:spLocks noEditPoints="1"/>
            </p:cNvSpPr>
            <p:nvPr/>
          </p:nvSpPr>
          <p:spPr bwMode="auto">
            <a:xfrm>
              <a:off x="11539875" y="5962813"/>
              <a:ext cx="559705" cy="602395"/>
            </a:xfrm>
            <a:custGeom>
              <a:avLst/>
              <a:gdLst>
                <a:gd name="T0" fmla="*/ 4 w 133"/>
                <a:gd name="T1" fmla="*/ 84 h 135"/>
                <a:gd name="T2" fmla="*/ 6 w 133"/>
                <a:gd name="T3" fmla="*/ 135 h 135"/>
                <a:gd name="T4" fmla="*/ 6 w 133"/>
                <a:gd name="T5" fmla="*/ 135 h 135"/>
                <a:gd name="T6" fmla="*/ 4 w 133"/>
                <a:gd name="T7" fmla="*/ 85 h 135"/>
                <a:gd name="T8" fmla="*/ 4 w 133"/>
                <a:gd name="T9" fmla="*/ 84 h 135"/>
                <a:gd name="T10" fmla="*/ 2 w 133"/>
                <a:gd name="T11" fmla="*/ 33 h 135"/>
                <a:gd name="T12" fmla="*/ 3 w 133"/>
                <a:gd name="T13" fmla="*/ 65 h 135"/>
                <a:gd name="T14" fmla="*/ 3 w 133"/>
                <a:gd name="T15" fmla="*/ 66 h 135"/>
                <a:gd name="T16" fmla="*/ 2 w 133"/>
                <a:gd name="T17" fmla="*/ 34 h 135"/>
                <a:gd name="T18" fmla="*/ 2 w 133"/>
                <a:gd name="T19" fmla="*/ 33 h 135"/>
                <a:gd name="T20" fmla="*/ 63 w 133"/>
                <a:gd name="T21" fmla="*/ 0 h 135"/>
                <a:gd name="T22" fmla="*/ 0 w 133"/>
                <a:gd name="T23" fmla="*/ 0 h 135"/>
                <a:gd name="T24" fmla="*/ 1 w 133"/>
                <a:gd name="T25" fmla="*/ 21 h 135"/>
                <a:gd name="T26" fmla="*/ 2 w 133"/>
                <a:gd name="T27" fmla="*/ 21 h 135"/>
                <a:gd name="T28" fmla="*/ 1 w 133"/>
                <a:gd name="T29" fmla="*/ 3 h 135"/>
                <a:gd name="T30" fmla="*/ 60 w 133"/>
                <a:gd name="T31" fmla="*/ 3 h 135"/>
                <a:gd name="T32" fmla="*/ 61 w 133"/>
                <a:gd name="T33" fmla="*/ 2 h 135"/>
                <a:gd name="T34" fmla="*/ 63 w 133"/>
                <a:gd name="T35" fmla="*/ 0 h 135"/>
                <a:gd name="T36" fmla="*/ 132 w 133"/>
                <a:gd name="T37" fmla="*/ 0 h 135"/>
                <a:gd name="T38" fmla="*/ 64 w 133"/>
                <a:gd name="T39" fmla="*/ 0 h 135"/>
                <a:gd name="T40" fmla="*/ 62 w 133"/>
                <a:gd name="T41" fmla="*/ 3 h 135"/>
                <a:gd name="T42" fmla="*/ 133 w 133"/>
                <a:gd name="T43" fmla="*/ 3 h 135"/>
                <a:gd name="T44" fmla="*/ 132 w 133"/>
                <a:gd name="T4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19"/>
            <p:cNvSpPr>
              <a:spLocks/>
            </p:cNvSpPr>
            <p:nvPr/>
          </p:nvSpPr>
          <p:spPr bwMode="auto">
            <a:xfrm>
              <a:off x="11544618" y="6057679"/>
              <a:ext cx="4743" cy="56919"/>
            </a:xfrm>
            <a:custGeom>
              <a:avLst/>
              <a:gdLst>
                <a:gd name="T0" fmla="*/ 0 w 1"/>
                <a:gd name="T1" fmla="*/ 0 h 13"/>
                <a:gd name="T2" fmla="*/ 1 w 1"/>
                <a:gd name="T3" fmla="*/ 12 h 13"/>
                <a:gd name="T4" fmla="*/ 1 w 1"/>
                <a:gd name="T5" fmla="*/ 13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20"/>
            <p:cNvSpPr>
              <a:spLocks/>
            </p:cNvSpPr>
            <p:nvPr/>
          </p:nvSpPr>
          <p:spPr bwMode="auto">
            <a:xfrm>
              <a:off x="11551733" y="6252152"/>
              <a:ext cx="4743" cy="90122"/>
            </a:xfrm>
            <a:custGeom>
              <a:avLst/>
              <a:gdLst>
                <a:gd name="T0" fmla="*/ 0 w 1"/>
                <a:gd name="T1" fmla="*/ 0 h 20"/>
                <a:gd name="T2" fmla="*/ 1 w 1"/>
                <a:gd name="T3" fmla="*/ 19 h 20"/>
                <a:gd name="T4" fmla="*/ 1 w 1"/>
                <a:gd name="T5" fmla="*/ 20 h 20"/>
                <a:gd name="T6" fmla="*/ 0 w 1"/>
                <a:gd name="T7" fmla="*/ 1 h 20"/>
                <a:gd name="T8" fmla="*/ 0 w 1"/>
                <a:gd name="T9" fmla="*/ 0 h 20"/>
              </a:gdLst>
              <a:ahLst/>
              <a:cxnLst>
                <a:cxn ang="0">
                  <a:pos x="T0" y="T1"/>
                </a:cxn>
                <a:cxn ang="0">
                  <a:pos x="T2" y="T3"/>
                </a:cxn>
                <a:cxn ang="0">
                  <a:pos x="T4" y="T5"/>
                </a:cxn>
                <a:cxn ang="0">
                  <a:pos x="T6" y="T7"/>
                </a:cxn>
                <a:cxn ang="0">
                  <a:pos x="T8" y="T9"/>
                </a:cxn>
              </a:cxnLst>
              <a:rect l="0" t="0" r="r" b="b"/>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21"/>
            <p:cNvSpPr>
              <a:spLocks/>
            </p:cNvSpPr>
            <p:nvPr/>
          </p:nvSpPr>
          <p:spPr bwMode="auto">
            <a:xfrm>
              <a:off x="11791268" y="5962813"/>
              <a:ext cx="18973" cy="14230"/>
            </a:xfrm>
            <a:custGeom>
              <a:avLst/>
              <a:gdLst>
                <a:gd name="T0" fmla="*/ 4 w 4"/>
                <a:gd name="T1" fmla="*/ 0 h 3"/>
                <a:gd name="T2" fmla="*/ 3 w 4"/>
                <a:gd name="T3" fmla="*/ 0 h 3"/>
                <a:gd name="T4" fmla="*/ 1 w 4"/>
                <a:gd name="T5" fmla="*/ 2 h 3"/>
                <a:gd name="T6" fmla="*/ 0 w 4"/>
                <a:gd name="T7" fmla="*/ 3 h 3"/>
                <a:gd name="T8" fmla="*/ 2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22"/>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23"/>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24"/>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125"/>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26"/>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27"/>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28"/>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29"/>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30"/>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31"/>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32"/>
            <p:cNvSpPr>
              <a:spLocks noEditPoints="1"/>
            </p:cNvSpPr>
            <p:nvPr/>
          </p:nvSpPr>
          <p:spPr bwMode="auto">
            <a:xfrm>
              <a:off x="3113468" y="4530348"/>
              <a:ext cx="308312" cy="600023"/>
            </a:xfrm>
            <a:custGeom>
              <a:avLst/>
              <a:gdLst>
                <a:gd name="T0" fmla="*/ 36 w 73"/>
                <a:gd name="T1" fmla="*/ 90 h 135"/>
                <a:gd name="T2" fmla="*/ 35 w 73"/>
                <a:gd name="T3" fmla="*/ 90 h 135"/>
                <a:gd name="T4" fmla="*/ 64 w 73"/>
                <a:gd name="T5" fmla="*/ 135 h 135"/>
                <a:gd name="T6" fmla="*/ 64 w 73"/>
                <a:gd name="T7" fmla="*/ 135 h 135"/>
                <a:gd name="T8" fmla="*/ 36 w 73"/>
                <a:gd name="T9" fmla="*/ 90 h 135"/>
                <a:gd name="T10" fmla="*/ 0 w 73"/>
                <a:gd name="T11" fmla="*/ 0 h 135"/>
                <a:gd name="T12" fmla="*/ 0 w 73"/>
                <a:gd name="T13" fmla="*/ 1 h 135"/>
                <a:gd name="T14" fmla="*/ 2 w 73"/>
                <a:gd name="T15" fmla="*/ 3 h 135"/>
                <a:gd name="T16" fmla="*/ 73 w 73"/>
                <a:gd name="T17" fmla="*/ 90 h 135"/>
                <a:gd name="T18" fmla="*/ 57 w 73"/>
                <a:gd name="T19" fmla="*/ 90 h 135"/>
                <a:gd name="T20" fmla="*/ 73 w 73"/>
                <a:gd name="T21" fmla="*/ 90 h 135"/>
                <a:gd name="T22" fmla="*/ 2 w 73"/>
                <a:gd name="T23" fmla="*/ 3 h 135"/>
                <a:gd name="T24" fmla="*/ 0 w 73"/>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33"/>
            <p:cNvSpPr>
              <a:spLocks noEditPoints="1"/>
            </p:cNvSpPr>
            <p:nvPr/>
          </p:nvSpPr>
          <p:spPr bwMode="auto">
            <a:xfrm>
              <a:off x="3383834" y="5130370"/>
              <a:ext cx="151784" cy="253765"/>
            </a:xfrm>
            <a:custGeom>
              <a:avLst/>
              <a:gdLst>
                <a:gd name="T0" fmla="*/ 22 w 36"/>
                <a:gd name="T1" fmla="*/ 35 h 57"/>
                <a:gd name="T2" fmla="*/ 22 w 36"/>
                <a:gd name="T3" fmla="*/ 35 h 57"/>
                <a:gd name="T4" fmla="*/ 35 w 36"/>
                <a:gd name="T5" fmla="*/ 57 h 57"/>
                <a:gd name="T6" fmla="*/ 36 w 36"/>
                <a:gd name="T7" fmla="*/ 56 h 57"/>
                <a:gd name="T8" fmla="*/ 22 w 36"/>
                <a:gd name="T9" fmla="*/ 35 h 57"/>
                <a:gd name="T10" fmla="*/ 0 w 36"/>
                <a:gd name="T11" fmla="*/ 0 h 57"/>
                <a:gd name="T12" fmla="*/ 0 w 36"/>
                <a:gd name="T13" fmla="*/ 0 h 57"/>
                <a:gd name="T14" fmla="*/ 21 w 36"/>
                <a:gd name="T15" fmla="*/ 34 h 57"/>
                <a:gd name="T16" fmla="*/ 21 w 36"/>
                <a:gd name="T17" fmla="*/ 33 h 57"/>
                <a:gd name="T18" fmla="*/ 0 w 36"/>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34"/>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35"/>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136"/>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137"/>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38"/>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39"/>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40"/>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41"/>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42"/>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43"/>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144"/>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45"/>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46"/>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47"/>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148"/>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49"/>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50"/>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51"/>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52"/>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53"/>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54"/>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55"/>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56"/>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57"/>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58"/>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59"/>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160"/>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61"/>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62"/>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63"/>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64"/>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65"/>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66"/>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67"/>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68"/>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69"/>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70"/>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71"/>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72"/>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73"/>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74"/>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75"/>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76"/>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77"/>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78"/>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79"/>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80"/>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81"/>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82"/>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83"/>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84"/>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85"/>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86"/>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87"/>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88"/>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89"/>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94"/>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95"/>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96"/>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97"/>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98"/>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99"/>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00"/>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01"/>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02"/>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03"/>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204"/>
            <p:cNvSpPr>
              <a:spLocks/>
            </p:cNvSpPr>
            <p:nvPr/>
          </p:nvSpPr>
          <p:spPr bwMode="auto">
            <a:xfrm>
              <a:off x="1294426" y="6105111"/>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06"/>
            <p:cNvSpPr>
              <a:spLocks/>
            </p:cNvSpPr>
            <p:nvPr/>
          </p:nvSpPr>
          <p:spPr bwMode="auto">
            <a:xfrm>
              <a:off x="1294426" y="6105112"/>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Rectangle 207"/>
            <p:cNvSpPr>
              <a:spLocks noChangeArrowheads="1"/>
            </p:cNvSpPr>
            <p:nvPr/>
          </p:nvSpPr>
          <p:spPr bwMode="auto">
            <a:xfrm>
              <a:off x="734721" y="6479830"/>
              <a:ext cx="13044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Rectangle 208"/>
            <p:cNvSpPr>
              <a:spLocks noChangeArrowheads="1"/>
            </p:cNvSpPr>
            <p:nvPr/>
          </p:nvSpPr>
          <p:spPr bwMode="auto">
            <a:xfrm>
              <a:off x="734721" y="6479830"/>
              <a:ext cx="13044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09"/>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10"/>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11"/>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12"/>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13"/>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14"/>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15"/>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16"/>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17"/>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18"/>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19"/>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20"/>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21"/>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22"/>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Rectangle 223"/>
            <p:cNvSpPr>
              <a:spLocks noChangeArrowheads="1"/>
            </p:cNvSpPr>
            <p:nvPr/>
          </p:nvSpPr>
          <p:spPr bwMode="auto">
            <a:xfrm>
              <a:off x="10809412" y="4860005"/>
              <a:ext cx="187359" cy="2372"/>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224"/>
            <p:cNvSpPr>
              <a:spLocks noChangeArrowheads="1"/>
            </p:cNvSpPr>
            <p:nvPr/>
          </p:nvSpPr>
          <p:spPr bwMode="auto">
            <a:xfrm>
              <a:off x="10809412" y="4860005"/>
              <a:ext cx="187359" cy="2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Rectangle 225"/>
            <p:cNvSpPr>
              <a:spLocks noChangeArrowheads="1"/>
            </p:cNvSpPr>
            <p:nvPr/>
          </p:nvSpPr>
          <p:spPr bwMode="auto">
            <a:xfrm>
              <a:off x="10946967" y="5445798"/>
              <a:ext cx="218190" cy="4743"/>
            </a:xfrm>
            <a:prstGeom prst="rect">
              <a:avLst/>
            </a:prstGeom>
            <a:solidFill>
              <a:srgbClr val="8ECB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Rectangle 226"/>
            <p:cNvSpPr>
              <a:spLocks noChangeArrowheads="1"/>
            </p:cNvSpPr>
            <p:nvPr/>
          </p:nvSpPr>
          <p:spPr bwMode="auto">
            <a:xfrm>
              <a:off x="10946967" y="5445798"/>
              <a:ext cx="218190" cy="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27"/>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28"/>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29"/>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230"/>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31"/>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32"/>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Oval 233"/>
            <p:cNvSpPr>
              <a:spLocks noChangeArrowheads="1"/>
            </p:cNvSpPr>
            <p:nvPr/>
          </p:nvSpPr>
          <p:spPr bwMode="auto">
            <a:xfrm>
              <a:off x="6844044" y="44093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34"/>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35"/>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36"/>
            <p:cNvSpPr>
              <a:spLocks noEditPoints="1"/>
            </p:cNvSpPr>
            <p:nvPr/>
          </p:nvSpPr>
          <p:spPr bwMode="auto">
            <a:xfrm>
              <a:off x="7427465" y="4622842"/>
              <a:ext cx="85379" cy="476698"/>
            </a:xfrm>
            <a:custGeom>
              <a:avLst/>
              <a:gdLst>
                <a:gd name="T0" fmla="*/ 20 w 20"/>
                <a:gd name="T1" fmla="*/ 107 h 107"/>
                <a:gd name="T2" fmla="*/ 20 w 20"/>
                <a:gd name="T3" fmla="*/ 107 h 107"/>
                <a:gd name="T4" fmla="*/ 20 w 20"/>
                <a:gd name="T5" fmla="*/ 104 h 107"/>
                <a:gd name="T6" fmla="*/ 20 w 20"/>
                <a:gd name="T7" fmla="*/ 104 h 107"/>
                <a:gd name="T8" fmla="*/ 20 w 20"/>
                <a:gd name="T9" fmla="*/ 103 h 107"/>
                <a:gd name="T10" fmla="*/ 20 w 20"/>
                <a:gd name="T11" fmla="*/ 103 h 107"/>
                <a:gd name="T12" fmla="*/ 20 w 20"/>
                <a:gd name="T13" fmla="*/ 103 h 107"/>
                <a:gd name="T14" fmla="*/ 20 w 20"/>
                <a:gd name="T15" fmla="*/ 103 h 107"/>
                <a:gd name="T16" fmla="*/ 20 w 20"/>
                <a:gd name="T17" fmla="*/ 103 h 107"/>
                <a:gd name="T18" fmla="*/ 20 w 20"/>
                <a:gd name="T19" fmla="*/ 102 h 107"/>
                <a:gd name="T20" fmla="*/ 20 w 20"/>
                <a:gd name="T21" fmla="*/ 102 h 107"/>
                <a:gd name="T22" fmla="*/ 20 w 20"/>
                <a:gd name="T23" fmla="*/ 102 h 107"/>
                <a:gd name="T24" fmla="*/ 20 w 20"/>
                <a:gd name="T25" fmla="*/ 102 h 107"/>
                <a:gd name="T26" fmla="*/ 20 w 20"/>
                <a:gd name="T27" fmla="*/ 101 h 107"/>
                <a:gd name="T28" fmla="*/ 20 w 20"/>
                <a:gd name="T29" fmla="*/ 101 h 107"/>
                <a:gd name="T30" fmla="*/ 20 w 20"/>
                <a:gd name="T31" fmla="*/ 101 h 107"/>
                <a:gd name="T32" fmla="*/ 20 w 20"/>
                <a:gd name="T33" fmla="*/ 101 h 107"/>
                <a:gd name="T34" fmla="*/ 20 w 20"/>
                <a:gd name="T35" fmla="*/ 100 h 107"/>
                <a:gd name="T36" fmla="*/ 20 w 20"/>
                <a:gd name="T37" fmla="*/ 100 h 107"/>
                <a:gd name="T38" fmla="*/ 20 w 20"/>
                <a:gd name="T39" fmla="*/ 100 h 107"/>
                <a:gd name="T40" fmla="*/ 20 w 20"/>
                <a:gd name="T41" fmla="*/ 100 h 107"/>
                <a:gd name="T42" fmla="*/ 20 w 20"/>
                <a:gd name="T43" fmla="*/ 100 h 107"/>
                <a:gd name="T44" fmla="*/ 20 w 20"/>
                <a:gd name="T45" fmla="*/ 99 h 107"/>
                <a:gd name="T46" fmla="*/ 20 w 20"/>
                <a:gd name="T47" fmla="*/ 99 h 107"/>
                <a:gd name="T48" fmla="*/ 20 w 20"/>
                <a:gd name="T49" fmla="*/ 99 h 107"/>
                <a:gd name="T50" fmla="*/ 20 w 20"/>
                <a:gd name="T51" fmla="*/ 97 h 107"/>
                <a:gd name="T52" fmla="*/ 20 w 20"/>
                <a:gd name="T53" fmla="*/ 97 h 107"/>
                <a:gd name="T54" fmla="*/ 20 w 20"/>
                <a:gd name="T55" fmla="*/ 96 h 107"/>
                <a:gd name="T56" fmla="*/ 20 w 20"/>
                <a:gd name="T57" fmla="*/ 95 h 107"/>
                <a:gd name="T58" fmla="*/ 20 w 20"/>
                <a:gd name="T59" fmla="*/ 94 h 107"/>
                <a:gd name="T60" fmla="*/ 1 w 20"/>
                <a:gd name="T61" fmla="*/ 2 h 107"/>
                <a:gd name="T62" fmla="*/ 1 w 20"/>
                <a:gd name="T63" fmla="*/ 2 h 107"/>
                <a:gd name="T64" fmla="*/ 0 w 20"/>
                <a:gd name="T65" fmla="*/ 2 h 107"/>
                <a:gd name="T66" fmla="*/ 0 w 20"/>
                <a:gd name="T67" fmla="*/ 2 h 107"/>
                <a:gd name="T68" fmla="*/ 0 w 20"/>
                <a:gd name="T69" fmla="*/ 1 h 107"/>
                <a:gd name="T70" fmla="*/ 0 w 20"/>
                <a:gd name="T71" fmla="*/ 1 h 107"/>
                <a:gd name="T72" fmla="*/ 0 w 20"/>
                <a:gd name="T73" fmla="*/ 1 h 107"/>
                <a:gd name="T74" fmla="*/ 0 w 20"/>
                <a:gd name="T75" fmla="*/ 1 h 107"/>
                <a:gd name="T76" fmla="*/ 0 w 20"/>
                <a:gd name="T77" fmla="*/ 1 h 107"/>
                <a:gd name="T78" fmla="*/ 0 w 20"/>
                <a:gd name="T79" fmla="*/ 1 h 107"/>
                <a:gd name="T80" fmla="*/ 0 w 20"/>
                <a:gd name="T81" fmla="*/ 0 h 107"/>
                <a:gd name="T82" fmla="*/ 0 w 20"/>
                <a:gd name="T83" fmla="*/ 0 h 107"/>
                <a:gd name="T84" fmla="*/ 0 w 20"/>
                <a:gd name="T85" fmla="*/ 0 h 107"/>
                <a:gd name="T86" fmla="*/ 0 w 20"/>
                <a:gd name="T87" fmla="*/ 0 h 107"/>
                <a:gd name="T88" fmla="*/ 0 w 20"/>
                <a:gd name="T8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37"/>
            <p:cNvSpPr>
              <a:spLocks/>
            </p:cNvSpPr>
            <p:nvPr/>
          </p:nvSpPr>
          <p:spPr bwMode="auto">
            <a:xfrm>
              <a:off x="7180816" y="44093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38"/>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39"/>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80"/>
            <p:cNvSpPr>
              <a:spLocks/>
            </p:cNvSpPr>
            <p:nvPr/>
          </p:nvSpPr>
          <p:spPr bwMode="auto">
            <a:xfrm>
              <a:off x="108610"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81"/>
            <p:cNvSpPr>
              <a:spLocks/>
            </p:cNvSpPr>
            <p:nvPr/>
          </p:nvSpPr>
          <p:spPr bwMode="auto">
            <a:xfrm>
              <a:off x="179759"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82"/>
            <p:cNvSpPr>
              <a:spLocks/>
            </p:cNvSpPr>
            <p:nvPr/>
          </p:nvSpPr>
          <p:spPr bwMode="auto">
            <a:xfrm>
              <a:off x="260394"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83"/>
            <p:cNvSpPr>
              <a:spLocks/>
            </p:cNvSpPr>
            <p:nvPr/>
          </p:nvSpPr>
          <p:spPr bwMode="auto">
            <a:xfrm>
              <a:off x="352888"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84"/>
            <p:cNvSpPr>
              <a:spLocks/>
            </p:cNvSpPr>
            <p:nvPr/>
          </p:nvSpPr>
          <p:spPr bwMode="auto">
            <a:xfrm>
              <a:off x="507044"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85"/>
            <p:cNvSpPr>
              <a:spLocks/>
            </p:cNvSpPr>
            <p:nvPr/>
          </p:nvSpPr>
          <p:spPr bwMode="auto">
            <a:xfrm>
              <a:off x="571078"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86"/>
            <p:cNvSpPr>
              <a:spLocks/>
            </p:cNvSpPr>
            <p:nvPr/>
          </p:nvSpPr>
          <p:spPr bwMode="auto">
            <a:xfrm>
              <a:off x="642227" y="6363620"/>
              <a:ext cx="66406" cy="23242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87"/>
            <p:cNvSpPr>
              <a:spLocks/>
            </p:cNvSpPr>
            <p:nvPr/>
          </p:nvSpPr>
          <p:spPr bwMode="auto">
            <a:xfrm>
              <a:off x="452497" y="6382593"/>
              <a:ext cx="52176" cy="203960"/>
            </a:xfrm>
            <a:custGeom>
              <a:avLst/>
              <a:gdLst>
                <a:gd name="T0" fmla="*/ 8 w 12"/>
                <a:gd name="T1" fmla="*/ 7 h 46"/>
                <a:gd name="T2" fmla="*/ 7 w 12"/>
                <a:gd name="T3" fmla="*/ 3 h 46"/>
                <a:gd name="T4" fmla="*/ 3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88"/>
            <p:cNvSpPr>
              <a:spLocks/>
            </p:cNvSpPr>
            <p:nvPr/>
          </p:nvSpPr>
          <p:spPr bwMode="auto">
            <a:xfrm>
              <a:off x="-26573" y="6349390"/>
              <a:ext cx="75892" cy="218190"/>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89"/>
            <p:cNvSpPr>
              <a:spLocks/>
            </p:cNvSpPr>
            <p:nvPr/>
          </p:nvSpPr>
          <p:spPr bwMode="auto">
            <a:xfrm>
              <a:off x="129955" y="6420539"/>
              <a:ext cx="21345" cy="144670"/>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90"/>
            <p:cNvSpPr>
              <a:spLocks/>
            </p:cNvSpPr>
            <p:nvPr/>
          </p:nvSpPr>
          <p:spPr bwMode="auto">
            <a:xfrm>
              <a:off x="191617" y="6403937"/>
              <a:ext cx="59291" cy="182616"/>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91"/>
            <p:cNvSpPr>
              <a:spLocks/>
            </p:cNvSpPr>
            <p:nvPr/>
          </p:nvSpPr>
          <p:spPr bwMode="auto">
            <a:xfrm>
              <a:off x="75407" y="6420539"/>
              <a:ext cx="49804" cy="206332"/>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92"/>
            <p:cNvSpPr>
              <a:spLocks/>
            </p:cNvSpPr>
            <p:nvPr/>
          </p:nvSpPr>
          <p:spPr bwMode="auto">
            <a:xfrm>
              <a:off x="54062"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93"/>
            <p:cNvSpPr>
              <a:spLocks/>
            </p:cNvSpPr>
            <p:nvPr/>
          </p:nvSpPr>
          <p:spPr bwMode="auto">
            <a:xfrm>
              <a:off x="217705"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94"/>
            <p:cNvSpPr>
              <a:spLocks/>
            </p:cNvSpPr>
            <p:nvPr/>
          </p:nvSpPr>
          <p:spPr bwMode="auto">
            <a:xfrm>
              <a:off x="744207" y="6337532"/>
              <a:ext cx="61662"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95"/>
            <p:cNvSpPr>
              <a:spLocks/>
            </p:cNvSpPr>
            <p:nvPr/>
          </p:nvSpPr>
          <p:spPr bwMode="auto">
            <a:xfrm>
              <a:off x="831958" y="6394451"/>
              <a:ext cx="33203" cy="14229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96"/>
            <p:cNvSpPr>
              <a:spLocks/>
            </p:cNvSpPr>
            <p:nvPr/>
          </p:nvSpPr>
          <p:spPr bwMode="auto">
            <a:xfrm>
              <a:off x="305455" y="6377849"/>
              <a:ext cx="33203" cy="137555"/>
            </a:xfrm>
            <a:custGeom>
              <a:avLst/>
              <a:gdLst>
                <a:gd name="T0" fmla="*/ 6 w 8"/>
                <a:gd name="T1" fmla="*/ 3 h 31"/>
                <a:gd name="T2" fmla="*/ 1 w 8"/>
                <a:gd name="T3" fmla="*/ 5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97"/>
            <p:cNvSpPr>
              <a:spLocks/>
            </p:cNvSpPr>
            <p:nvPr/>
          </p:nvSpPr>
          <p:spPr bwMode="auto">
            <a:xfrm>
              <a:off x="855674"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98"/>
            <p:cNvSpPr>
              <a:spLocks/>
            </p:cNvSpPr>
            <p:nvPr/>
          </p:nvSpPr>
          <p:spPr bwMode="auto">
            <a:xfrm>
              <a:off x="957654"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99"/>
            <p:cNvSpPr>
              <a:spLocks/>
            </p:cNvSpPr>
            <p:nvPr/>
          </p:nvSpPr>
          <p:spPr bwMode="auto">
            <a:xfrm>
              <a:off x="990857" y="6394451"/>
              <a:ext cx="37946" cy="177872"/>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00"/>
            <p:cNvSpPr>
              <a:spLocks/>
            </p:cNvSpPr>
            <p:nvPr/>
          </p:nvSpPr>
          <p:spPr bwMode="auto">
            <a:xfrm>
              <a:off x="1028803"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01"/>
            <p:cNvSpPr>
              <a:spLocks/>
            </p:cNvSpPr>
            <p:nvPr/>
          </p:nvSpPr>
          <p:spPr bwMode="auto">
            <a:xfrm>
              <a:off x="948168"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02"/>
            <p:cNvSpPr>
              <a:spLocks/>
            </p:cNvSpPr>
            <p:nvPr/>
          </p:nvSpPr>
          <p:spPr bwMode="auto">
            <a:xfrm>
              <a:off x="1088094"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3"/>
            <p:cNvSpPr>
              <a:spLocks/>
            </p:cNvSpPr>
            <p:nvPr/>
          </p:nvSpPr>
          <p:spPr bwMode="auto">
            <a:xfrm>
              <a:off x="1190074"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04"/>
            <p:cNvSpPr>
              <a:spLocks/>
            </p:cNvSpPr>
            <p:nvPr/>
          </p:nvSpPr>
          <p:spPr bwMode="auto">
            <a:xfrm>
              <a:off x="1332372" y="6332788"/>
              <a:ext cx="54548" cy="234792"/>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05"/>
            <p:cNvSpPr>
              <a:spLocks/>
            </p:cNvSpPr>
            <p:nvPr/>
          </p:nvSpPr>
          <p:spPr bwMode="auto">
            <a:xfrm>
              <a:off x="1398778"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06"/>
            <p:cNvSpPr>
              <a:spLocks/>
            </p:cNvSpPr>
            <p:nvPr/>
          </p:nvSpPr>
          <p:spPr bwMode="auto">
            <a:xfrm>
              <a:off x="1484156" y="6363620"/>
              <a:ext cx="28460"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07"/>
            <p:cNvSpPr>
              <a:spLocks/>
            </p:cNvSpPr>
            <p:nvPr/>
          </p:nvSpPr>
          <p:spPr bwMode="auto">
            <a:xfrm>
              <a:off x="1571907" y="6313815"/>
              <a:ext cx="80635" cy="213447"/>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08"/>
            <p:cNvSpPr>
              <a:spLocks/>
            </p:cNvSpPr>
            <p:nvPr/>
          </p:nvSpPr>
          <p:spPr bwMode="auto">
            <a:xfrm>
              <a:off x="1726063" y="6382593"/>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09"/>
            <p:cNvSpPr>
              <a:spLocks/>
            </p:cNvSpPr>
            <p:nvPr/>
          </p:nvSpPr>
          <p:spPr bwMode="auto">
            <a:xfrm>
              <a:off x="1794840" y="6363620"/>
              <a:ext cx="59291" cy="182616"/>
            </a:xfrm>
            <a:custGeom>
              <a:avLst/>
              <a:gdLst>
                <a:gd name="T0" fmla="*/ 7 w 14"/>
                <a:gd name="T1" fmla="*/ 7 h 41"/>
                <a:gd name="T2" fmla="*/ 6 w 14"/>
                <a:gd name="T3" fmla="*/ 4 h 41"/>
                <a:gd name="T4" fmla="*/ 0 w 14"/>
                <a:gd name="T5" fmla="*/ 6 h 41"/>
                <a:gd name="T6" fmla="*/ 2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10"/>
            <p:cNvSpPr>
              <a:spLocks/>
            </p:cNvSpPr>
            <p:nvPr/>
          </p:nvSpPr>
          <p:spPr bwMode="auto">
            <a:xfrm>
              <a:off x="1865989" y="6363620"/>
              <a:ext cx="64034"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11"/>
            <p:cNvSpPr>
              <a:spLocks/>
            </p:cNvSpPr>
            <p:nvPr/>
          </p:nvSpPr>
          <p:spPr bwMode="auto">
            <a:xfrm>
              <a:off x="167625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3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12"/>
            <p:cNvSpPr>
              <a:spLocks/>
            </p:cNvSpPr>
            <p:nvPr/>
          </p:nvSpPr>
          <p:spPr bwMode="auto">
            <a:xfrm>
              <a:off x="1277824" y="6389708"/>
              <a:ext cx="49804"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13"/>
            <p:cNvSpPr>
              <a:spLocks/>
            </p:cNvSpPr>
            <p:nvPr/>
          </p:nvSpPr>
          <p:spPr bwMode="auto">
            <a:xfrm>
              <a:off x="1171101"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14"/>
            <p:cNvSpPr>
              <a:spLocks/>
            </p:cNvSpPr>
            <p:nvPr/>
          </p:nvSpPr>
          <p:spPr bwMode="auto">
            <a:xfrm>
              <a:off x="1441467" y="6399194"/>
              <a:ext cx="42689"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15"/>
            <p:cNvSpPr>
              <a:spLocks/>
            </p:cNvSpPr>
            <p:nvPr/>
          </p:nvSpPr>
          <p:spPr bwMode="auto">
            <a:xfrm>
              <a:off x="1963226"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16"/>
            <p:cNvSpPr>
              <a:spLocks/>
            </p:cNvSpPr>
            <p:nvPr/>
          </p:nvSpPr>
          <p:spPr bwMode="auto">
            <a:xfrm>
              <a:off x="2050976"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17"/>
            <p:cNvSpPr>
              <a:spLocks/>
            </p:cNvSpPr>
            <p:nvPr/>
          </p:nvSpPr>
          <p:spPr bwMode="auto">
            <a:xfrm>
              <a:off x="2077064" y="6373106"/>
              <a:ext cx="83007"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18"/>
            <p:cNvSpPr>
              <a:spLocks/>
            </p:cNvSpPr>
            <p:nvPr/>
          </p:nvSpPr>
          <p:spPr bwMode="auto">
            <a:xfrm>
              <a:off x="2181416" y="6491688"/>
              <a:ext cx="26088"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19"/>
            <p:cNvSpPr>
              <a:spLocks/>
            </p:cNvSpPr>
            <p:nvPr/>
          </p:nvSpPr>
          <p:spPr bwMode="auto">
            <a:xfrm>
              <a:off x="2209876"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20"/>
            <p:cNvSpPr>
              <a:spLocks/>
            </p:cNvSpPr>
            <p:nvPr/>
          </p:nvSpPr>
          <p:spPr bwMode="auto">
            <a:xfrm>
              <a:off x="2252565"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21"/>
            <p:cNvSpPr>
              <a:spLocks/>
            </p:cNvSpPr>
            <p:nvPr/>
          </p:nvSpPr>
          <p:spPr bwMode="auto">
            <a:xfrm>
              <a:off x="2169558"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22"/>
            <p:cNvSpPr>
              <a:spLocks/>
            </p:cNvSpPr>
            <p:nvPr/>
          </p:nvSpPr>
          <p:spPr bwMode="auto">
            <a:xfrm>
              <a:off x="2311856"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23"/>
            <p:cNvSpPr>
              <a:spLocks/>
            </p:cNvSpPr>
            <p:nvPr/>
          </p:nvSpPr>
          <p:spPr bwMode="auto">
            <a:xfrm>
              <a:off x="2409093"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24"/>
            <p:cNvSpPr>
              <a:spLocks/>
            </p:cNvSpPr>
            <p:nvPr/>
          </p:nvSpPr>
          <p:spPr bwMode="auto">
            <a:xfrm>
              <a:off x="2551391"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25"/>
            <p:cNvSpPr>
              <a:spLocks/>
            </p:cNvSpPr>
            <p:nvPr/>
          </p:nvSpPr>
          <p:spPr bwMode="auto">
            <a:xfrm>
              <a:off x="2622540"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26"/>
            <p:cNvSpPr>
              <a:spLocks/>
            </p:cNvSpPr>
            <p:nvPr/>
          </p:nvSpPr>
          <p:spPr bwMode="auto">
            <a:xfrm>
              <a:off x="2703175" y="6363620"/>
              <a:ext cx="33203" cy="201589"/>
            </a:xfrm>
            <a:custGeom>
              <a:avLst/>
              <a:gdLst>
                <a:gd name="T0" fmla="*/ 7 w 8"/>
                <a:gd name="T1" fmla="*/ 3 h 45"/>
                <a:gd name="T2" fmla="*/ 3 w 8"/>
                <a:gd name="T3" fmla="*/ 3 h 45"/>
                <a:gd name="T4" fmla="*/ 2 w 8"/>
                <a:gd name="T5" fmla="*/ 15 h 45"/>
                <a:gd name="T6" fmla="*/ 0 w 8"/>
                <a:gd name="T7" fmla="*/ 17 h 45"/>
                <a:gd name="T8" fmla="*/ 1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27"/>
            <p:cNvSpPr>
              <a:spLocks/>
            </p:cNvSpPr>
            <p:nvPr/>
          </p:nvSpPr>
          <p:spPr bwMode="auto">
            <a:xfrm>
              <a:off x="2795669" y="6313815"/>
              <a:ext cx="78264" cy="213447"/>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28"/>
            <p:cNvSpPr>
              <a:spLocks/>
            </p:cNvSpPr>
            <p:nvPr/>
          </p:nvSpPr>
          <p:spPr bwMode="auto">
            <a:xfrm>
              <a:off x="2949825"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29"/>
            <p:cNvSpPr>
              <a:spLocks/>
            </p:cNvSpPr>
            <p:nvPr/>
          </p:nvSpPr>
          <p:spPr bwMode="auto">
            <a:xfrm>
              <a:off x="3013859" y="6363620"/>
              <a:ext cx="59291" cy="182616"/>
            </a:xfrm>
            <a:custGeom>
              <a:avLst/>
              <a:gdLst>
                <a:gd name="T0" fmla="*/ 8 w 14"/>
                <a:gd name="T1" fmla="*/ 7 h 41"/>
                <a:gd name="T2" fmla="*/ 7 w 14"/>
                <a:gd name="T3" fmla="*/ 4 h 41"/>
                <a:gd name="T4" fmla="*/ 1 w 14"/>
                <a:gd name="T5" fmla="*/ 6 h 41"/>
                <a:gd name="T6" fmla="*/ 3 w 14"/>
                <a:gd name="T7" fmla="*/ 30 h 41"/>
                <a:gd name="T8" fmla="*/ 5 w 14"/>
                <a:gd name="T9" fmla="*/ 32 h 41"/>
                <a:gd name="T10" fmla="*/ 6 w 14"/>
                <a:gd name="T11" fmla="*/ 38 h 41"/>
                <a:gd name="T12" fmla="*/ 11 w 14"/>
                <a:gd name="T13" fmla="*/ 38 h 41"/>
                <a:gd name="T14" fmla="*/ 14 w 14"/>
                <a:gd name="T15" fmla="*/ 10 h 41"/>
                <a:gd name="T16" fmla="*/ 8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30"/>
            <p:cNvSpPr>
              <a:spLocks/>
            </p:cNvSpPr>
            <p:nvPr/>
          </p:nvSpPr>
          <p:spPr bwMode="auto">
            <a:xfrm>
              <a:off x="3089751" y="6363620"/>
              <a:ext cx="61662" cy="23242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31"/>
            <p:cNvSpPr>
              <a:spLocks/>
            </p:cNvSpPr>
            <p:nvPr/>
          </p:nvSpPr>
          <p:spPr bwMode="auto">
            <a:xfrm>
              <a:off x="2895277" y="6382593"/>
              <a:ext cx="52176"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32"/>
            <p:cNvSpPr>
              <a:spLocks/>
            </p:cNvSpPr>
            <p:nvPr/>
          </p:nvSpPr>
          <p:spPr bwMode="auto">
            <a:xfrm>
              <a:off x="2496843"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33"/>
            <p:cNvSpPr>
              <a:spLocks/>
            </p:cNvSpPr>
            <p:nvPr/>
          </p:nvSpPr>
          <p:spPr bwMode="auto">
            <a:xfrm>
              <a:off x="2392491" y="6342275"/>
              <a:ext cx="73521"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34"/>
            <p:cNvSpPr>
              <a:spLocks/>
            </p:cNvSpPr>
            <p:nvPr/>
          </p:nvSpPr>
          <p:spPr bwMode="auto">
            <a:xfrm>
              <a:off x="2665229" y="6399194"/>
              <a:ext cx="40318" cy="147041"/>
            </a:xfrm>
            <a:custGeom>
              <a:avLst/>
              <a:gdLst>
                <a:gd name="T0" fmla="*/ 2 w 10"/>
                <a:gd name="T1" fmla="*/ 4 h 33"/>
                <a:gd name="T2" fmla="*/ 2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35"/>
            <p:cNvSpPr>
              <a:spLocks/>
            </p:cNvSpPr>
            <p:nvPr/>
          </p:nvSpPr>
          <p:spPr bwMode="auto">
            <a:xfrm>
              <a:off x="3186988" y="6337532"/>
              <a:ext cx="61662"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36"/>
            <p:cNvSpPr>
              <a:spLocks/>
            </p:cNvSpPr>
            <p:nvPr/>
          </p:nvSpPr>
          <p:spPr bwMode="auto">
            <a:xfrm>
              <a:off x="3274738"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37"/>
            <p:cNvSpPr>
              <a:spLocks/>
            </p:cNvSpPr>
            <p:nvPr/>
          </p:nvSpPr>
          <p:spPr bwMode="auto">
            <a:xfrm>
              <a:off x="3298455" y="6373106"/>
              <a:ext cx="80635" cy="239535"/>
            </a:xfrm>
            <a:custGeom>
              <a:avLst/>
              <a:gdLst>
                <a:gd name="T0" fmla="*/ 17 w 19"/>
                <a:gd name="T1" fmla="*/ 47 h 54"/>
                <a:gd name="T2" fmla="*/ 12 w 19"/>
                <a:gd name="T3" fmla="*/ 15 h 54"/>
                <a:gd name="T4" fmla="*/ 12 w 19"/>
                <a:gd name="T5" fmla="*/ 13 h 54"/>
                <a:gd name="T6" fmla="*/ 12 w 19"/>
                <a:gd name="T7" fmla="*/ 4 h 54"/>
                <a:gd name="T8" fmla="*/ 7 w 19"/>
                <a:gd name="T9" fmla="*/ 4 h 54"/>
                <a:gd name="T10" fmla="*/ 8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38"/>
            <p:cNvSpPr>
              <a:spLocks/>
            </p:cNvSpPr>
            <p:nvPr/>
          </p:nvSpPr>
          <p:spPr bwMode="auto">
            <a:xfrm>
              <a:off x="3405178"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39"/>
            <p:cNvSpPr>
              <a:spLocks/>
            </p:cNvSpPr>
            <p:nvPr/>
          </p:nvSpPr>
          <p:spPr bwMode="auto">
            <a:xfrm>
              <a:off x="3433638"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40"/>
            <p:cNvSpPr>
              <a:spLocks/>
            </p:cNvSpPr>
            <p:nvPr/>
          </p:nvSpPr>
          <p:spPr bwMode="auto">
            <a:xfrm>
              <a:off x="3471584"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41"/>
            <p:cNvSpPr>
              <a:spLocks/>
            </p:cNvSpPr>
            <p:nvPr/>
          </p:nvSpPr>
          <p:spPr bwMode="auto">
            <a:xfrm>
              <a:off x="3390948"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42"/>
            <p:cNvSpPr>
              <a:spLocks/>
            </p:cNvSpPr>
            <p:nvPr/>
          </p:nvSpPr>
          <p:spPr bwMode="auto">
            <a:xfrm>
              <a:off x="3535618"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43"/>
            <p:cNvSpPr>
              <a:spLocks/>
            </p:cNvSpPr>
            <p:nvPr/>
          </p:nvSpPr>
          <p:spPr bwMode="auto">
            <a:xfrm>
              <a:off x="3630483"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44"/>
            <p:cNvSpPr>
              <a:spLocks/>
            </p:cNvSpPr>
            <p:nvPr/>
          </p:nvSpPr>
          <p:spPr bwMode="auto">
            <a:xfrm>
              <a:off x="3775153" y="6332788"/>
              <a:ext cx="59291"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45"/>
            <p:cNvSpPr>
              <a:spLocks/>
            </p:cNvSpPr>
            <p:nvPr/>
          </p:nvSpPr>
          <p:spPr bwMode="auto">
            <a:xfrm>
              <a:off x="3841558"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46"/>
            <p:cNvSpPr>
              <a:spLocks/>
            </p:cNvSpPr>
            <p:nvPr/>
          </p:nvSpPr>
          <p:spPr bwMode="auto">
            <a:xfrm>
              <a:off x="3926937"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47"/>
            <p:cNvSpPr>
              <a:spLocks/>
            </p:cNvSpPr>
            <p:nvPr/>
          </p:nvSpPr>
          <p:spPr bwMode="auto">
            <a:xfrm>
              <a:off x="4019431"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48"/>
            <p:cNvSpPr>
              <a:spLocks/>
            </p:cNvSpPr>
            <p:nvPr/>
          </p:nvSpPr>
          <p:spPr bwMode="auto">
            <a:xfrm>
              <a:off x="4173587"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49"/>
            <p:cNvSpPr>
              <a:spLocks/>
            </p:cNvSpPr>
            <p:nvPr/>
          </p:nvSpPr>
          <p:spPr bwMode="auto">
            <a:xfrm>
              <a:off x="423762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50"/>
            <p:cNvSpPr>
              <a:spLocks/>
            </p:cNvSpPr>
            <p:nvPr/>
          </p:nvSpPr>
          <p:spPr bwMode="auto">
            <a:xfrm>
              <a:off x="4308770" y="6363620"/>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51"/>
            <p:cNvSpPr>
              <a:spLocks/>
            </p:cNvSpPr>
            <p:nvPr/>
          </p:nvSpPr>
          <p:spPr bwMode="auto">
            <a:xfrm>
              <a:off x="411903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52"/>
            <p:cNvSpPr>
              <a:spLocks/>
            </p:cNvSpPr>
            <p:nvPr/>
          </p:nvSpPr>
          <p:spPr bwMode="auto">
            <a:xfrm>
              <a:off x="3720605" y="6389708"/>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53"/>
            <p:cNvSpPr>
              <a:spLocks/>
            </p:cNvSpPr>
            <p:nvPr/>
          </p:nvSpPr>
          <p:spPr bwMode="auto">
            <a:xfrm>
              <a:off x="361388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54"/>
            <p:cNvSpPr>
              <a:spLocks/>
            </p:cNvSpPr>
            <p:nvPr/>
          </p:nvSpPr>
          <p:spPr bwMode="auto">
            <a:xfrm>
              <a:off x="3884248"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55"/>
            <p:cNvSpPr>
              <a:spLocks/>
            </p:cNvSpPr>
            <p:nvPr/>
          </p:nvSpPr>
          <p:spPr bwMode="auto">
            <a:xfrm>
              <a:off x="4408378" y="6337532"/>
              <a:ext cx="64034" cy="222933"/>
            </a:xfrm>
            <a:custGeom>
              <a:avLst/>
              <a:gdLst>
                <a:gd name="T0" fmla="*/ 10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0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56"/>
            <p:cNvSpPr>
              <a:spLocks/>
            </p:cNvSpPr>
            <p:nvPr/>
          </p:nvSpPr>
          <p:spPr bwMode="auto">
            <a:xfrm>
              <a:off x="4498500" y="6394451"/>
              <a:ext cx="33203" cy="14229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57"/>
            <p:cNvSpPr>
              <a:spLocks/>
            </p:cNvSpPr>
            <p:nvPr/>
          </p:nvSpPr>
          <p:spPr bwMode="auto">
            <a:xfrm>
              <a:off x="4522217"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6 w 19"/>
                <a:gd name="T13" fmla="*/ 14 h 54"/>
                <a:gd name="T14" fmla="*/ 6 w 19"/>
                <a:gd name="T15" fmla="*/ 23 h 54"/>
                <a:gd name="T16" fmla="*/ 4 w 19"/>
                <a:gd name="T17" fmla="*/ 23 h 54"/>
                <a:gd name="T18" fmla="*/ 0 w 19"/>
                <a:gd name="T19" fmla="*/ 40 h 54"/>
                <a:gd name="T20" fmla="*/ 2 w 19"/>
                <a:gd name="T21" fmla="*/ 40 h 54"/>
                <a:gd name="T22" fmla="*/ 5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58"/>
            <p:cNvSpPr>
              <a:spLocks/>
            </p:cNvSpPr>
            <p:nvPr/>
          </p:nvSpPr>
          <p:spPr bwMode="auto">
            <a:xfrm>
              <a:off x="4624197"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59"/>
            <p:cNvSpPr>
              <a:spLocks/>
            </p:cNvSpPr>
            <p:nvPr/>
          </p:nvSpPr>
          <p:spPr bwMode="auto">
            <a:xfrm>
              <a:off x="4652656" y="6394451"/>
              <a:ext cx="42689" cy="177872"/>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60"/>
            <p:cNvSpPr>
              <a:spLocks/>
            </p:cNvSpPr>
            <p:nvPr/>
          </p:nvSpPr>
          <p:spPr bwMode="auto">
            <a:xfrm>
              <a:off x="4695346"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61"/>
            <p:cNvSpPr>
              <a:spLocks/>
            </p:cNvSpPr>
            <p:nvPr/>
          </p:nvSpPr>
          <p:spPr bwMode="auto">
            <a:xfrm>
              <a:off x="4612339"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62"/>
            <p:cNvSpPr>
              <a:spLocks/>
            </p:cNvSpPr>
            <p:nvPr/>
          </p:nvSpPr>
          <p:spPr bwMode="auto">
            <a:xfrm>
              <a:off x="4754637"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63"/>
            <p:cNvSpPr>
              <a:spLocks/>
            </p:cNvSpPr>
            <p:nvPr/>
          </p:nvSpPr>
          <p:spPr bwMode="auto">
            <a:xfrm>
              <a:off x="4854245" y="6453742"/>
              <a:ext cx="35574" cy="142298"/>
            </a:xfrm>
            <a:custGeom>
              <a:avLst/>
              <a:gdLst>
                <a:gd name="T0" fmla="*/ 0 w 8"/>
                <a:gd name="T1" fmla="*/ 5 h 32"/>
                <a:gd name="T2" fmla="*/ 1 w 8"/>
                <a:gd name="T3" fmla="*/ 28 h 32"/>
                <a:gd name="T4" fmla="*/ 6 w 8"/>
                <a:gd name="T5" fmla="*/ 28 h 32"/>
                <a:gd name="T6" fmla="*/ 7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64"/>
            <p:cNvSpPr>
              <a:spLocks/>
            </p:cNvSpPr>
            <p:nvPr/>
          </p:nvSpPr>
          <p:spPr bwMode="auto">
            <a:xfrm>
              <a:off x="4998915" y="6332788"/>
              <a:ext cx="54548" cy="234792"/>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65"/>
            <p:cNvSpPr>
              <a:spLocks/>
            </p:cNvSpPr>
            <p:nvPr/>
          </p:nvSpPr>
          <p:spPr bwMode="auto">
            <a:xfrm>
              <a:off x="5065320" y="6328045"/>
              <a:ext cx="71149" cy="208704"/>
            </a:xfrm>
            <a:custGeom>
              <a:avLst/>
              <a:gdLst>
                <a:gd name="T0" fmla="*/ 12 w 17"/>
                <a:gd name="T1" fmla="*/ 2 h 47"/>
                <a:gd name="T2" fmla="*/ 1 w 17"/>
                <a:gd name="T3" fmla="*/ 44 h 47"/>
                <a:gd name="T4" fmla="*/ 6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66"/>
            <p:cNvSpPr>
              <a:spLocks/>
            </p:cNvSpPr>
            <p:nvPr/>
          </p:nvSpPr>
          <p:spPr bwMode="auto">
            <a:xfrm>
              <a:off x="5148327" y="6363620"/>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67"/>
            <p:cNvSpPr>
              <a:spLocks/>
            </p:cNvSpPr>
            <p:nvPr/>
          </p:nvSpPr>
          <p:spPr bwMode="auto">
            <a:xfrm>
              <a:off x="5238449" y="6313815"/>
              <a:ext cx="78264" cy="213447"/>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68"/>
            <p:cNvSpPr>
              <a:spLocks/>
            </p:cNvSpPr>
            <p:nvPr/>
          </p:nvSpPr>
          <p:spPr bwMode="auto">
            <a:xfrm>
              <a:off x="5392605" y="6382593"/>
              <a:ext cx="26088" cy="144670"/>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69"/>
            <p:cNvSpPr>
              <a:spLocks/>
            </p:cNvSpPr>
            <p:nvPr/>
          </p:nvSpPr>
          <p:spPr bwMode="auto">
            <a:xfrm>
              <a:off x="5456640" y="6363620"/>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70"/>
            <p:cNvSpPr>
              <a:spLocks/>
            </p:cNvSpPr>
            <p:nvPr/>
          </p:nvSpPr>
          <p:spPr bwMode="auto">
            <a:xfrm>
              <a:off x="5532532" y="6363620"/>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71"/>
            <p:cNvSpPr>
              <a:spLocks/>
            </p:cNvSpPr>
            <p:nvPr/>
          </p:nvSpPr>
          <p:spPr bwMode="auto">
            <a:xfrm>
              <a:off x="5338058" y="6382593"/>
              <a:ext cx="52176"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72"/>
            <p:cNvSpPr>
              <a:spLocks/>
            </p:cNvSpPr>
            <p:nvPr/>
          </p:nvSpPr>
          <p:spPr bwMode="auto">
            <a:xfrm>
              <a:off x="4944367" y="6389708"/>
              <a:ext cx="49804" cy="125697"/>
            </a:xfrm>
            <a:custGeom>
              <a:avLst/>
              <a:gdLst>
                <a:gd name="T0" fmla="*/ 11 w 12"/>
                <a:gd name="T1" fmla="*/ 25 h 28"/>
                <a:gd name="T2" fmla="*/ 4 w 12"/>
                <a:gd name="T3" fmla="*/ 3 h 28"/>
                <a:gd name="T4" fmla="*/ 0 w 12"/>
                <a:gd name="T5" fmla="*/ 4 h 28"/>
                <a:gd name="T6" fmla="*/ 9 w 12"/>
                <a:gd name="T7" fmla="*/ 26 h 28"/>
                <a:gd name="T8" fmla="*/ 11 w 12"/>
                <a:gd name="T9" fmla="*/ 25 h 28"/>
              </a:gdLst>
              <a:ahLst/>
              <a:cxnLst>
                <a:cxn ang="0">
                  <a:pos x="T0" y="T1"/>
                </a:cxn>
                <a:cxn ang="0">
                  <a:pos x="T2" y="T3"/>
                </a:cxn>
                <a:cxn ang="0">
                  <a:pos x="T4" y="T5"/>
                </a:cxn>
                <a:cxn ang="0">
                  <a:pos x="T6" y="T7"/>
                </a:cxn>
                <a:cxn ang="0">
                  <a:pos x="T8" y="T9"/>
                </a:cxn>
              </a:cxnLst>
              <a:rect l="0" t="0" r="r" b="b"/>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73"/>
            <p:cNvSpPr>
              <a:spLocks/>
            </p:cNvSpPr>
            <p:nvPr/>
          </p:nvSpPr>
          <p:spPr bwMode="auto">
            <a:xfrm>
              <a:off x="483764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74"/>
            <p:cNvSpPr>
              <a:spLocks/>
            </p:cNvSpPr>
            <p:nvPr/>
          </p:nvSpPr>
          <p:spPr bwMode="auto">
            <a:xfrm>
              <a:off x="510801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75"/>
            <p:cNvSpPr>
              <a:spLocks/>
            </p:cNvSpPr>
            <p:nvPr/>
          </p:nvSpPr>
          <p:spPr bwMode="auto">
            <a:xfrm>
              <a:off x="5629769"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76"/>
            <p:cNvSpPr>
              <a:spLocks/>
            </p:cNvSpPr>
            <p:nvPr/>
          </p:nvSpPr>
          <p:spPr bwMode="auto">
            <a:xfrm>
              <a:off x="5717519"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77"/>
            <p:cNvSpPr>
              <a:spLocks/>
            </p:cNvSpPr>
            <p:nvPr/>
          </p:nvSpPr>
          <p:spPr bwMode="auto">
            <a:xfrm>
              <a:off x="5741235"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3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78"/>
            <p:cNvSpPr>
              <a:spLocks/>
            </p:cNvSpPr>
            <p:nvPr/>
          </p:nvSpPr>
          <p:spPr bwMode="auto">
            <a:xfrm>
              <a:off x="5847959"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79"/>
            <p:cNvSpPr>
              <a:spLocks/>
            </p:cNvSpPr>
            <p:nvPr/>
          </p:nvSpPr>
          <p:spPr bwMode="auto">
            <a:xfrm>
              <a:off x="5876418"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80"/>
            <p:cNvSpPr>
              <a:spLocks/>
            </p:cNvSpPr>
            <p:nvPr/>
          </p:nvSpPr>
          <p:spPr bwMode="auto">
            <a:xfrm>
              <a:off x="5919108"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4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81"/>
            <p:cNvSpPr>
              <a:spLocks/>
            </p:cNvSpPr>
            <p:nvPr/>
          </p:nvSpPr>
          <p:spPr bwMode="auto">
            <a:xfrm>
              <a:off x="5833729"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82"/>
            <p:cNvSpPr>
              <a:spLocks/>
            </p:cNvSpPr>
            <p:nvPr/>
          </p:nvSpPr>
          <p:spPr bwMode="auto">
            <a:xfrm>
              <a:off x="5978399"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3"/>
            <p:cNvSpPr>
              <a:spLocks/>
            </p:cNvSpPr>
            <p:nvPr/>
          </p:nvSpPr>
          <p:spPr bwMode="auto">
            <a:xfrm>
              <a:off x="6073264"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84"/>
            <p:cNvSpPr>
              <a:spLocks/>
            </p:cNvSpPr>
            <p:nvPr/>
          </p:nvSpPr>
          <p:spPr bwMode="auto">
            <a:xfrm>
              <a:off x="6217933"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85"/>
            <p:cNvSpPr>
              <a:spLocks/>
            </p:cNvSpPr>
            <p:nvPr/>
          </p:nvSpPr>
          <p:spPr bwMode="auto">
            <a:xfrm>
              <a:off x="6289082"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86"/>
            <p:cNvSpPr>
              <a:spLocks/>
            </p:cNvSpPr>
            <p:nvPr/>
          </p:nvSpPr>
          <p:spPr bwMode="auto">
            <a:xfrm>
              <a:off x="6369718" y="6363620"/>
              <a:ext cx="33203" cy="201589"/>
            </a:xfrm>
            <a:custGeom>
              <a:avLst/>
              <a:gdLst>
                <a:gd name="T0" fmla="*/ 7 w 8"/>
                <a:gd name="T1" fmla="*/ 3 h 45"/>
                <a:gd name="T2" fmla="*/ 3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87"/>
            <p:cNvSpPr>
              <a:spLocks/>
            </p:cNvSpPr>
            <p:nvPr/>
          </p:nvSpPr>
          <p:spPr bwMode="auto">
            <a:xfrm>
              <a:off x="6462211" y="6313815"/>
              <a:ext cx="78264" cy="213447"/>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88"/>
            <p:cNvSpPr>
              <a:spLocks/>
            </p:cNvSpPr>
            <p:nvPr/>
          </p:nvSpPr>
          <p:spPr bwMode="auto">
            <a:xfrm>
              <a:off x="6616367"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89"/>
            <p:cNvSpPr>
              <a:spLocks/>
            </p:cNvSpPr>
            <p:nvPr/>
          </p:nvSpPr>
          <p:spPr bwMode="auto">
            <a:xfrm>
              <a:off x="668040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4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90"/>
            <p:cNvSpPr>
              <a:spLocks/>
            </p:cNvSpPr>
            <p:nvPr/>
          </p:nvSpPr>
          <p:spPr bwMode="auto">
            <a:xfrm>
              <a:off x="6756294" y="6363620"/>
              <a:ext cx="61662" cy="23242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91"/>
            <p:cNvSpPr>
              <a:spLocks/>
            </p:cNvSpPr>
            <p:nvPr/>
          </p:nvSpPr>
          <p:spPr bwMode="auto">
            <a:xfrm>
              <a:off x="6561820" y="6382593"/>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92"/>
            <p:cNvSpPr>
              <a:spLocks/>
            </p:cNvSpPr>
            <p:nvPr/>
          </p:nvSpPr>
          <p:spPr bwMode="auto">
            <a:xfrm>
              <a:off x="6163386"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93"/>
            <p:cNvSpPr>
              <a:spLocks/>
            </p:cNvSpPr>
            <p:nvPr/>
          </p:nvSpPr>
          <p:spPr bwMode="auto">
            <a:xfrm>
              <a:off x="605666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94"/>
            <p:cNvSpPr>
              <a:spLocks/>
            </p:cNvSpPr>
            <p:nvPr/>
          </p:nvSpPr>
          <p:spPr bwMode="auto">
            <a:xfrm>
              <a:off x="6331772" y="6399194"/>
              <a:ext cx="40318"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95"/>
            <p:cNvSpPr>
              <a:spLocks/>
            </p:cNvSpPr>
            <p:nvPr/>
          </p:nvSpPr>
          <p:spPr bwMode="auto">
            <a:xfrm>
              <a:off x="6851159" y="6337532"/>
              <a:ext cx="64034"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96"/>
            <p:cNvSpPr>
              <a:spLocks/>
            </p:cNvSpPr>
            <p:nvPr/>
          </p:nvSpPr>
          <p:spPr bwMode="auto">
            <a:xfrm>
              <a:off x="6941281"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97"/>
            <p:cNvSpPr>
              <a:spLocks/>
            </p:cNvSpPr>
            <p:nvPr/>
          </p:nvSpPr>
          <p:spPr bwMode="auto">
            <a:xfrm>
              <a:off x="6964997"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98"/>
            <p:cNvSpPr>
              <a:spLocks/>
            </p:cNvSpPr>
            <p:nvPr/>
          </p:nvSpPr>
          <p:spPr bwMode="auto">
            <a:xfrm>
              <a:off x="7071721"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99"/>
            <p:cNvSpPr>
              <a:spLocks/>
            </p:cNvSpPr>
            <p:nvPr/>
          </p:nvSpPr>
          <p:spPr bwMode="auto">
            <a:xfrm>
              <a:off x="7100180"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00"/>
            <p:cNvSpPr>
              <a:spLocks/>
            </p:cNvSpPr>
            <p:nvPr/>
          </p:nvSpPr>
          <p:spPr bwMode="auto">
            <a:xfrm>
              <a:off x="7138126"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01"/>
            <p:cNvSpPr>
              <a:spLocks/>
            </p:cNvSpPr>
            <p:nvPr/>
          </p:nvSpPr>
          <p:spPr bwMode="auto">
            <a:xfrm>
              <a:off x="7057491"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02"/>
            <p:cNvSpPr>
              <a:spLocks/>
            </p:cNvSpPr>
            <p:nvPr/>
          </p:nvSpPr>
          <p:spPr bwMode="auto">
            <a:xfrm>
              <a:off x="7202160" y="6382593"/>
              <a:ext cx="61662" cy="177872"/>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03"/>
            <p:cNvSpPr>
              <a:spLocks/>
            </p:cNvSpPr>
            <p:nvPr/>
          </p:nvSpPr>
          <p:spPr bwMode="auto">
            <a:xfrm>
              <a:off x="7297026"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04"/>
            <p:cNvSpPr>
              <a:spLocks/>
            </p:cNvSpPr>
            <p:nvPr/>
          </p:nvSpPr>
          <p:spPr bwMode="auto">
            <a:xfrm>
              <a:off x="7441695" y="6332788"/>
              <a:ext cx="56919"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05"/>
            <p:cNvSpPr>
              <a:spLocks/>
            </p:cNvSpPr>
            <p:nvPr/>
          </p:nvSpPr>
          <p:spPr bwMode="auto">
            <a:xfrm>
              <a:off x="7508101"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7591108"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2 w 7"/>
                <a:gd name="T11" fmla="*/ 36 h 45"/>
                <a:gd name="T12" fmla="*/ 2 w 7"/>
                <a:gd name="T13" fmla="*/ 42 h 45"/>
                <a:gd name="T14" fmla="*/ 7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7681230"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29 h 48"/>
                <a:gd name="T16" fmla="*/ 0 w 19"/>
                <a:gd name="T17" fmla="*/ 30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7835386"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7904163"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7975312" y="6363619"/>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7785582"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7387148" y="6389707"/>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728042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755079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8074921"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8160299" y="6394450"/>
              <a:ext cx="37946" cy="14229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8184016"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7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8290739" y="6491687"/>
              <a:ext cx="23716" cy="130440"/>
            </a:xfrm>
            <a:custGeom>
              <a:avLst/>
              <a:gdLst>
                <a:gd name="T0" fmla="*/ 6 w 6"/>
                <a:gd name="T1" fmla="*/ 4 h 29"/>
                <a:gd name="T2" fmla="*/ 1 w 6"/>
                <a:gd name="T3" fmla="*/ 3 h 29"/>
                <a:gd name="T4" fmla="*/ 0 w 6"/>
                <a:gd name="T5" fmla="*/ 25 h 29"/>
                <a:gd name="T6" fmla="*/ 6 w 6"/>
                <a:gd name="T7" fmla="*/ 25 h 29"/>
                <a:gd name="T8" fmla="*/ 6 w 6"/>
                <a:gd name="T9" fmla="*/ 4 h 29"/>
              </a:gdLst>
              <a:ahLst/>
              <a:cxnLst>
                <a:cxn ang="0">
                  <a:pos x="T0" y="T1"/>
                </a:cxn>
                <a:cxn ang="0">
                  <a:pos x="T2" y="T3"/>
                </a:cxn>
                <a:cxn ang="0">
                  <a:pos x="T4" y="T5"/>
                </a:cxn>
                <a:cxn ang="0">
                  <a:pos x="T6" y="T7"/>
                </a:cxn>
                <a:cxn ang="0">
                  <a:pos x="T8" y="T9"/>
                </a:cxn>
              </a:cxnLst>
              <a:rect l="0" t="0" r="r" b="b"/>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8319199"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8361888"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8276509" y="6347018"/>
              <a:ext cx="35574"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8421179" y="6382592"/>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8516044" y="6453741"/>
              <a:ext cx="35574" cy="142298"/>
            </a:xfrm>
            <a:custGeom>
              <a:avLst/>
              <a:gdLst>
                <a:gd name="T0" fmla="*/ 1 w 8"/>
                <a:gd name="T1" fmla="*/ 5 h 32"/>
                <a:gd name="T2" fmla="*/ 2 w 8"/>
                <a:gd name="T3" fmla="*/ 28 h 32"/>
                <a:gd name="T4" fmla="*/ 7 w 8"/>
                <a:gd name="T5" fmla="*/ 28 h 32"/>
                <a:gd name="T6" fmla="*/ 8 w 8"/>
                <a:gd name="T7" fmla="*/ 5 h 32"/>
                <a:gd name="T8" fmla="*/ 1 w 8"/>
                <a:gd name="T9" fmla="*/ 5 h 32"/>
              </a:gdLst>
              <a:ahLst/>
              <a:cxnLst>
                <a:cxn ang="0">
                  <a:pos x="T0" y="T1"/>
                </a:cxn>
                <a:cxn ang="0">
                  <a:pos x="T2" y="T3"/>
                </a:cxn>
                <a:cxn ang="0">
                  <a:pos x="T4" y="T5"/>
                </a:cxn>
                <a:cxn ang="0">
                  <a:pos x="T6" y="T7"/>
                </a:cxn>
                <a:cxn ang="0">
                  <a:pos x="T8" y="T9"/>
                </a:cxn>
              </a:cxnLst>
              <a:rect l="0" t="0" r="r" b="b"/>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8660714"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2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8731863"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8814870" y="6363619"/>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1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8904992" y="6313815"/>
              <a:ext cx="78264" cy="213447"/>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9059148" y="6382592"/>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9123182" y="6363619"/>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9199074"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9004600" y="6382592"/>
              <a:ext cx="49804"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8606166" y="6389707"/>
              <a:ext cx="54548" cy="125697"/>
            </a:xfrm>
            <a:custGeom>
              <a:avLst/>
              <a:gdLst>
                <a:gd name="T0" fmla="*/ 12 w 13"/>
                <a:gd name="T1" fmla="*/ 25 h 28"/>
                <a:gd name="T2" fmla="*/ 5 w 13"/>
                <a:gd name="T3" fmla="*/ 3 h 28"/>
                <a:gd name="T4" fmla="*/ 1 w 13"/>
                <a:gd name="T5" fmla="*/ 4 h 28"/>
                <a:gd name="T6" fmla="*/ 10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8499443" y="6342275"/>
              <a:ext cx="80635" cy="194474"/>
            </a:xfrm>
            <a:custGeom>
              <a:avLst/>
              <a:gdLst>
                <a:gd name="T0" fmla="*/ 16 w 19"/>
                <a:gd name="T1" fmla="*/ 37 h 44"/>
                <a:gd name="T2" fmla="*/ 12 w 19"/>
                <a:gd name="T3" fmla="*/ 8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8774552" y="6399194"/>
              <a:ext cx="40318" cy="147041"/>
            </a:xfrm>
            <a:custGeom>
              <a:avLst/>
              <a:gdLst>
                <a:gd name="T0" fmla="*/ 2 w 10"/>
                <a:gd name="T1" fmla="*/ 4 h 33"/>
                <a:gd name="T2" fmla="*/ 3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9293939" y="6337531"/>
              <a:ext cx="64034" cy="222933"/>
            </a:xfrm>
            <a:custGeom>
              <a:avLst/>
              <a:gdLst>
                <a:gd name="T0" fmla="*/ 11 w 15"/>
                <a:gd name="T1" fmla="*/ 27 h 50"/>
                <a:gd name="T2" fmla="*/ 14 w 15"/>
                <a:gd name="T3" fmla="*/ 6 h 50"/>
                <a:gd name="T4" fmla="*/ 7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9384061" y="6394450"/>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9407778"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2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9514501"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9542961" y="6394450"/>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9585650" y="6382592"/>
              <a:ext cx="66406" cy="249021"/>
            </a:xfrm>
            <a:custGeom>
              <a:avLst/>
              <a:gdLst>
                <a:gd name="T0" fmla="*/ 7 w 16"/>
                <a:gd name="T1" fmla="*/ 5 h 56"/>
                <a:gd name="T2" fmla="*/ 4 w 16"/>
                <a:gd name="T3" fmla="*/ 12 h 56"/>
                <a:gd name="T4" fmla="*/ 4 w 16"/>
                <a:gd name="T5" fmla="*/ 11 h 56"/>
                <a:gd name="T6" fmla="*/ 1 w 16"/>
                <a:gd name="T7" fmla="*/ 11 h 56"/>
                <a:gd name="T8" fmla="*/ 2 w 16"/>
                <a:gd name="T9" fmla="*/ 19 h 56"/>
                <a:gd name="T10" fmla="*/ 6 w 16"/>
                <a:gd name="T11" fmla="*/ 54 h 56"/>
                <a:gd name="T12" fmla="*/ 12 w 16"/>
                <a:gd name="T13" fmla="*/ 52 h 56"/>
                <a:gd name="T14" fmla="*/ 14 w 16"/>
                <a:gd name="T15" fmla="*/ 9 h 56"/>
                <a:gd name="T16" fmla="*/ 7 w 16"/>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9500271"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9644941"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9739806"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9884476" y="6332788"/>
              <a:ext cx="56919"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9955625"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10033889" y="6363619"/>
              <a:ext cx="35574"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10126382" y="6313815"/>
              <a:ext cx="75892" cy="213447"/>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10282910" y="6382592"/>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10346944"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10418093" y="6363619"/>
              <a:ext cx="66406" cy="23242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10228362" y="6382592"/>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9829928" y="6389707"/>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9723205"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9995942" y="6399194"/>
              <a:ext cx="42689"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10517701" y="6337531"/>
              <a:ext cx="64034"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10607823" y="6394450"/>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10631540"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10738263" y="6491687"/>
              <a:ext cx="23716" cy="130440"/>
            </a:xfrm>
            <a:custGeom>
              <a:avLst/>
              <a:gdLst>
                <a:gd name="T0" fmla="*/ 5 w 6"/>
                <a:gd name="T1" fmla="*/ 4 h 29"/>
                <a:gd name="T2" fmla="*/ 0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10766723" y="6394450"/>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10804669" y="6382592"/>
              <a:ext cx="71149" cy="249021"/>
            </a:xfrm>
            <a:custGeom>
              <a:avLst/>
              <a:gdLst>
                <a:gd name="T0" fmla="*/ 7 w 17"/>
                <a:gd name="T1" fmla="*/ 5 h 56"/>
                <a:gd name="T2" fmla="*/ 5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10724033" y="6347018"/>
              <a:ext cx="33203"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10866331" y="6382592"/>
              <a:ext cx="64034" cy="177872"/>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10963568" y="6453741"/>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11108238" y="6332788"/>
              <a:ext cx="54548" cy="234792"/>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11174643"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11257650"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11347772"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11501929"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11570706" y="6363619"/>
              <a:ext cx="56919" cy="182616"/>
            </a:xfrm>
            <a:custGeom>
              <a:avLst/>
              <a:gdLst>
                <a:gd name="T0" fmla="*/ 7 w 14"/>
                <a:gd name="T1" fmla="*/ 7 h 41"/>
                <a:gd name="T2" fmla="*/ 7 w 14"/>
                <a:gd name="T3" fmla="*/ 4 h 41"/>
                <a:gd name="T4" fmla="*/ 1 w 14"/>
                <a:gd name="T5" fmla="*/ 6 h 41"/>
                <a:gd name="T6" fmla="*/ 3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11641855"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11452124"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11051319" y="6389707"/>
              <a:ext cx="52176"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10946967"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11217333"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11741463"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11826842" y="6394450"/>
              <a:ext cx="33203" cy="14229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11850558"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11957282"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11985741"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12028431"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11943052"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12087722"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12182587"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123810" y="6683790"/>
              <a:ext cx="12408377" cy="267994"/>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119067" y="6425282"/>
              <a:ext cx="12360944" cy="31542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7" name="组合 506"/>
          <p:cNvGrpSpPr/>
          <p:nvPr/>
        </p:nvGrpSpPr>
        <p:grpSpPr>
          <a:xfrm>
            <a:off x="1965964" y="2880095"/>
            <a:ext cx="1007992" cy="914400"/>
            <a:chOff x="1664391" y="1754376"/>
            <a:chExt cx="1007992" cy="914400"/>
          </a:xfrm>
        </p:grpSpPr>
        <p:sp>
          <p:nvSpPr>
            <p:cNvPr id="508" name="泪滴形 507"/>
            <p:cNvSpPr/>
            <p:nvPr/>
          </p:nvSpPr>
          <p:spPr>
            <a:xfrm rot="8100000">
              <a:off x="1664391" y="1754376"/>
              <a:ext cx="914400" cy="914400"/>
            </a:xfrm>
            <a:prstGeom prst="teardrop">
              <a:avLst/>
            </a:prstGeom>
            <a:solidFill>
              <a:srgbClr val="285B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09" name="文本框 508"/>
            <p:cNvSpPr txBox="1"/>
            <p:nvPr/>
          </p:nvSpPr>
          <p:spPr>
            <a:xfrm>
              <a:off x="1710260" y="1917212"/>
              <a:ext cx="962123" cy="523220"/>
            </a:xfrm>
            <a:prstGeom prst="rect">
              <a:avLst/>
            </a:prstGeom>
            <a:noFill/>
          </p:spPr>
          <p:txBody>
            <a:bodyPr wrap="none" rtlCol="0">
              <a:spAutoFit/>
            </a:bodyPr>
            <a:lstStyle/>
            <a:p>
              <a:r>
                <a:rPr lang="en-US" altLang="zh-CN" sz="2800" b="1" dirty="0">
                  <a:solidFill>
                    <a:schemeClr val="bg1"/>
                  </a:solidFill>
                </a:rPr>
                <a:t>80%</a:t>
              </a:r>
              <a:endParaRPr lang="zh-CN" altLang="en-US" sz="2800" b="1" dirty="0">
                <a:solidFill>
                  <a:schemeClr val="bg1"/>
                </a:solidFill>
              </a:endParaRPr>
            </a:p>
          </p:txBody>
        </p:sp>
      </p:grpSp>
      <p:grpSp>
        <p:nvGrpSpPr>
          <p:cNvPr id="510" name="组合 509"/>
          <p:cNvGrpSpPr/>
          <p:nvPr/>
        </p:nvGrpSpPr>
        <p:grpSpPr>
          <a:xfrm>
            <a:off x="4368758" y="2230468"/>
            <a:ext cx="962123" cy="914400"/>
            <a:chOff x="2805909" y="1003945"/>
            <a:chExt cx="962123" cy="914400"/>
          </a:xfrm>
        </p:grpSpPr>
        <p:sp>
          <p:nvSpPr>
            <p:cNvPr id="511" name="泪滴形 510"/>
            <p:cNvSpPr/>
            <p:nvPr/>
          </p:nvSpPr>
          <p:spPr>
            <a:xfrm rot="8100000">
              <a:off x="2824241" y="1003945"/>
              <a:ext cx="914400" cy="914400"/>
            </a:xfrm>
            <a:prstGeom prst="teardrop">
              <a:avLst/>
            </a:prstGeom>
            <a:solidFill>
              <a:srgbClr val="72B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2" name="文本框 511"/>
            <p:cNvSpPr txBox="1"/>
            <p:nvPr/>
          </p:nvSpPr>
          <p:spPr>
            <a:xfrm>
              <a:off x="2805909" y="1168757"/>
              <a:ext cx="962123" cy="523220"/>
            </a:xfrm>
            <a:prstGeom prst="rect">
              <a:avLst/>
            </a:prstGeom>
            <a:noFill/>
          </p:spPr>
          <p:txBody>
            <a:bodyPr wrap="none" rtlCol="0">
              <a:spAutoFit/>
            </a:bodyPr>
            <a:lstStyle/>
            <a:p>
              <a:r>
                <a:rPr lang="en-US" altLang="zh-CN" sz="2800" b="1" dirty="0">
                  <a:solidFill>
                    <a:schemeClr val="bg1"/>
                  </a:solidFill>
                </a:rPr>
                <a:t>90%</a:t>
              </a:r>
              <a:endParaRPr lang="zh-CN" altLang="en-US" sz="2800" b="1" dirty="0">
                <a:solidFill>
                  <a:schemeClr val="bg1"/>
                </a:solidFill>
              </a:endParaRPr>
            </a:p>
          </p:txBody>
        </p:sp>
      </p:grpSp>
      <p:grpSp>
        <p:nvGrpSpPr>
          <p:cNvPr id="513" name="组合 512"/>
          <p:cNvGrpSpPr/>
          <p:nvPr/>
        </p:nvGrpSpPr>
        <p:grpSpPr>
          <a:xfrm>
            <a:off x="6820791" y="2898225"/>
            <a:ext cx="1015728" cy="914400"/>
            <a:chOff x="5353143" y="2009704"/>
            <a:chExt cx="1015728" cy="914400"/>
          </a:xfrm>
        </p:grpSpPr>
        <p:sp>
          <p:nvSpPr>
            <p:cNvPr id="514" name="泪滴形 513"/>
            <p:cNvSpPr/>
            <p:nvPr/>
          </p:nvSpPr>
          <p:spPr>
            <a:xfrm rot="8100000">
              <a:off x="5353143" y="2009704"/>
              <a:ext cx="914400" cy="914400"/>
            </a:xfrm>
            <a:prstGeom prst="teardrop">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5" name="文本框 514"/>
            <p:cNvSpPr txBox="1"/>
            <p:nvPr/>
          </p:nvSpPr>
          <p:spPr>
            <a:xfrm>
              <a:off x="5406748" y="2174516"/>
              <a:ext cx="962123" cy="523220"/>
            </a:xfrm>
            <a:prstGeom prst="rect">
              <a:avLst/>
            </a:prstGeom>
            <a:noFill/>
          </p:spPr>
          <p:txBody>
            <a:bodyPr wrap="none" rtlCol="0">
              <a:spAutoFit/>
            </a:bodyPr>
            <a:lstStyle/>
            <a:p>
              <a:r>
                <a:rPr lang="en-US" altLang="zh-CN" sz="2800" b="1" dirty="0">
                  <a:solidFill>
                    <a:schemeClr val="bg1"/>
                  </a:solidFill>
                </a:rPr>
                <a:t>80%</a:t>
              </a:r>
              <a:endParaRPr lang="zh-CN" altLang="en-US" sz="2800" b="1" dirty="0">
                <a:solidFill>
                  <a:schemeClr val="bg1"/>
                </a:solidFill>
              </a:endParaRPr>
            </a:p>
          </p:txBody>
        </p:sp>
      </p:grpSp>
      <p:grpSp>
        <p:nvGrpSpPr>
          <p:cNvPr id="3" name="组合 2"/>
          <p:cNvGrpSpPr/>
          <p:nvPr/>
        </p:nvGrpSpPr>
        <p:grpSpPr>
          <a:xfrm>
            <a:off x="7786565" y="2214741"/>
            <a:ext cx="3318641" cy="1892872"/>
            <a:chOff x="7786565" y="2214741"/>
            <a:chExt cx="3318641" cy="1892872"/>
          </a:xfrm>
        </p:grpSpPr>
        <p:sp>
          <p:nvSpPr>
            <p:cNvPr id="520" name="文本框 519"/>
            <p:cNvSpPr txBox="1"/>
            <p:nvPr/>
          </p:nvSpPr>
          <p:spPr>
            <a:xfrm>
              <a:off x="7786565" y="2214741"/>
              <a:ext cx="3046472" cy="584775"/>
            </a:xfrm>
            <a:prstGeom prst="rect">
              <a:avLst/>
            </a:prstGeom>
            <a:noFill/>
          </p:spPr>
          <p:txBody>
            <a:bodyPr wrap="square" rtlCol="0">
              <a:spAutoFit/>
            </a:bodyPr>
            <a:lstStyle/>
            <a:p>
              <a:pPr algn="just">
                <a:spcBef>
                  <a:spcPct val="50000"/>
                </a:spcBef>
              </a:pPr>
              <a:r>
                <a:rPr lang="zh-CN" altLang="en-US" sz="3200" b="1" dirty="0">
                  <a:latin typeface="微软雅黑" panose="020B0503020204020204" pitchFamily="34" charset="-122"/>
                  <a:ea typeface="微软雅黑" panose="020B0503020204020204" pitchFamily="34" charset="-122"/>
                </a:rPr>
                <a:t>请输入</a:t>
              </a:r>
              <a:r>
                <a:rPr lang="zh-CN" altLang="en-US" sz="3200" dirty="0">
                  <a:latin typeface="微软雅黑" panose="020B0503020204020204" pitchFamily="34" charset="-122"/>
                  <a:ea typeface="微软雅黑" panose="020B0503020204020204" pitchFamily="34" charset="-122"/>
                </a:rPr>
                <a:t>文字</a:t>
              </a:r>
              <a:endParaRPr lang="en-US" altLang="zh-CN" sz="3200" dirty="0">
                <a:latin typeface="微软雅黑" panose="020B0503020204020204" pitchFamily="34" charset="-122"/>
                <a:ea typeface="微软雅黑" panose="020B0503020204020204" pitchFamily="34" charset="-122"/>
              </a:endParaRPr>
            </a:p>
          </p:txBody>
        </p:sp>
        <p:sp>
          <p:nvSpPr>
            <p:cNvPr id="521" name="文本框 520"/>
            <p:cNvSpPr txBox="1"/>
            <p:nvPr/>
          </p:nvSpPr>
          <p:spPr>
            <a:xfrm>
              <a:off x="7836519" y="2784174"/>
              <a:ext cx="3268687" cy="1323439"/>
            </a:xfrm>
            <a:prstGeom prst="rect">
              <a:avLst/>
            </a:prstGeom>
            <a:noFill/>
          </p:spPr>
          <p:txBody>
            <a:bodyPr wrap="square" rtlCol="0">
              <a:spAutoFit/>
            </a:bodyPr>
            <a:lstStyle/>
            <a:p>
              <a:pPr algn="just"/>
              <a:r>
                <a:rPr lang="zh-CN" altLang="en-US" sz="1600" dirty="0"/>
                <a:t>输入文字输入文字输入文字输入文字输入文字输入文字输入文字输入文字输入文字输入文字输入文字输入文字输入文字输入文字输入文字输入文字</a:t>
              </a:r>
            </a:p>
          </p:txBody>
        </p:sp>
      </p:grpSp>
      <p:grpSp>
        <p:nvGrpSpPr>
          <p:cNvPr id="522" name="组合 521"/>
          <p:cNvGrpSpPr/>
          <p:nvPr/>
        </p:nvGrpSpPr>
        <p:grpSpPr>
          <a:xfrm>
            <a:off x="3728307" y="761890"/>
            <a:ext cx="3268687" cy="1400430"/>
            <a:chOff x="7811542" y="2214741"/>
            <a:chExt cx="3268687" cy="1400430"/>
          </a:xfrm>
        </p:grpSpPr>
        <p:sp>
          <p:nvSpPr>
            <p:cNvPr id="523" name="文本框 522"/>
            <p:cNvSpPr txBox="1"/>
            <p:nvPr/>
          </p:nvSpPr>
          <p:spPr>
            <a:xfrm>
              <a:off x="7922649" y="2214741"/>
              <a:ext cx="3046472" cy="584775"/>
            </a:xfrm>
            <a:prstGeom prst="rect">
              <a:avLst/>
            </a:prstGeom>
            <a:noFill/>
          </p:spPr>
          <p:txBody>
            <a:bodyPr wrap="square" rtlCol="0">
              <a:spAutoFit/>
            </a:bodyPr>
            <a:lstStyle/>
            <a:p>
              <a:pPr algn="ctr">
                <a:spcBef>
                  <a:spcPct val="50000"/>
                </a:spcBef>
              </a:pPr>
              <a:r>
                <a:rPr lang="zh-CN" altLang="en-US" sz="3200" b="1" dirty="0">
                  <a:latin typeface="微软雅黑" panose="020B0503020204020204" pitchFamily="34" charset="-122"/>
                  <a:ea typeface="微软雅黑" panose="020B0503020204020204" pitchFamily="34" charset="-122"/>
                </a:rPr>
                <a:t>请输入</a:t>
              </a:r>
              <a:r>
                <a:rPr lang="zh-CN" altLang="en-US" sz="3200" dirty="0">
                  <a:latin typeface="微软雅黑" panose="020B0503020204020204" pitchFamily="34" charset="-122"/>
                  <a:ea typeface="微软雅黑" panose="020B0503020204020204" pitchFamily="34" charset="-122"/>
                </a:rPr>
                <a:t>文字</a:t>
              </a:r>
              <a:endParaRPr lang="en-US" altLang="zh-CN" sz="3200" dirty="0">
                <a:latin typeface="微软雅黑" panose="020B0503020204020204" pitchFamily="34" charset="-122"/>
                <a:ea typeface="微软雅黑" panose="020B0503020204020204" pitchFamily="34" charset="-122"/>
              </a:endParaRPr>
            </a:p>
          </p:txBody>
        </p:sp>
        <p:sp>
          <p:nvSpPr>
            <p:cNvPr id="524" name="文本框 523"/>
            <p:cNvSpPr txBox="1"/>
            <p:nvPr/>
          </p:nvSpPr>
          <p:spPr>
            <a:xfrm>
              <a:off x="7811542" y="2784174"/>
              <a:ext cx="3268687" cy="830997"/>
            </a:xfrm>
            <a:prstGeom prst="rect">
              <a:avLst/>
            </a:prstGeom>
            <a:noFill/>
          </p:spPr>
          <p:txBody>
            <a:bodyPr wrap="square" rtlCol="0">
              <a:spAutoFit/>
            </a:bodyPr>
            <a:lstStyle/>
            <a:p>
              <a:r>
                <a:rPr lang="zh-CN" altLang="en-US" sz="1600" dirty="0"/>
                <a:t>输入文字输入文字输入文字输入文字输入文字输入文字输入文字输入文字输入文字输入文字</a:t>
              </a:r>
            </a:p>
          </p:txBody>
        </p:sp>
      </p:grpSp>
      <p:grpSp>
        <p:nvGrpSpPr>
          <p:cNvPr id="525" name="组合 524"/>
          <p:cNvGrpSpPr/>
          <p:nvPr/>
        </p:nvGrpSpPr>
        <p:grpSpPr>
          <a:xfrm>
            <a:off x="377489" y="1622451"/>
            <a:ext cx="3268687" cy="1400430"/>
            <a:chOff x="7811542" y="2214741"/>
            <a:chExt cx="3268687" cy="1400430"/>
          </a:xfrm>
        </p:grpSpPr>
        <p:sp>
          <p:nvSpPr>
            <p:cNvPr id="526" name="文本框 525"/>
            <p:cNvSpPr txBox="1"/>
            <p:nvPr/>
          </p:nvSpPr>
          <p:spPr>
            <a:xfrm>
              <a:off x="7922649" y="2214741"/>
              <a:ext cx="3046472" cy="584775"/>
            </a:xfrm>
            <a:prstGeom prst="rect">
              <a:avLst/>
            </a:prstGeom>
            <a:noFill/>
          </p:spPr>
          <p:txBody>
            <a:bodyPr wrap="square" rtlCol="0">
              <a:spAutoFit/>
            </a:bodyPr>
            <a:lstStyle/>
            <a:p>
              <a:pPr algn="ctr">
                <a:spcBef>
                  <a:spcPct val="50000"/>
                </a:spcBef>
              </a:pPr>
              <a:r>
                <a:rPr lang="zh-CN" altLang="en-US" sz="3200" b="1" dirty="0">
                  <a:latin typeface="微软雅黑" panose="020B0503020204020204" pitchFamily="34" charset="-122"/>
                  <a:ea typeface="微软雅黑" panose="020B0503020204020204" pitchFamily="34" charset="-122"/>
                </a:rPr>
                <a:t>请输入</a:t>
              </a:r>
              <a:r>
                <a:rPr lang="zh-CN" altLang="en-US" sz="3200" dirty="0">
                  <a:latin typeface="微软雅黑" panose="020B0503020204020204" pitchFamily="34" charset="-122"/>
                  <a:ea typeface="微软雅黑" panose="020B0503020204020204" pitchFamily="34" charset="-122"/>
                </a:rPr>
                <a:t>文字</a:t>
              </a:r>
              <a:endParaRPr lang="en-US" altLang="zh-CN" sz="3200" dirty="0">
                <a:latin typeface="微软雅黑" panose="020B0503020204020204" pitchFamily="34" charset="-122"/>
                <a:ea typeface="微软雅黑" panose="020B0503020204020204" pitchFamily="34" charset="-122"/>
              </a:endParaRPr>
            </a:p>
          </p:txBody>
        </p:sp>
        <p:sp>
          <p:nvSpPr>
            <p:cNvPr id="527" name="文本框 526"/>
            <p:cNvSpPr txBox="1"/>
            <p:nvPr/>
          </p:nvSpPr>
          <p:spPr>
            <a:xfrm>
              <a:off x="7811542" y="2784174"/>
              <a:ext cx="3268687" cy="830997"/>
            </a:xfrm>
            <a:prstGeom prst="rect">
              <a:avLst/>
            </a:prstGeom>
            <a:noFill/>
          </p:spPr>
          <p:txBody>
            <a:bodyPr wrap="square" rtlCol="0">
              <a:spAutoFit/>
            </a:bodyPr>
            <a:lstStyle/>
            <a:p>
              <a:r>
                <a:rPr lang="zh-CN" altLang="en-US" sz="1600" dirty="0"/>
                <a:t>输入文字输入文字输入文字输入文字输入文字输入文字输入文字输入文字输入文字</a:t>
              </a:r>
            </a:p>
          </p:txBody>
        </p:sp>
      </p:grpSp>
    </p:spTree>
    <p:extLst>
      <p:ext uri="{BB962C8B-B14F-4D97-AF65-F5344CB8AC3E}">
        <p14:creationId xmlns:p14="http://schemas.microsoft.com/office/powerpoint/2010/main" val="198105914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6" name="组合 475"/>
          <p:cNvGrpSpPr/>
          <p:nvPr/>
        </p:nvGrpSpPr>
        <p:grpSpPr>
          <a:xfrm>
            <a:off x="2268416" y="628136"/>
            <a:ext cx="7821118" cy="3700093"/>
            <a:chOff x="1648185" y="1123951"/>
            <a:chExt cx="6117256" cy="2894012"/>
          </a:xfrm>
          <a:solidFill>
            <a:schemeClr val="tx1">
              <a:lumMod val="65000"/>
              <a:lumOff val="35000"/>
            </a:schemeClr>
          </a:solidFill>
        </p:grpSpPr>
        <p:sp>
          <p:nvSpPr>
            <p:cNvPr id="510" name="Freeform 6"/>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1" name="Freeform 7"/>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2" name="Freeform 8"/>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3" name="Freeform 9"/>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4" name="Freeform 10"/>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5" name="Freeform 11"/>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6" name="Freeform 12"/>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7" name="Freeform 13"/>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8" name="Freeform 14"/>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9" name="Freeform 15"/>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0" name="Freeform 16"/>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1" name="Freeform 17"/>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2" name="Freeform 18"/>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3" name="Freeform 19"/>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4" name="Freeform 20"/>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5" name="Freeform 21"/>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6" name="Freeform 22"/>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7" name="Freeform 23"/>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8" name="Freeform 24"/>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9" name="Freeform 25"/>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0" name="Freeform 26"/>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1" name="Freeform 27"/>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2" name="Freeform 28"/>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3" name="Freeform 29"/>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4" name="Freeform 30"/>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5" name="Freeform 31"/>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6" name="Freeform 32"/>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7" name="Freeform 33"/>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8" name="Freeform 34"/>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9" name="Freeform 35"/>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0" name="Freeform 36"/>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1" name="Freeform 37"/>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2" name="Freeform 38"/>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3" name="Freeform 39"/>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4" name="Freeform 40"/>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5" name="Freeform 41"/>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6" name="Freeform 42"/>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7" name="Freeform 43"/>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8" name="Freeform 44"/>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9" name="Freeform 45"/>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0" name="Freeform 46"/>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1" name="Freeform 47"/>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2" name="Freeform 48"/>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3" name="Freeform 49"/>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4" name="Freeform 50"/>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5" name="Freeform 51"/>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6" name="Freeform 52"/>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7" name="Freeform 53"/>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8" name="Freeform 54"/>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9" name="Freeform 55"/>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0" name="Freeform 56"/>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1" name="Freeform 57"/>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2" name="Freeform 58"/>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3" name="Freeform 59"/>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4" name="Freeform 60"/>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5" name="Freeform 61"/>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6" name="Freeform 62"/>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7" name="Freeform 63"/>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8" name="Freeform 64"/>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9" name="Freeform 65"/>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0" name="Freeform 66"/>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1" name="Freeform 67"/>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2" name="Freeform 68"/>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3" name="Freeform 69"/>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4" name="Freeform 70"/>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5" name="Freeform 71"/>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6" name="Freeform 72"/>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7" name="Freeform 73"/>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8" name="Freeform 74"/>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9" name="Freeform 75"/>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0" name="Freeform 76"/>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1" name="Freeform 77"/>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2" name="Freeform 78"/>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3" name="Freeform 79"/>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4" name="Freeform 80"/>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5" name="Freeform 81"/>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6" name="Freeform 82"/>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7" name="Freeform 83"/>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8" name="Freeform 84"/>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9" name="Freeform 85"/>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0" name="Freeform 86"/>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1" name="Freeform 87"/>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dirty="0">
                <a:ln>
                  <a:noFill/>
                </a:ln>
                <a:solidFill>
                  <a:srgbClr val="5A6E82"/>
                </a:solidFill>
                <a:effectLst/>
                <a:uLnTx/>
                <a:uFillTx/>
                <a:latin typeface="冬青黑体简体中文 W3"/>
                <a:ea typeface="冬青黑体简体中文 W3"/>
              </a:endParaRPr>
            </a:p>
          </p:txBody>
        </p:sp>
        <p:sp>
          <p:nvSpPr>
            <p:cNvPr id="592" name="Freeform 88"/>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3" name="Freeform 89"/>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4" name="Freeform 90"/>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5" name="Freeform 91"/>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6" name="Freeform 92"/>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7" name="Freeform 93"/>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8" name="Freeform 94"/>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9" name="Freeform 95"/>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0" name="Freeform 96"/>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1" name="Freeform 97"/>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2" name="Freeform 98"/>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3" name="Freeform 99"/>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4" name="Freeform 100"/>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5" name="Freeform 101"/>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6" name="Freeform 102"/>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7" name="Freeform 103"/>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8" name="Freeform 104"/>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9" name="Freeform 105"/>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0" name="Freeform 106"/>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1" name="Freeform 107"/>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2" name="Freeform 108"/>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3" name="Freeform 109"/>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4" name="Freeform 110"/>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5" name="Freeform 111"/>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6" name="Freeform 112"/>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grpSp>
      <p:grpSp>
        <p:nvGrpSpPr>
          <p:cNvPr id="2" name="组合 1"/>
          <p:cNvGrpSpPr/>
          <p:nvPr/>
        </p:nvGrpSpPr>
        <p:grpSpPr>
          <a:xfrm flipH="1">
            <a:off x="4660508" y="1785928"/>
            <a:ext cx="380661" cy="703324"/>
            <a:chOff x="992204" y="1036691"/>
            <a:chExt cx="1105180" cy="2041976"/>
          </a:xfrm>
        </p:grpSpPr>
        <p:sp>
          <p:nvSpPr>
            <p:cNvPr id="617"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 name="组合 2"/>
          <p:cNvGrpSpPr/>
          <p:nvPr/>
        </p:nvGrpSpPr>
        <p:grpSpPr>
          <a:xfrm>
            <a:off x="5407343" y="2936235"/>
            <a:ext cx="478810" cy="729098"/>
            <a:chOff x="6109556" y="1810070"/>
            <a:chExt cx="1043518" cy="1588994"/>
          </a:xfrm>
        </p:grpSpPr>
        <p:sp>
          <p:nvSpPr>
            <p:cNvPr id="621"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组合 4"/>
          <p:cNvGrpSpPr/>
          <p:nvPr/>
        </p:nvGrpSpPr>
        <p:grpSpPr>
          <a:xfrm>
            <a:off x="7741906" y="1399749"/>
            <a:ext cx="679868" cy="809842"/>
            <a:chOff x="6171117" y="5479616"/>
            <a:chExt cx="967626" cy="1152613"/>
          </a:xfrm>
        </p:grpSpPr>
        <p:sp>
          <p:nvSpPr>
            <p:cNvPr id="625"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p:cNvGrpSpPr/>
          <p:nvPr/>
        </p:nvGrpSpPr>
        <p:grpSpPr>
          <a:xfrm>
            <a:off x="8831939" y="2896455"/>
            <a:ext cx="275611" cy="853221"/>
            <a:chOff x="6996444" y="4561795"/>
            <a:chExt cx="668800" cy="2070435"/>
          </a:xfrm>
        </p:grpSpPr>
        <p:sp>
          <p:nvSpPr>
            <p:cNvPr id="629"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33" name="组合 632"/>
          <p:cNvGrpSpPr/>
          <p:nvPr/>
        </p:nvGrpSpPr>
        <p:grpSpPr>
          <a:xfrm>
            <a:off x="5301351" y="3214531"/>
            <a:ext cx="326410" cy="497034"/>
            <a:chOff x="6109556" y="1810070"/>
            <a:chExt cx="1043518" cy="1588994"/>
          </a:xfrm>
        </p:grpSpPr>
        <p:sp>
          <p:nvSpPr>
            <p:cNvPr id="634"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38" name="组合 637"/>
          <p:cNvGrpSpPr/>
          <p:nvPr/>
        </p:nvGrpSpPr>
        <p:grpSpPr>
          <a:xfrm flipH="1">
            <a:off x="2970913" y="3164320"/>
            <a:ext cx="266635" cy="492645"/>
            <a:chOff x="992204" y="1036691"/>
            <a:chExt cx="1105180" cy="2041976"/>
          </a:xfrm>
        </p:grpSpPr>
        <p:sp>
          <p:nvSpPr>
            <p:cNvPr id="639"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43" name="组合 642"/>
          <p:cNvGrpSpPr/>
          <p:nvPr/>
        </p:nvGrpSpPr>
        <p:grpSpPr>
          <a:xfrm>
            <a:off x="3144925" y="924793"/>
            <a:ext cx="152553" cy="472265"/>
            <a:chOff x="6996444" y="4561795"/>
            <a:chExt cx="668800" cy="2070435"/>
          </a:xfrm>
        </p:grpSpPr>
        <p:sp>
          <p:nvSpPr>
            <p:cNvPr id="644"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48" name="组合 647"/>
          <p:cNvGrpSpPr/>
          <p:nvPr/>
        </p:nvGrpSpPr>
        <p:grpSpPr>
          <a:xfrm>
            <a:off x="8120398" y="1956872"/>
            <a:ext cx="257365" cy="306567"/>
            <a:chOff x="6171117" y="5479616"/>
            <a:chExt cx="967626" cy="1152613"/>
          </a:xfrm>
        </p:grpSpPr>
        <p:sp>
          <p:nvSpPr>
            <p:cNvPr id="649"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53" name="组合 652"/>
          <p:cNvGrpSpPr/>
          <p:nvPr/>
        </p:nvGrpSpPr>
        <p:grpSpPr>
          <a:xfrm>
            <a:off x="2380160" y="1858467"/>
            <a:ext cx="233898" cy="278614"/>
            <a:chOff x="6171117" y="5479616"/>
            <a:chExt cx="967626" cy="1152613"/>
          </a:xfrm>
        </p:grpSpPr>
        <p:sp>
          <p:nvSpPr>
            <p:cNvPr id="654"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58" name="组合 657"/>
          <p:cNvGrpSpPr/>
          <p:nvPr/>
        </p:nvGrpSpPr>
        <p:grpSpPr>
          <a:xfrm flipH="1">
            <a:off x="1709458" y="4338453"/>
            <a:ext cx="380661" cy="703324"/>
            <a:chOff x="992204" y="1036691"/>
            <a:chExt cx="1105180" cy="2041976"/>
          </a:xfrm>
        </p:grpSpPr>
        <p:sp>
          <p:nvSpPr>
            <p:cNvPr id="659"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63" name="矩形 662"/>
          <p:cNvSpPr>
            <a:spLocks noChangeArrowheads="1"/>
          </p:cNvSpPr>
          <p:nvPr/>
        </p:nvSpPr>
        <p:spPr bwMode="auto">
          <a:xfrm>
            <a:off x="595806" y="5041777"/>
            <a:ext cx="2643461"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1200" dirty="0">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a:t>
            </a:r>
            <a:endParaRPr lang="zh-CN" altLang="zh-CN" sz="1200" dirty="0">
              <a:latin typeface="微软雅黑" panose="020B0503020204020204" pitchFamily="34" charset="-122"/>
              <a:ea typeface="微软雅黑" panose="020B0503020204020204" pitchFamily="34" charset="-122"/>
            </a:endParaRPr>
          </a:p>
        </p:txBody>
      </p:sp>
      <p:sp>
        <p:nvSpPr>
          <p:cNvPr id="669" name="矩形 668"/>
          <p:cNvSpPr>
            <a:spLocks noChangeArrowheads="1"/>
          </p:cNvSpPr>
          <p:nvPr/>
        </p:nvSpPr>
        <p:spPr bwMode="auto">
          <a:xfrm>
            <a:off x="3434245" y="5051260"/>
            <a:ext cx="2643461"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1200" dirty="0">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a:t>
            </a:r>
            <a:endParaRPr lang="zh-CN" altLang="zh-CN" sz="1200" dirty="0">
              <a:latin typeface="微软雅黑" panose="020B0503020204020204" pitchFamily="34" charset="-122"/>
              <a:ea typeface="微软雅黑" panose="020B0503020204020204" pitchFamily="34" charset="-122"/>
            </a:endParaRPr>
          </a:p>
        </p:txBody>
      </p:sp>
      <p:grpSp>
        <p:nvGrpSpPr>
          <p:cNvPr id="670" name="组合 669"/>
          <p:cNvGrpSpPr/>
          <p:nvPr/>
        </p:nvGrpSpPr>
        <p:grpSpPr>
          <a:xfrm>
            <a:off x="4457276" y="4283788"/>
            <a:ext cx="601217" cy="716156"/>
            <a:chOff x="6171117" y="5479616"/>
            <a:chExt cx="967626" cy="1152613"/>
          </a:xfrm>
        </p:grpSpPr>
        <p:sp>
          <p:nvSpPr>
            <p:cNvPr id="671"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75" name="矩形 674"/>
          <p:cNvSpPr>
            <a:spLocks noChangeArrowheads="1"/>
          </p:cNvSpPr>
          <p:nvPr/>
        </p:nvSpPr>
        <p:spPr bwMode="auto">
          <a:xfrm>
            <a:off x="6294052" y="4994050"/>
            <a:ext cx="2643461"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1200" dirty="0">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a:t>
            </a:r>
            <a:endParaRPr lang="zh-CN" altLang="zh-CN" sz="1200" dirty="0">
              <a:latin typeface="微软雅黑" panose="020B0503020204020204" pitchFamily="34" charset="-122"/>
              <a:ea typeface="微软雅黑" panose="020B0503020204020204" pitchFamily="34" charset="-122"/>
            </a:endParaRPr>
          </a:p>
        </p:txBody>
      </p:sp>
      <p:grpSp>
        <p:nvGrpSpPr>
          <p:cNvPr id="681" name="组合 680"/>
          <p:cNvGrpSpPr/>
          <p:nvPr/>
        </p:nvGrpSpPr>
        <p:grpSpPr>
          <a:xfrm>
            <a:off x="7166490" y="4244205"/>
            <a:ext cx="478810" cy="729098"/>
            <a:chOff x="6109556" y="1810070"/>
            <a:chExt cx="1043518" cy="1588994"/>
          </a:xfrm>
        </p:grpSpPr>
        <p:sp>
          <p:nvSpPr>
            <p:cNvPr id="682"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86" name="组合 685"/>
          <p:cNvGrpSpPr/>
          <p:nvPr/>
        </p:nvGrpSpPr>
        <p:grpSpPr>
          <a:xfrm>
            <a:off x="10256560" y="4108288"/>
            <a:ext cx="275611" cy="853221"/>
            <a:chOff x="6996444" y="4561795"/>
            <a:chExt cx="668800" cy="2070435"/>
          </a:xfrm>
        </p:grpSpPr>
        <p:sp>
          <p:nvSpPr>
            <p:cNvPr id="687"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91" name="矩形 690"/>
          <p:cNvSpPr>
            <a:spLocks noChangeArrowheads="1"/>
          </p:cNvSpPr>
          <p:nvPr/>
        </p:nvSpPr>
        <p:spPr bwMode="auto">
          <a:xfrm>
            <a:off x="9072636" y="4961509"/>
            <a:ext cx="2643461"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1200" dirty="0">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a:t>
            </a:r>
            <a:endParaRPr lang="zh-CN" altLang="zh-CN" sz="1200" dirty="0">
              <a:latin typeface="微软雅黑" panose="020B0503020204020204" pitchFamily="34" charset="-122"/>
              <a:ea typeface="微软雅黑" panose="020B0503020204020204" pitchFamily="34" charset="-122"/>
            </a:endParaRPr>
          </a:p>
        </p:txBody>
      </p:sp>
      <p:sp>
        <p:nvSpPr>
          <p:cNvPr id="692" name="Freeform 485"/>
          <p:cNvSpPr>
            <a:spLocks/>
          </p:cNvSpPr>
          <p:nvPr/>
        </p:nvSpPr>
        <p:spPr bwMode="auto">
          <a:xfrm>
            <a:off x="-78610" y="-30520"/>
            <a:ext cx="12346745" cy="132415"/>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486"/>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419145791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 name="Freeform 485"/>
          <p:cNvSpPr>
            <a:spLocks/>
          </p:cNvSpPr>
          <p:nvPr/>
        </p:nvSpPr>
        <p:spPr bwMode="auto">
          <a:xfrm>
            <a:off x="-78610" y="-30520"/>
            <a:ext cx="12346745" cy="132415"/>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矩形 668"/>
          <p:cNvSpPr>
            <a:spLocks noChangeArrowheads="1"/>
          </p:cNvSpPr>
          <p:nvPr/>
        </p:nvSpPr>
        <p:spPr bwMode="auto">
          <a:xfrm>
            <a:off x="4732894" y="1429041"/>
            <a:ext cx="5381109"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1200" dirty="0">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endParaRPr lang="zh-CN" altLang="zh-CN" sz="1200" dirty="0">
              <a:latin typeface="微软雅黑" panose="020B0503020204020204" pitchFamily="34" charset="-122"/>
              <a:ea typeface="微软雅黑" panose="020B0503020204020204" pitchFamily="34" charset="-122"/>
            </a:endParaRPr>
          </a:p>
        </p:txBody>
      </p:sp>
      <p:grpSp>
        <p:nvGrpSpPr>
          <p:cNvPr id="670" name="组合 669"/>
          <p:cNvGrpSpPr/>
          <p:nvPr/>
        </p:nvGrpSpPr>
        <p:grpSpPr>
          <a:xfrm>
            <a:off x="-2012104" y="-739762"/>
            <a:ext cx="6378364" cy="7597762"/>
            <a:chOff x="6171117" y="5479616"/>
            <a:chExt cx="967626" cy="1152613"/>
          </a:xfrm>
        </p:grpSpPr>
        <p:sp>
          <p:nvSpPr>
            <p:cNvPr id="671"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1" name="组合 180"/>
          <p:cNvGrpSpPr/>
          <p:nvPr/>
        </p:nvGrpSpPr>
        <p:grpSpPr>
          <a:xfrm flipH="1">
            <a:off x="10407276" y="3731656"/>
            <a:ext cx="1656125" cy="3059921"/>
            <a:chOff x="992204" y="1036691"/>
            <a:chExt cx="1105180" cy="2041976"/>
          </a:xfrm>
        </p:grpSpPr>
        <p:sp>
          <p:nvSpPr>
            <p:cNvPr id="182"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6" name="组合 185"/>
          <p:cNvGrpSpPr/>
          <p:nvPr/>
        </p:nvGrpSpPr>
        <p:grpSpPr>
          <a:xfrm>
            <a:off x="7193182" y="4843866"/>
            <a:ext cx="1266885" cy="1929123"/>
            <a:chOff x="6109556" y="1810070"/>
            <a:chExt cx="1043518" cy="1588994"/>
          </a:xfrm>
        </p:grpSpPr>
        <p:sp>
          <p:nvSpPr>
            <p:cNvPr id="187"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组合 190"/>
          <p:cNvGrpSpPr/>
          <p:nvPr/>
        </p:nvGrpSpPr>
        <p:grpSpPr>
          <a:xfrm>
            <a:off x="9674391" y="4574121"/>
            <a:ext cx="729240" cy="2257540"/>
            <a:chOff x="6996444" y="4561795"/>
            <a:chExt cx="668800" cy="2070435"/>
          </a:xfrm>
        </p:grpSpPr>
        <p:sp>
          <p:nvSpPr>
            <p:cNvPr id="192"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93" name="Freeform 486"/>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96" name="图片 195"/>
          <p:cNvPicPr>
            <a:picLocks noChangeAspect="1"/>
          </p:cNvPicPr>
          <p:nvPr/>
        </p:nvPicPr>
        <p:blipFill>
          <a:blip r:embed="rId2"/>
          <a:stretch>
            <a:fillRect/>
          </a:stretch>
        </p:blipFill>
        <p:spPr>
          <a:xfrm rot="14124965">
            <a:off x="11503580" y="55580"/>
            <a:ext cx="821284" cy="738842"/>
          </a:xfrm>
          <a:prstGeom prst="rect">
            <a:avLst/>
          </a:prstGeom>
        </p:spPr>
      </p:pic>
    </p:spTree>
    <p:extLst>
      <p:ext uri="{BB962C8B-B14F-4D97-AF65-F5344CB8AC3E}">
        <p14:creationId xmlns:p14="http://schemas.microsoft.com/office/powerpoint/2010/main" val="2493486609"/>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图片 24"/>
          <p:cNvPicPr>
            <a:picLocks noChangeAspect="1"/>
          </p:cNvPicPr>
          <p:nvPr/>
        </p:nvPicPr>
        <p:blipFill>
          <a:blip r:embed="rId2"/>
          <a:stretch>
            <a:fillRect/>
          </a:stretch>
        </p:blipFill>
        <p:spPr>
          <a:xfrm>
            <a:off x="-1749499" y="-1777793"/>
            <a:ext cx="14717020" cy="9388654"/>
          </a:xfrm>
          <a:prstGeom prst="rect">
            <a:avLst/>
          </a:prstGeom>
        </p:spPr>
      </p:pic>
      <p:pic>
        <p:nvPicPr>
          <p:cNvPr id="480" name="图片 479"/>
          <p:cNvPicPr>
            <a:picLocks noChangeAspect="1"/>
          </p:cNvPicPr>
          <p:nvPr/>
        </p:nvPicPr>
        <p:blipFill>
          <a:blip r:embed="rId3"/>
          <a:stretch>
            <a:fillRect/>
          </a:stretch>
        </p:blipFill>
        <p:spPr>
          <a:xfrm>
            <a:off x="2565678" y="2501282"/>
            <a:ext cx="6550978" cy="1402102"/>
          </a:xfrm>
          <a:prstGeom prst="rect">
            <a:avLst/>
          </a:prstGeom>
        </p:spPr>
      </p:pic>
      <p:sp>
        <p:nvSpPr>
          <p:cNvPr id="2" name="标题 1"/>
          <p:cNvSpPr>
            <a:spLocks noGrp="1"/>
          </p:cNvSpPr>
          <p:nvPr>
            <p:ph type="ctrTitle"/>
          </p:nvPr>
        </p:nvSpPr>
        <p:spPr>
          <a:xfrm>
            <a:off x="1269167" y="2367126"/>
            <a:ext cx="9144000" cy="1071563"/>
          </a:xfrm>
        </p:spPr>
        <p:txBody>
          <a:bodyPr/>
          <a:lstStyle/>
          <a:p>
            <a:r>
              <a:rPr lang="en-US" altLang="zh-CN" b="1" dirty="0">
                <a:solidFill>
                  <a:srgbClr val="FFC000"/>
                </a:solidFill>
              </a:rPr>
              <a:t>T</a:t>
            </a:r>
            <a:r>
              <a:rPr lang="en-US" altLang="zh-CN" b="1" dirty="0">
                <a:solidFill>
                  <a:srgbClr val="72BE00"/>
                </a:solidFill>
              </a:rPr>
              <a:t>h</a:t>
            </a:r>
            <a:r>
              <a:rPr lang="en-US" altLang="zh-CN" b="1" dirty="0">
                <a:solidFill>
                  <a:srgbClr val="285B76"/>
                </a:solidFill>
              </a:rPr>
              <a:t>a</a:t>
            </a:r>
            <a:r>
              <a:rPr lang="en-US" altLang="zh-CN" b="1" dirty="0">
                <a:solidFill>
                  <a:srgbClr val="CD5897"/>
                </a:solidFill>
              </a:rPr>
              <a:t>n</a:t>
            </a:r>
            <a:r>
              <a:rPr lang="en-US" altLang="zh-CN" b="1" dirty="0">
                <a:solidFill>
                  <a:srgbClr val="C56D27"/>
                </a:solidFill>
              </a:rPr>
              <a:t>k</a:t>
            </a:r>
            <a:r>
              <a:rPr lang="en-US" altLang="zh-CN" b="1" dirty="0">
                <a:solidFill>
                  <a:srgbClr val="FFC000"/>
                </a:solidFill>
              </a:rPr>
              <a:t> </a:t>
            </a:r>
            <a:r>
              <a:rPr lang="en-US" altLang="zh-CN" b="1" dirty="0">
                <a:solidFill>
                  <a:srgbClr val="45BCBC"/>
                </a:solidFill>
              </a:rPr>
              <a:t>Y</a:t>
            </a:r>
            <a:r>
              <a:rPr lang="en-US" altLang="zh-CN" b="1" dirty="0">
                <a:solidFill>
                  <a:srgbClr val="C56D27"/>
                </a:solidFill>
              </a:rPr>
              <a:t>o</a:t>
            </a:r>
            <a:r>
              <a:rPr lang="en-US" altLang="zh-CN" b="1" dirty="0">
                <a:solidFill>
                  <a:srgbClr val="FFC000"/>
                </a:solidFill>
              </a:rPr>
              <a:t>u</a:t>
            </a:r>
            <a:endParaRPr lang="zh-CN" altLang="en-US" b="1" dirty="0">
              <a:solidFill>
                <a:srgbClr val="7030A0"/>
              </a:solidFill>
            </a:endParaRPr>
          </a:p>
        </p:txBody>
      </p:sp>
    </p:spTree>
    <p:extLst>
      <p:ext uri="{BB962C8B-B14F-4D97-AF65-F5344CB8AC3E}">
        <p14:creationId xmlns:p14="http://schemas.microsoft.com/office/powerpoint/2010/main" val="280265344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2517" y="2946258"/>
            <a:ext cx="596900" cy="656791"/>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4" name="矩形 3"/>
          <p:cNvSpPr/>
          <p:nvPr/>
        </p:nvSpPr>
        <p:spPr>
          <a:xfrm>
            <a:off x="2832100" y="2949865"/>
            <a:ext cx="9359900"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a:defRPr/>
            </a:pPr>
            <a:r>
              <a:rPr lang="en-US" altLang="zh-CN" sz="280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182092"/>
            <a:ext cx="9312276"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3200"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32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2275" y="2178052"/>
            <a:ext cx="853701" cy="77931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2" name="矩形 11"/>
          <p:cNvSpPr/>
          <p:nvPr/>
        </p:nvSpPr>
        <p:spPr>
          <a:xfrm>
            <a:off x="2581830" y="3921022"/>
            <a:ext cx="6906409" cy="1692771"/>
          </a:xfrm>
          <a:prstGeom prst="rect">
            <a:avLst/>
          </a:prstGeom>
          <a:noFill/>
          <a:ln w="25400" cap="flat" cmpd="sng" algn="ctr">
            <a:noFill/>
            <a:prstDash val="solid"/>
          </a:ln>
          <a:effectLst/>
        </p:spPr>
        <p:txBody>
          <a:bodyPr rtlCol="0" anchor="ctr"/>
          <a:lstStyle/>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p>
        </p:txBody>
      </p:sp>
    </p:spTree>
    <p:extLst>
      <p:ext uri="{BB962C8B-B14F-4D97-AF65-F5344CB8AC3E}">
        <p14:creationId xmlns:p14="http://schemas.microsoft.com/office/powerpoint/2010/main" val="177038377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0" name="标题 1"/>
          <p:cNvSpPr>
            <a:spLocks noGrp="1"/>
          </p:cNvSpPr>
          <p:nvPr>
            <p:ph type="ctrTitle"/>
          </p:nvPr>
        </p:nvSpPr>
        <p:spPr>
          <a:xfrm>
            <a:off x="2785758" y="1549528"/>
            <a:ext cx="6691312" cy="1071563"/>
          </a:xfrm>
        </p:spPr>
        <p:txBody>
          <a:bodyPr/>
          <a:lstStyle/>
          <a:p>
            <a:r>
              <a:rPr lang="en-US" altLang="zh-CN" b="1" dirty="0">
                <a:solidFill>
                  <a:schemeClr val="bg1"/>
                </a:solidFill>
              </a:rPr>
              <a:t>Part 1 </a:t>
            </a:r>
            <a:r>
              <a:rPr lang="zh-CN" altLang="en-US" b="1" dirty="0">
                <a:solidFill>
                  <a:schemeClr val="bg1"/>
                </a:solidFill>
              </a:rPr>
              <a:t>请输入文字</a:t>
            </a:r>
          </a:p>
        </p:txBody>
      </p:sp>
    </p:spTree>
    <p:extLst>
      <p:ext uri="{BB962C8B-B14F-4D97-AF65-F5344CB8AC3E}">
        <p14:creationId xmlns:p14="http://schemas.microsoft.com/office/powerpoint/2010/main" val="365423617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1" name="组合 610"/>
          <p:cNvGrpSpPr/>
          <p:nvPr/>
        </p:nvGrpSpPr>
        <p:grpSpPr>
          <a:xfrm>
            <a:off x="951470" y="1694020"/>
            <a:ext cx="10592831" cy="3004648"/>
            <a:chOff x="951470" y="1694020"/>
            <a:chExt cx="10592831" cy="3004648"/>
          </a:xfrm>
        </p:grpSpPr>
        <p:sp>
          <p:nvSpPr>
            <p:cNvPr id="589" name="直接连接符 13"/>
            <p:cNvSpPr>
              <a:spLocks noChangeShapeType="1"/>
            </p:cNvSpPr>
            <p:nvPr/>
          </p:nvSpPr>
          <p:spPr bwMode="auto">
            <a:xfrm>
              <a:off x="951470" y="1698757"/>
              <a:ext cx="9976645" cy="0"/>
            </a:xfrm>
            <a:prstGeom prst="line">
              <a:avLst/>
            </a:prstGeom>
            <a:noFill/>
            <a:ln w="12700">
              <a:solidFill>
                <a:srgbClr val="72BE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0" name="右中括号 599"/>
            <p:cNvSpPr/>
            <p:nvPr/>
          </p:nvSpPr>
          <p:spPr>
            <a:xfrm>
              <a:off x="10869613" y="1694020"/>
              <a:ext cx="674688" cy="1504837"/>
            </a:xfrm>
            <a:prstGeom prst="rightBracket">
              <a:avLst>
                <a:gd name="adj" fmla="val 143203"/>
              </a:avLst>
            </a:prstGeom>
            <a:ln w="12700">
              <a:solidFill>
                <a:srgbClr val="72BE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01" name="直接连接符 13"/>
            <p:cNvSpPr>
              <a:spLocks noChangeShapeType="1"/>
            </p:cNvSpPr>
            <p:nvPr/>
          </p:nvSpPr>
          <p:spPr bwMode="auto">
            <a:xfrm>
              <a:off x="2876316" y="3198857"/>
              <a:ext cx="8069600" cy="0"/>
            </a:xfrm>
            <a:prstGeom prst="line">
              <a:avLst/>
            </a:prstGeom>
            <a:noFill/>
            <a:ln w="12700">
              <a:solidFill>
                <a:srgbClr val="72BE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2" name="右中括号 601"/>
            <p:cNvSpPr/>
            <p:nvPr/>
          </p:nvSpPr>
          <p:spPr>
            <a:xfrm flipH="1">
              <a:off x="2238140" y="3193868"/>
              <a:ext cx="674688" cy="1504800"/>
            </a:xfrm>
            <a:prstGeom prst="rightBracket">
              <a:avLst>
                <a:gd name="adj" fmla="val 143203"/>
              </a:avLst>
            </a:prstGeom>
            <a:ln w="12700">
              <a:solidFill>
                <a:srgbClr val="72BE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03" name="直接连接符 13"/>
            <p:cNvSpPr>
              <a:spLocks noChangeShapeType="1"/>
            </p:cNvSpPr>
            <p:nvPr/>
          </p:nvSpPr>
          <p:spPr bwMode="auto">
            <a:xfrm>
              <a:off x="2848991" y="4698668"/>
              <a:ext cx="8069600" cy="0"/>
            </a:xfrm>
            <a:prstGeom prst="line">
              <a:avLst/>
            </a:prstGeom>
            <a:noFill/>
            <a:ln w="12700">
              <a:solidFill>
                <a:srgbClr val="72BE00"/>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357" name="Freeform 6"/>
          <p:cNvSpPr>
            <a:spLocks/>
          </p:cNvSpPr>
          <p:nvPr/>
        </p:nvSpPr>
        <p:spPr bwMode="auto">
          <a:xfrm>
            <a:off x="708795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585" name="图片 584"/>
          <p:cNvPicPr>
            <a:picLocks noChangeAspect="1"/>
          </p:cNvPicPr>
          <p:nvPr/>
        </p:nvPicPr>
        <p:blipFill>
          <a:blip r:embed="rId2" cstate="print">
            <a:extLst>
              <a:ext uri="{BEBA8EAE-BF5A-486C-A8C5-ECC9F3942E4B}">
                <a14:imgProps xmlns:a14="http://schemas.microsoft.com/office/drawing/2010/main">
                  <a14:imgLayer>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797652" y="859731"/>
            <a:ext cx="1102968" cy="876402"/>
          </a:xfrm>
          <a:prstGeom prst="rect">
            <a:avLst/>
          </a:prstGeom>
        </p:spPr>
      </p:pic>
      <p:sp>
        <p:nvSpPr>
          <p:cNvPr id="590" name="矩形 45"/>
          <p:cNvSpPr>
            <a:spLocks noChangeArrowheads="1"/>
          </p:cNvSpPr>
          <p:nvPr/>
        </p:nvSpPr>
        <p:spPr bwMode="auto">
          <a:xfrm>
            <a:off x="2796473" y="1701433"/>
            <a:ext cx="812800" cy="403225"/>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2008</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91" name="矩形 46"/>
          <p:cNvSpPr>
            <a:spLocks noChangeArrowheads="1"/>
          </p:cNvSpPr>
          <p:nvPr/>
        </p:nvSpPr>
        <p:spPr bwMode="auto">
          <a:xfrm>
            <a:off x="7029214" y="1687984"/>
            <a:ext cx="812800" cy="403225"/>
          </a:xfrm>
          <a:prstGeom prst="rect">
            <a:avLst/>
          </a:prstGeom>
          <a:solidFill>
            <a:srgbClr val="B3D53D"/>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2010</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93" name="矩形 48"/>
          <p:cNvSpPr>
            <a:spLocks noChangeArrowheads="1"/>
          </p:cNvSpPr>
          <p:nvPr/>
        </p:nvSpPr>
        <p:spPr bwMode="auto">
          <a:xfrm>
            <a:off x="4955016" y="1710500"/>
            <a:ext cx="812800" cy="401638"/>
          </a:xfrm>
          <a:prstGeom prst="rect">
            <a:avLst/>
          </a:prstGeom>
          <a:solidFill>
            <a:srgbClr val="75625B"/>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2009</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94" name="矩形 49"/>
          <p:cNvSpPr>
            <a:spLocks noChangeArrowheads="1"/>
          </p:cNvSpPr>
          <p:nvPr/>
        </p:nvSpPr>
        <p:spPr bwMode="auto">
          <a:xfrm>
            <a:off x="9297753" y="1679504"/>
            <a:ext cx="812800" cy="401638"/>
          </a:xfrm>
          <a:prstGeom prst="rect">
            <a:avLst/>
          </a:prstGeom>
          <a:solidFill>
            <a:srgbClr val="FFBF17"/>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2011</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95" name="文本框 50"/>
          <p:cNvSpPr>
            <a:spLocks noChangeArrowheads="1"/>
          </p:cNvSpPr>
          <p:nvPr/>
        </p:nvSpPr>
        <p:spPr bwMode="auto">
          <a:xfrm>
            <a:off x="2792177" y="806083"/>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596" name="文本框 51"/>
          <p:cNvSpPr>
            <a:spLocks noChangeArrowheads="1"/>
          </p:cNvSpPr>
          <p:nvPr/>
        </p:nvSpPr>
        <p:spPr bwMode="auto">
          <a:xfrm>
            <a:off x="7001918" y="775424"/>
            <a:ext cx="17097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598" name="文本框 53"/>
          <p:cNvSpPr>
            <a:spLocks noChangeArrowheads="1"/>
          </p:cNvSpPr>
          <p:nvPr/>
        </p:nvSpPr>
        <p:spPr bwMode="auto">
          <a:xfrm>
            <a:off x="4924984" y="839716"/>
            <a:ext cx="1709738"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599" name="文本框 54"/>
          <p:cNvSpPr>
            <a:spLocks noChangeArrowheads="1"/>
          </p:cNvSpPr>
          <p:nvPr/>
        </p:nvSpPr>
        <p:spPr bwMode="auto">
          <a:xfrm>
            <a:off x="9286263" y="824955"/>
            <a:ext cx="1709738"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pic>
        <p:nvPicPr>
          <p:cNvPr id="604" name="图片 603"/>
          <p:cNvPicPr>
            <a:picLocks noChangeAspect="1"/>
          </p:cNvPicPr>
          <p:nvPr/>
        </p:nvPicPr>
        <p:blipFill>
          <a:blip r:embed="rId2" cstate="print">
            <a:extLst>
              <a:ext uri="{BEBA8EAE-BF5A-486C-A8C5-ECC9F3942E4B}">
                <a14:imgProps xmlns:a14="http://schemas.microsoft.com/office/drawing/2010/main">
                  <a14:imgLayer>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flipH="1">
            <a:off x="10541346" y="3844701"/>
            <a:ext cx="1102968" cy="876402"/>
          </a:xfrm>
          <a:prstGeom prst="rect">
            <a:avLst/>
          </a:prstGeom>
        </p:spPr>
      </p:pic>
      <p:sp>
        <p:nvSpPr>
          <p:cNvPr id="605" name="矩形 45"/>
          <p:cNvSpPr>
            <a:spLocks noChangeArrowheads="1"/>
          </p:cNvSpPr>
          <p:nvPr/>
        </p:nvSpPr>
        <p:spPr bwMode="auto">
          <a:xfrm>
            <a:off x="9182342" y="2784692"/>
            <a:ext cx="812800" cy="403225"/>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2012</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06" name="文本框 50"/>
          <p:cNvSpPr>
            <a:spLocks noChangeArrowheads="1"/>
          </p:cNvSpPr>
          <p:nvPr/>
        </p:nvSpPr>
        <p:spPr bwMode="auto">
          <a:xfrm>
            <a:off x="9178046" y="3222741"/>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607" name="矩形 45"/>
          <p:cNvSpPr>
            <a:spLocks noChangeArrowheads="1"/>
          </p:cNvSpPr>
          <p:nvPr/>
        </p:nvSpPr>
        <p:spPr bwMode="auto">
          <a:xfrm>
            <a:off x="6602078" y="2789576"/>
            <a:ext cx="812800" cy="403225"/>
          </a:xfrm>
          <a:prstGeom prst="rect">
            <a:avLst/>
          </a:prstGeom>
          <a:solidFill>
            <a:srgbClr val="F0587D"/>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2013</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08" name="文本框 50"/>
          <p:cNvSpPr>
            <a:spLocks noChangeArrowheads="1"/>
          </p:cNvSpPr>
          <p:nvPr/>
        </p:nvSpPr>
        <p:spPr bwMode="auto">
          <a:xfrm>
            <a:off x="6597782" y="3227625"/>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609" name="矩形 45"/>
          <p:cNvSpPr>
            <a:spLocks noChangeArrowheads="1"/>
          </p:cNvSpPr>
          <p:nvPr/>
        </p:nvSpPr>
        <p:spPr bwMode="auto">
          <a:xfrm>
            <a:off x="4355634" y="2786029"/>
            <a:ext cx="812800" cy="403225"/>
          </a:xfrm>
          <a:prstGeom prst="rect">
            <a:avLst/>
          </a:prstGeom>
          <a:solidFill>
            <a:schemeClr val="accent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2014</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10" name="文本框 50"/>
          <p:cNvSpPr>
            <a:spLocks noChangeArrowheads="1"/>
          </p:cNvSpPr>
          <p:nvPr/>
        </p:nvSpPr>
        <p:spPr bwMode="auto">
          <a:xfrm>
            <a:off x="4351338" y="3224078"/>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612" name="矩形 45"/>
          <p:cNvSpPr>
            <a:spLocks noChangeArrowheads="1"/>
          </p:cNvSpPr>
          <p:nvPr/>
        </p:nvSpPr>
        <p:spPr bwMode="auto">
          <a:xfrm>
            <a:off x="3015130" y="4286115"/>
            <a:ext cx="812800" cy="403225"/>
          </a:xfrm>
          <a:prstGeom prst="rect">
            <a:avLst/>
          </a:prstGeom>
          <a:solidFill>
            <a:srgbClr val="9C5CC3"/>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2015</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13" name="文本框 50"/>
          <p:cNvSpPr>
            <a:spLocks noChangeArrowheads="1"/>
          </p:cNvSpPr>
          <p:nvPr/>
        </p:nvSpPr>
        <p:spPr bwMode="auto">
          <a:xfrm>
            <a:off x="3024346" y="4741863"/>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614" name="矩形 45"/>
          <p:cNvSpPr>
            <a:spLocks noChangeArrowheads="1"/>
          </p:cNvSpPr>
          <p:nvPr/>
        </p:nvSpPr>
        <p:spPr bwMode="auto">
          <a:xfrm>
            <a:off x="5542273" y="4303510"/>
            <a:ext cx="812800" cy="403225"/>
          </a:xfrm>
          <a:prstGeom prst="rect">
            <a:avLst/>
          </a:prstGeom>
          <a:solidFill>
            <a:srgbClr val="69BC1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2016</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15" name="文本框 50"/>
          <p:cNvSpPr>
            <a:spLocks noChangeArrowheads="1"/>
          </p:cNvSpPr>
          <p:nvPr/>
        </p:nvSpPr>
        <p:spPr bwMode="auto">
          <a:xfrm>
            <a:off x="5551489" y="4759258"/>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616" name="矩形 45"/>
          <p:cNvSpPr>
            <a:spLocks noChangeArrowheads="1"/>
          </p:cNvSpPr>
          <p:nvPr/>
        </p:nvSpPr>
        <p:spPr bwMode="auto">
          <a:xfrm>
            <a:off x="7855260" y="4288937"/>
            <a:ext cx="812800" cy="403225"/>
          </a:xfrm>
          <a:prstGeom prst="rect">
            <a:avLst/>
          </a:prstGeom>
          <a:solidFill>
            <a:srgbClr val="CD5897"/>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2017</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17" name="文本框 50"/>
          <p:cNvSpPr>
            <a:spLocks noChangeArrowheads="1"/>
          </p:cNvSpPr>
          <p:nvPr/>
        </p:nvSpPr>
        <p:spPr bwMode="auto">
          <a:xfrm>
            <a:off x="7864476" y="4744685"/>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Tree>
    <p:extLst>
      <p:ext uri="{BB962C8B-B14F-4D97-AF65-F5344CB8AC3E}">
        <p14:creationId xmlns:p14="http://schemas.microsoft.com/office/powerpoint/2010/main" val="202786434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5745163" y="3584576"/>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2201863" y="4457701"/>
            <a:ext cx="720725" cy="32226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69" name="组合 568"/>
          <p:cNvGrpSpPr/>
          <p:nvPr/>
        </p:nvGrpSpPr>
        <p:grpSpPr>
          <a:xfrm>
            <a:off x="4976813" y="3060065"/>
            <a:ext cx="2379824" cy="3704955"/>
            <a:chOff x="412751" y="3773489"/>
            <a:chExt cx="1955800" cy="3044825"/>
          </a:xfrm>
        </p:grpSpPr>
        <p:sp>
          <p:nvSpPr>
            <p:cNvPr id="361" name="Freeform 10"/>
            <p:cNvSpPr>
              <a:spLocks/>
            </p:cNvSpPr>
            <p:nvPr/>
          </p:nvSpPr>
          <p:spPr bwMode="auto">
            <a:xfrm>
              <a:off x="1430338" y="3773489"/>
              <a:ext cx="541338" cy="273050"/>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82"/>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84"/>
            <p:cNvSpPr>
              <a:spLocks/>
            </p:cNvSpPr>
            <p:nvPr/>
          </p:nvSpPr>
          <p:spPr bwMode="auto">
            <a:xfrm>
              <a:off x="1638301" y="4705351"/>
              <a:ext cx="730250" cy="763588"/>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85"/>
            <p:cNvSpPr>
              <a:spLocks/>
            </p:cNvSpPr>
            <p:nvPr/>
          </p:nvSpPr>
          <p:spPr bwMode="auto">
            <a:xfrm>
              <a:off x="412751" y="4506914"/>
              <a:ext cx="738188" cy="1004888"/>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86"/>
            <p:cNvSpPr>
              <a:spLocks/>
            </p:cNvSpPr>
            <p:nvPr/>
          </p:nvSpPr>
          <p:spPr bwMode="auto">
            <a:xfrm>
              <a:off x="787401" y="4368801"/>
              <a:ext cx="1268413" cy="1303338"/>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87"/>
            <p:cNvSpPr>
              <a:spLocks noEditPoints="1"/>
            </p:cNvSpPr>
            <p:nvPr/>
          </p:nvSpPr>
          <p:spPr bwMode="auto">
            <a:xfrm>
              <a:off x="1446213" y="4448176"/>
              <a:ext cx="901700" cy="1152525"/>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88"/>
            <p:cNvSpPr>
              <a:spLocks/>
            </p:cNvSpPr>
            <p:nvPr/>
          </p:nvSpPr>
          <p:spPr bwMode="auto">
            <a:xfrm>
              <a:off x="1379538" y="5662614"/>
              <a:ext cx="112713" cy="1155700"/>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89"/>
            <p:cNvSpPr>
              <a:spLocks/>
            </p:cNvSpPr>
            <p:nvPr/>
          </p:nvSpPr>
          <p:spPr bwMode="auto">
            <a:xfrm>
              <a:off x="1901826" y="4748214"/>
              <a:ext cx="446088" cy="69850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90"/>
            <p:cNvSpPr>
              <a:spLocks/>
            </p:cNvSpPr>
            <p:nvPr/>
          </p:nvSpPr>
          <p:spPr bwMode="auto">
            <a:xfrm>
              <a:off x="1379538" y="4400551"/>
              <a:ext cx="676275" cy="1271588"/>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91"/>
            <p:cNvSpPr>
              <a:spLocks/>
            </p:cNvSpPr>
            <p:nvPr/>
          </p:nvSpPr>
          <p:spPr bwMode="auto">
            <a:xfrm>
              <a:off x="850901" y="4859339"/>
              <a:ext cx="123825"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92"/>
            <p:cNvSpPr>
              <a:spLocks/>
            </p:cNvSpPr>
            <p:nvPr/>
          </p:nvSpPr>
          <p:spPr bwMode="auto">
            <a:xfrm>
              <a:off x="754063" y="4872039"/>
              <a:ext cx="158750"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93"/>
            <p:cNvSpPr>
              <a:spLocks/>
            </p:cNvSpPr>
            <p:nvPr/>
          </p:nvSpPr>
          <p:spPr bwMode="auto">
            <a:xfrm>
              <a:off x="738188"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94"/>
            <p:cNvSpPr>
              <a:spLocks/>
            </p:cNvSpPr>
            <p:nvPr/>
          </p:nvSpPr>
          <p:spPr bwMode="auto">
            <a:xfrm>
              <a:off x="754063" y="5040314"/>
              <a:ext cx="158750"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95"/>
            <p:cNvSpPr>
              <a:spLocks/>
            </p:cNvSpPr>
            <p:nvPr/>
          </p:nvSpPr>
          <p:spPr bwMode="auto">
            <a:xfrm>
              <a:off x="850901" y="5040314"/>
              <a:ext cx="123825"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96"/>
            <p:cNvSpPr>
              <a:spLocks/>
            </p:cNvSpPr>
            <p:nvPr/>
          </p:nvSpPr>
          <p:spPr bwMode="auto">
            <a:xfrm>
              <a:off x="912813"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97"/>
            <p:cNvSpPr>
              <a:spLocks/>
            </p:cNvSpPr>
            <p:nvPr/>
          </p:nvSpPr>
          <p:spPr bwMode="auto">
            <a:xfrm>
              <a:off x="912813" y="4973639"/>
              <a:ext cx="174625"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98"/>
            <p:cNvSpPr>
              <a:spLocks/>
            </p:cNvSpPr>
            <p:nvPr/>
          </p:nvSpPr>
          <p:spPr bwMode="auto">
            <a:xfrm>
              <a:off x="912813"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Oval 299"/>
            <p:cNvSpPr>
              <a:spLocks noChangeArrowheads="1"/>
            </p:cNvSpPr>
            <p:nvPr/>
          </p:nvSpPr>
          <p:spPr bwMode="auto">
            <a:xfrm>
              <a:off x="833438"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00"/>
            <p:cNvSpPr>
              <a:spLocks/>
            </p:cNvSpPr>
            <p:nvPr/>
          </p:nvSpPr>
          <p:spPr bwMode="auto">
            <a:xfrm>
              <a:off x="1717676" y="4859339"/>
              <a:ext cx="125413"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01"/>
            <p:cNvSpPr>
              <a:spLocks/>
            </p:cNvSpPr>
            <p:nvPr/>
          </p:nvSpPr>
          <p:spPr bwMode="auto">
            <a:xfrm>
              <a:off x="1622426" y="4872039"/>
              <a:ext cx="157163"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02"/>
            <p:cNvSpPr>
              <a:spLocks/>
            </p:cNvSpPr>
            <p:nvPr/>
          </p:nvSpPr>
          <p:spPr bwMode="auto">
            <a:xfrm>
              <a:off x="1604963"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03"/>
            <p:cNvSpPr>
              <a:spLocks/>
            </p:cNvSpPr>
            <p:nvPr/>
          </p:nvSpPr>
          <p:spPr bwMode="auto">
            <a:xfrm>
              <a:off x="1622426" y="5040314"/>
              <a:ext cx="157163"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04"/>
            <p:cNvSpPr>
              <a:spLocks/>
            </p:cNvSpPr>
            <p:nvPr/>
          </p:nvSpPr>
          <p:spPr bwMode="auto">
            <a:xfrm>
              <a:off x="1717676" y="5040314"/>
              <a:ext cx="125413"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05"/>
            <p:cNvSpPr>
              <a:spLocks/>
            </p:cNvSpPr>
            <p:nvPr/>
          </p:nvSpPr>
          <p:spPr bwMode="auto">
            <a:xfrm>
              <a:off x="1779588"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06"/>
            <p:cNvSpPr>
              <a:spLocks/>
            </p:cNvSpPr>
            <p:nvPr/>
          </p:nvSpPr>
          <p:spPr bwMode="auto">
            <a:xfrm>
              <a:off x="1779588" y="4973639"/>
              <a:ext cx="176213"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07"/>
            <p:cNvSpPr>
              <a:spLocks/>
            </p:cNvSpPr>
            <p:nvPr/>
          </p:nvSpPr>
          <p:spPr bwMode="auto">
            <a:xfrm>
              <a:off x="1779588"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Oval 308"/>
            <p:cNvSpPr>
              <a:spLocks noChangeArrowheads="1"/>
            </p:cNvSpPr>
            <p:nvPr/>
          </p:nvSpPr>
          <p:spPr bwMode="auto">
            <a:xfrm>
              <a:off x="1700213"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09"/>
            <p:cNvSpPr>
              <a:spLocks/>
            </p:cNvSpPr>
            <p:nvPr/>
          </p:nvSpPr>
          <p:spPr bwMode="auto">
            <a:xfrm>
              <a:off x="1266826" y="4576764"/>
              <a:ext cx="109538"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10"/>
            <p:cNvSpPr>
              <a:spLocks/>
            </p:cNvSpPr>
            <p:nvPr/>
          </p:nvSpPr>
          <p:spPr bwMode="auto">
            <a:xfrm>
              <a:off x="1184276" y="4586289"/>
              <a:ext cx="136525" cy="144463"/>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11"/>
            <p:cNvSpPr>
              <a:spLocks/>
            </p:cNvSpPr>
            <p:nvPr/>
          </p:nvSpPr>
          <p:spPr bwMode="auto">
            <a:xfrm>
              <a:off x="1171576" y="4673601"/>
              <a:ext cx="149225" cy="115888"/>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12"/>
            <p:cNvSpPr>
              <a:spLocks/>
            </p:cNvSpPr>
            <p:nvPr/>
          </p:nvSpPr>
          <p:spPr bwMode="auto">
            <a:xfrm>
              <a:off x="1184276" y="4730751"/>
              <a:ext cx="136525"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13"/>
            <p:cNvSpPr>
              <a:spLocks/>
            </p:cNvSpPr>
            <p:nvPr/>
          </p:nvSpPr>
          <p:spPr bwMode="auto">
            <a:xfrm>
              <a:off x="1266826" y="4730751"/>
              <a:ext cx="109538"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14"/>
            <p:cNvSpPr>
              <a:spLocks/>
            </p:cNvSpPr>
            <p:nvPr/>
          </p:nvSpPr>
          <p:spPr bwMode="auto">
            <a:xfrm>
              <a:off x="1320801" y="4730751"/>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15"/>
            <p:cNvSpPr>
              <a:spLocks/>
            </p:cNvSpPr>
            <p:nvPr/>
          </p:nvSpPr>
          <p:spPr bwMode="auto">
            <a:xfrm>
              <a:off x="1320801" y="4673601"/>
              <a:ext cx="146050" cy="115888"/>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16"/>
            <p:cNvSpPr>
              <a:spLocks/>
            </p:cNvSpPr>
            <p:nvPr/>
          </p:nvSpPr>
          <p:spPr bwMode="auto">
            <a:xfrm>
              <a:off x="1320801" y="4586289"/>
              <a:ext cx="138113" cy="144463"/>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Oval 317"/>
            <p:cNvSpPr>
              <a:spLocks noChangeArrowheads="1"/>
            </p:cNvSpPr>
            <p:nvPr/>
          </p:nvSpPr>
          <p:spPr bwMode="auto">
            <a:xfrm>
              <a:off x="1254126" y="4660901"/>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18"/>
            <p:cNvSpPr>
              <a:spLocks/>
            </p:cNvSpPr>
            <p:nvPr/>
          </p:nvSpPr>
          <p:spPr bwMode="auto">
            <a:xfrm>
              <a:off x="1284288" y="5106989"/>
              <a:ext cx="107950"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19"/>
            <p:cNvSpPr>
              <a:spLocks/>
            </p:cNvSpPr>
            <p:nvPr/>
          </p:nvSpPr>
          <p:spPr bwMode="auto">
            <a:xfrm>
              <a:off x="1200151" y="5114926"/>
              <a:ext cx="138113" cy="146050"/>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20"/>
            <p:cNvSpPr>
              <a:spLocks/>
            </p:cNvSpPr>
            <p:nvPr/>
          </p:nvSpPr>
          <p:spPr bwMode="auto">
            <a:xfrm>
              <a:off x="1187451" y="5203826"/>
              <a:ext cx="150813" cy="114300"/>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21"/>
            <p:cNvSpPr>
              <a:spLocks/>
            </p:cNvSpPr>
            <p:nvPr/>
          </p:nvSpPr>
          <p:spPr bwMode="auto">
            <a:xfrm>
              <a:off x="1200151" y="5260976"/>
              <a:ext cx="138113"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22"/>
            <p:cNvSpPr>
              <a:spLocks/>
            </p:cNvSpPr>
            <p:nvPr/>
          </p:nvSpPr>
          <p:spPr bwMode="auto">
            <a:xfrm>
              <a:off x="1284288" y="5260976"/>
              <a:ext cx="107950"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23"/>
            <p:cNvSpPr>
              <a:spLocks/>
            </p:cNvSpPr>
            <p:nvPr/>
          </p:nvSpPr>
          <p:spPr bwMode="auto">
            <a:xfrm>
              <a:off x="1338263" y="5260976"/>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24"/>
            <p:cNvSpPr>
              <a:spLocks/>
            </p:cNvSpPr>
            <p:nvPr/>
          </p:nvSpPr>
          <p:spPr bwMode="auto">
            <a:xfrm>
              <a:off x="1338263" y="5203826"/>
              <a:ext cx="146050" cy="114300"/>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25"/>
            <p:cNvSpPr>
              <a:spLocks/>
            </p:cNvSpPr>
            <p:nvPr/>
          </p:nvSpPr>
          <p:spPr bwMode="auto">
            <a:xfrm>
              <a:off x="1338263" y="5114926"/>
              <a:ext cx="138113" cy="146050"/>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Oval 326"/>
            <p:cNvSpPr>
              <a:spLocks noChangeArrowheads="1"/>
            </p:cNvSpPr>
            <p:nvPr/>
          </p:nvSpPr>
          <p:spPr bwMode="auto">
            <a:xfrm>
              <a:off x="1271588" y="5191126"/>
              <a:ext cx="133350" cy="1397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585" name="图片 584"/>
          <p:cNvPicPr>
            <a:picLocks noChangeAspect="1"/>
          </p:cNvPicPr>
          <p:nvPr/>
        </p:nvPicPr>
        <p:blipFill>
          <a:blip r:embed="rId2" cstate="print">
            <a:extLst>
              <a:ext uri="{BEBA8EAE-BF5A-486C-A8C5-ECC9F3942E4B}">
                <a14:imgProps xmlns:a14="http://schemas.microsoft.com/office/drawing/2010/main">
                  <a14:imgLayer>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5775326" y="5823642"/>
            <a:ext cx="1102968" cy="876402"/>
          </a:xfrm>
          <a:prstGeom prst="rect">
            <a:avLst/>
          </a:prstGeom>
        </p:spPr>
      </p:pic>
      <p:sp>
        <p:nvSpPr>
          <p:cNvPr id="3" name="线形标注 2(带强调线) 2"/>
          <p:cNvSpPr/>
          <p:nvPr/>
        </p:nvSpPr>
        <p:spPr>
          <a:xfrm rot="16200000">
            <a:off x="2833625" y="2628789"/>
            <a:ext cx="914400" cy="612648"/>
          </a:xfrm>
          <a:prstGeom prst="accentCallout2">
            <a:avLst>
              <a:gd name="adj1" fmla="val 21119"/>
              <a:gd name="adj2" fmla="val 1191"/>
              <a:gd name="adj3" fmla="val 21119"/>
              <a:gd name="adj4" fmla="val -13492"/>
              <a:gd name="adj5" fmla="val 425223"/>
              <a:gd name="adj6" fmla="val -130793"/>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88" name="组合 487"/>
          <p:cNvGrpSpPr/>
          <p:nvPr/>
        </p:nvGrpSpPr>
        <p:grpSpPr>
          <a:xfrm>
            <a:off x="2831422" y="2005480"/>
            <a:ext cx="619198" cy="859140"/>
            <a:chOff x="423149" y="2496059"/>
            <a:chExt cx="547120" cy="759131"/>
          </a:xfrm>
          <a:solidFill>
            <a:srgbClr val="0895BE"/>
          </a:solidFill>
        </p:grpSpPr>
        <p:sp>
          <p:nvSpPr>
            <p:cNvPr id="489" name="Freeform 291"/>
            <p:cNvSpPr>
              <a:spLocks/>
            </p:cNvSpPr>
            <p:nvPr/>
          </p:nvSpPr>
          <p:spPr bwMode="auto">
            <a:xfrm>
              <a:off x="665935" y="2496059"/>
              <a:ext cx="266721" cy="38982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292"/>
            <p:cNvSpPr>
              <a:spLocks/>
            </p:cNvSpPr>
            <p:nvPr/>
          </p:nvSpPr>
          <p:spPr bwMode="auto">
            <a:xfrm>
              <a:off x="457344" y="2523415"/>
              <a:ext cx="341950" cy="362467"/>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293"/>
            <p:cNvSpPr>
              <a:spLocks/>
            </p:cNvSpPr>
            <p:nvPr/>
          </p:nvSpPr>
          <p:spPr bwMode="auto">
            <a:xfrm>
              <a:off x="423149" y="2742264"/>
              <a:ext cx="376145" cy="294077"/>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294"/>
            <p:cNvSpPr>
              <a:spLocks/>
            </p:cNvSpPr>
            <p:nvPr/>
          </p:nvSpPr>
          <p:spPr bwMode="auto">
            <a:xfrm>
              <a:off x="457344" y="2885883"/>
              <a:ext cx="341950" cy="369307"/>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53" name="线形标注 2(带强调线) 552"/>
          <p:cNvSpPr/>
          <p:nvPr/>
        </p:nvSpPr>
        <p:spPr>
          <a:xfrm rot="16200000">
            <a:off x="5625853" y="2628789"/>
            <a:ext cx="914400" cy="612648"/>
          </a:xfrm>
          <a:prstGeom prst="accentCallout2">
            <a:avLst>
              <a:gd name="adj1" fmla="val 21119"/>
              <a:gd name="adj2" fmla="val 1191"/>
              <a:gd name="adj3" fmla="val 28226"/>
              <a:gd name="adj4" fmla="val -40476"/>
              <a:gd name="adj5" fmla="val 48535"/>
              <a:gd name="adj6" fmla="val -87936"/>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4" name="组合 553"/>
          <p:cNvGrpSpPr/>
          <p:nvPr/>
        </p:nvGrpSpPr>
        <p:grpSpPr>
          <a:xfrm>
            <a:off x="5594351" y="1964608"/>
            <a:ext cx="851397" cy="893970"/>
            <a:chOff x="423149" y="2496059"/>
            <a:chExt cx="752290" cy="789907"/>
          </a:xfrm>
          <a:solidFill>
            <a:srgbClr val="75625B"/>
          </a:solidFill>
        </p:grpSpPr>
        <p:sp>
          <p:nvSpPr>
            <p:cNvPr id="555" name="Freeform 291"/>
            <p:cNvSpPr>
              <a:spLocks/>
            </p:cNvSpPr>
            <p:nvPr/>
          </p:nvSpPr>
          <p:spPr bwMode="auto">
            <a:xfrm>
              <a:off x="665935" y="2496059"/>
              <a:ext cx="266721" cy="38982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92"/>
            <p:cNvSpPr>
              <a:spLocks/>
            </p:cNvSpPr>
            <p:nvPr/>
          </p:nvSpPr>
          <p:spPr bwMode="auto">
            <a:xfrm>
              <a:off x="457344" y="2523415"/>
              <a:ext cx="341950" cy="362467"/>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93"/>
            <p:cNvSpPr>
              <a:spLocks/>
            </p:cNvSpPr>
            <p:nvPr/>
          </p:nvSpPr>
          <p:spPr bwMode="auto">
            <a:xfrm>
              <a:off x="423149" y="2742264"/>
              <a:ext cx="376145" cy="294077"/>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94"/>
            <p:cNvSpPr>
              <a:spLocks/>
            </p:cNvSpPr>
            <p:nvPr/>
          </p:nvSpPr>
          <p:spPr bwMode="auto">
            <a:xfrm>
              <a:off x="457344" y="2885883"/>
              <a:ext cx="341950" cy="369307"/>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95"/>
            <p:cNvSpPr>
              <a:spLocks/>
            </p:cNvSpPr>
            <p:nvPr/>
          </p:nvSpPr>
          <p:spPr bwMode="auto">
            <a:xfrm>
              <a:off x="665935" y="2885883"/>
              <a:ext cx="266721" cy="400083"/>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96"/>
            <p:cNvSpPr>
              <a:spLocks/>
            </p:cNvSpPr>
            <p:nvPr/>
          </p:nvSpPr>
          <p:spPr bwMode="auto">
            <a:xfrm>
              <a:off x="799294" y="2885883"/>
              <a:ext cx="352210" cy="369307"/>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97"/>
            <p:cNvSpPr>
              <a:spLocks/>
            </p:cNvSpPr>
            <p:nvPr/>
          </p:nvSpPr>
          <p:spPr bwMode="auto">
            <a:xfrm>
              <a:off x="799294" y="2742264"/>
              <a:ext cx="376145" cy="287238"/>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65" name="线形标注 2(带强调线) 564"/>
          <p:cNvSpPr/>
          <p:nvPr/>
        </p:nvSpPr>
        <p:spPr>
          <a:xfrm rot="16200000">
            <a:off x="8435479" y="2628789"/>
            <a:ext cx="914400" cy="612648"/>
          </a:xfrm>
          <a:prstGeom prst="accentCallout2">
            <a:avLst>
              <a:gd name="adj1" fmla="val 21119"/>
              <a:gd name="adj2" fmla="val 1191"/>
              <a:gd name="adj3" fmla="val 21119"/>
              <a:gd name="adj4" fmla="val -13492"/>
              <a:gd name="adj5" fmla="val -309200"/>
              <a:gd name="adj6" fmla="val -129205"/>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66" name="组合 565"/>
          <p:cNvGrpSpPr/>
          <p:nvPr/>
        </p:nvGrpSpPr>
        <p:grpSpPr>
          <a:xfrm>
            <a:off x="8403977" y="1964608"/>
            <a:ext cx="824309" cy="893970"/>
            <a:chOff x="423149" y="2496059"/>
            <a:chExt cx="728355" cy="789907"/>
          </a:xfrm>
          <a:solidFill>
            <a:srgbClr val="B3D53D"/>
          </a:solidFill>
        </p:grpSpPr>
        <p:sp>
          <p:nvSpPr>
            <p:cNvPr id="567" name="Freeform 291"/>
            <p:cNvSpPr>
              <a:spLocks/>
            </p:cNvSpPr>
            <p:nvPr/>
          </p:nvSpPr>
          <p:spPr bwMode="auto">
            <a:xfrm>
              <a:off x="665935" y="2496059"/>
              <a:ext cx="266721" cy="38982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92"/>
            <p:cNvSpPr>
              <a:spLocks/>
            </p:cNvSpPr>
            <p:nvPr/>
          </p:nvSpPr>
          <p:spPr bwMode="auto">
            <a:xfrm>
              <a:off x="457344" y="2523415"/>
              <a:ext cx="341950" cy="362467"/>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93"/>
            <p:cNvSpPr>
              <a:spLocks/>
            </p:cNvSpPr>
            <p:nvPr/>
          </p:nvSpPr>
          <p:spPr bwMode="auto">
            <a:xfrm>
              <a:off x="423149" y="2742264"/>
              <a:ext cx="376145" cy="294077"/>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94"/>
            <p:cNvSpPr>
              <a:spLocks/>
            </p:cNvSpPr>
            <p:nvPr/>
          </p:nvSpPr>
          <p:spPr bwMode="auto">
            <a:xfrm>
              <a:off x="457344" y="2885883"/>
              <a:ext cx="341950" cy="369307"/>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95"/>
            <p:cNvSpPr>
              <a:spLocks/>
            </p:cNvSpPr>
            <p:nvPr/>
          </p:nvSpPr>
          <p:spPr bwMode="auto">
            <a:xfrm>
              <a:off x="665935" y="2885883"/>
              <a:ext cx="266721" cy="400083"/>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96"/>
            <p:cNvSpPr>
              <a:spLocks/>
            </p:cNvSpPr>
            <p:nvPr/>
          </p:nvSpPr>
          <p:spPr bwMode="auto">
            <a:xfrm>
              <a:off x="799294" y="2885883"/>
              <a:ext cx="352210" cy="369307"/>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79" name="矩形 45"/>
          <p:cNvSpPr>
            <a:spLocks noChangeArrowheads="1"/>
          </p:cNvSpPr>
          <p:nvPr/>
        </p:nvSpPr>
        <p:spPr bwMode="auto">
          <a:xfrm>
            <a:off x="2883581" y="2935466"/>
            <a:ext cx="812800" cy="403225"/>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45%</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80" name="矩形 46"/>
          <p:cNvSpPr>
            <a:spLocks noChangeArrowheads="1"/>
          </p:cNvSpPr>
          <p:nvPr/>
        </p:nvSpPr>
        <p:spPr bwMode="auto">
          <a:xfrm>
            <a:off x="8537999" y="2935550"/>
            <a:ext cx="812800" cy="403225"/>
          </a:xfrm>
          <a:prstGeom prst="rect">
            <a:avLst/>
          </a:prstGeom>
          <a:solidFill>
            <a:srgbClr val="B3D53D"/>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80%</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81" name="矩形 48"/>
          <p:cNvSpPr>
            <a:spLocks noChangeArrowheads="1"/>
          </p:cNvSpPr>
          <p:nvPr/>
        </p:nvSpPr>
        <p:spPr bwMode="auto">
          <a:xfrm>
            <a:off x="5726113" y="2958486"/>
            <a:ext cx="812800" cy="401638"/>
          </a:xfrm>
          <a:prstGeom prst="rect">
            <a:avLst/>
          </a:prstGeom>
          <a:solidFill>
            <a:srgbClr val="75625B"/>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90%</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82" name="矩形 45"/>
          <p:cNvSpPr>
            <a:spLocks noChangeArrowheads="1"/>
          </p:cNvSpPr>
          <p:nvPr/>
        </p:nvSpPr>
        <p:spPr bwMode="auto">
          <a:xfrm>
            <a:off x="658813" y="2932483"/>
            <a:ext cx="2084993" cy="1426793"/>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r>
              <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输入文字</a:t>
            </a:r>
            <a:endPar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a:p>
            <a:pPr algn="r" eaLnBrk="1" hangingPunct="1"/>
            <a:r>
              <a:rPr lang="zh-CN" altLang="en-US" sz="1400"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这里是解释性文字这里是解释性文字这里是解释性文字这里是解释性文字这里是解释性文字</a:t>
            </a:r>
          </a:p>
        </p:txBody>
      </p:sp>
      <p:sp>
        <p:nvSpPr>
          <p:cNvPr id="584" name="矩形 45"/>
          <p:cNvSpPr>
            <a:spLocks noChangeArrowheads="1"/>
          </p:cNvSpPr>
          <p:nvPr/>
        </p:nvSpPr>
        <p:spPr bwMode="auto">
          <a:xfrm>
            <a:off x="5141613" y="419166"/>
            <a:ext cx="2084993" cy="1426793"/>
          </a:xfrm>
          <a:prstGeom prst="rect">
            <a:avLst/>
          </a:prstGeom>
          <a:solidFill>
            <a:srgbClr val="75625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输入文字</a:t>
            </a:r>
            <a:endPar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a:p>
            <a:pPr algn="ctr" eaLnBrk="1" hangingPunct="1"/>
            <a:r>
              <a:rPr lang="zh-CN" altLang="en-US" sz="1400"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这里是解释性文字这里是解释性文字这里是解释性文字这里是解释性文字这里是解释性文字</a:t>
            </a:r>
          </a:p>
        </p:txBody>
      </p:sp>
      <p:sp>
        <p:nvSpPr>
          <p:cNvPr id="592" name="矩形 45"/>
          <p:cNvSpPr>
            <a:spLocks noChangeArrowheads="1"/>
          </p:cNvSpPr>
          <p:nvPr/>
        </p:nvSpPr>
        <p:spPr bwMode="auto">
          <a:xfrm>
            <a:off x="9510217" y="2911237"/>
            <a:ext cx="2084993" cy="1426793"/>
          </a:xfrm>
          <a:prstGeom prst="rect">
            <a:avLst/>
          </a:prstGeom>
          <a:solidFill>
            <a:srgbClr val="B3D53D"/>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r>
              <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输入文字</a:t>
            </a:r>
            <a:endPar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a:p>
            <a:pPr algn="r" eaLnBrk="1" hangingPunct="1"/>
            <a:r>
              <a:rPr lang="zh-CN" altLang="en-US" sz="1400"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这里是解释性文字这里是解释性文字这里是解释性文字这里是解释性文字这里是解释性文字</a:t>
            </a:r>
          </a:p>
        </p:txBody>
      </p:sp>
      <p:sp>
        <p:nvSpPr>
          <p:cNvPr id="8" name="圆角右箭头 7"/>
          <p:cNvSpPr/>
          <p:nvPr/>
        </p:nvSpPr>
        <p:spPr>
          <a:xfrm>
            <a:off x="1626533" y="885667"/>
            <a:ext cx="3221692" cy="1661808"/>
          </a:xfrm>
          <a:prstGeom prst="bentArrow">
            <a:avLst>
              <a:gd name="adj1" fmla="val 17139"/>
              <a:gd name="adj2" fmla="val 25000"/>
              <a:gd name="adj3" fmla="val 25000"/>
              <a:gd name="adj4" fmla="val 4375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93" name="圆角右箭头 592"/>
          <p:cNvSpPr/>
          <p:nvPr/>
        </p:nvSpPr>
        <p:spPr>
          <a:xfrm flipH="1">
            <a:off x="7552559" y="865907"/>
            <a:ext cx="3221692" cy="1661808"/>
          </a:xfrm>
          <a:prstGeom prst="bentArrow">
            <a:avLst>
              <a:gd name="adj1" fmla="val 17139"/>
              <a:gd name="adj2" fmla="val 25000"/>
              <a:gd name="adj3" fmla="val 25000"/>
              <a:gd name="adj4" fmla="val 4375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Tree>
    <p:extLst>
      <p:ext uri="{BB962C8B-B14F-4D97-AF65-F5344CB8AC3E}">
        <p14:creationId xmlns:p14="http://schemas.microsoft.com/office/powerpoint/2010/main" val="389138676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5745163" y="3584576"/>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2201863" y="4457701"/>
            <a:ext cx="720725" cy="32226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71" name="直接连接符 35"/>
          <p:cNvSpPr>
            <a:spLocks noChangeShapeType="1"/>
          </p:cNvSpPr>
          <p:nvPr/>
        </p:nvSpPr>
        <p:spPr bwMode="auto">
          <a:xfrm>
            <a:off x="6104619" y="1013056"/>
            <a:ext cx="1588" cy="4395787"/>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572" name="矩形 51"/>
          <p:cNvSpPr>
            <a:spLocks noChangeArrowheads="1"/>
          </p:cNvSpPr>
          <p:nvPr/>
        </p:nvSpPr>
        <p:spPr bwMode="auto">
          <a:xfrm>
            <a:off x="6484032" y="1613131"/>
            <a:ext cx="23391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请输入标题文字</a:t>
            </a:r>
            <a:endParaRPr lang="zh-CN" altLang="en-US" dirty="0">
              <a:ea typeface="微软雅黑" panose="020B0503020204020204" pitchFamily="34" charset="-122"/>
            </a:endParaRPr>
          </a:p>
        </p:txBody>
      </p:sp>
      <p:sp>
        <p:nvSpPr>
          <p:cNvPr id="576" name="矩形 52"/>
          <p:cNvSpPr>
            <a:spLocks noChangeArrowheads="1"/>
          </p:cNvSpPr>
          <p:nvPr/>
        </p:nvSpPr>
        <p:spPr bwMode="auto">
          <a:xfrm>
            <a:off x="6484032" y="2246543"/>
            <a:ext cx="502285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
        <p:nvSpPr>
          <p:cNvPr id="577" name="直接连接符 40"/>
          <p:cNvSpPr>
            <a:spLocks noChangeShapeType="1"/>
          </p:cNvSpPr>
          <p:nvPr/>
        </p:nvSpPr>
        <p:spPr bwMode="auto">
          <a:xfrm>
            <a:off x="6591982" y="2122718"/>
            <a:ext cx="2525712"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 name="组合 1"/>
          <p:cNvGrpSpPr/>
          <p:nvPr/>
        </p:nvGrpSpPr>
        <p:grpSpPr>
          <a:xfrm>
            <a:off x="483282" y="1036868"/>
            <a:ext cx="5235575" cy="4330700"/>
            <a:chOff x="483282" y="1036868"/>
            <a:chExt cx="5235575" cy="4330700"/>
          </a:xfrm>
          <a:solidFill>
            <a:schemeClr val="bg1">
              <a:lumMod val="50000"/>
            </a:schemeClr>
          </a:solidFill>
        </p:grpSpPr>
        <p:sp>
          <p:nvSpPr>
            <p:cNvPr id="484" name="Freeform 5"/>
            <p:cNvSpPr>
              <a:spLocks noChangeArrowheads="1"/>
            </p:cNvSpPr>
            <p:nvPr/>
          </p:nvSpPr>
          <p:spPr bwMode="auto">
            <a:xfrm>
              <a:off x="2681969" y="1092431"/>
              <a:ext cx="2292350" cy="1955800"/>
            </a:xfrm>
            <a:custGeom>
              <a:avLst/>
              <a:gdLst>
                <a:gd name="T0" fmla="*/ 2147483647 w 714"/>
                <a:gd name="T1" fmla="*/ 2147483647 h 609"/>
                <a:gd name="T2" fmla="*/ 2147483647 w 714"/>
                <a:gd name="T3" fmla="*/ 2147483647 h 609"/>
                <a:gd name="T4" fmla="*/ 2147483647 w 714"/>
                <a:gd name="T5" fmla="*/ 2147483647 h 609"/>
                <a:gd name="T6" fmla="*/ 2147483647 w 714"/>
                <a:gd name="T7" fmla="*/ 2147483647 h 609"/>
                <a:gd name="T8" fmla="*/ 2147483647 w 714"/>
                <a:gd name="T9" fmla="*/ 2147483647 h 609"/>
                <a:gd name="T10" fmla="*/ 2147483647 w 714"/>
                <a:gd name="T11" fmla="*/ 2147483647 h 609"/>
                <a:gd name="T12" fmla="*/ 2147483647 w 714"/>
                <a:gd name="T13" fmla="*/ 2147483647 h 609"/>
                <a:gd name="T14" fmla="*/ 2147483647 w 714"/>
                <a:gd name="T15" fmla="*/ 2147483647 h 609"/>
                <a:gd name="T16" fmla="*/ 2147483647 w 714"/>
                <a:gd name="T17" fmla="*/ 2147483647 h 609"/>
                <a:gd name="T18" fmla="*/ 2147483647 w 714"/>
                <a:gd name="T19" fmla="*/ 2147483647 h 609"/>
                <a:gd name="T20" fmla="*/ 2147483647 w 714"/>
                <a:gd name="T21" fmla="*/ 2147483647 h 609"/>
                <a:gd name="T22" fmla="*/ 2147483647 w 714"/>
                <a:gd name="T23" fmla="*/ 2147483647 h 609"/>
                <a:gd name="T24" fmla="*/ 2147483647 w 714"/>
                <a:gd name="T25" fmla="*/ 2147483647 h 609"/>
                <a:gd name="T26" fmla="*/ 2147483647 w 714"/>
                <a:gd name="T27" fmla="*/ 2147483647 h 609"/>
                <a:gd name="T28" fmla="*/ 2147483647 w 714"/>
                <a:gd name="T29" fmla="*/ 2147483647 h 609"/>
                <a:gd name="T30" fmla="*/ 2147483647 w 714"/>
                <a:gd name="T31" fmla="*/ 2147483647 h 609"/>
                <a:gd name="T32" fmla="*/ 2147483647 w 714"/>
                <a:gd name="T33" fmla="*/ 2147483647 h 609"/>
                <a:gd name="T34" fmla="*/ 2147483647 w 714"/>
                <a:gd name="T35" fmla="*/ 2147483647 h 609"/>
                <a:gd name="T36" fmla="*/ 2147483647 w 714"/>
                <a:gd name="T37" fmla="*/ 2147483647 h 609"/>
                <a:gd name="T38" fmla="*/ 2147483647 w 714"/>
                <a:gd name="T39" fmla="*/ 2147483647 h 609"/>
                <a:gd name="T40" fmla="*/ 2147483647 w 714"/>
                <a:gd name="T41" fmla="*/ 2147483647 h 609"/>
                <a:gd name="T42" fmla="*/ 2147483647 w 714"/>
                <a:gd name="T43" fmla="*/ 2147483647 h 609"/>
                <a:gd name="T44" fmla="*/ 2147483647 w 714"/>
                <a:gd name="T45" fmla="*/ 2147483647 h 609"/>
                <a:gd name="T46" fmla="*/ 2147483647 w 714"/>
                <a:gd name="T47" fmla="*/ 2147483647 h 609"/>
                <a:gd name="T48" fmla="*/ 2147483647 w 714"/>
                <a:gd name="T49" fmla="*/ 2147483647 h 609"/>
                <a:gd name="T50" fmla="*/ 2147483647 w 714"/>
                <a:gd name="T51" fmla="*/ 2147483647 h 609"/>
                <a:gd name="T52" fmla="*/ 2147483647 w 714"/>
                <a:gd name="T53" fmla="*/ 2147483647 h 609"/>
                <a:gd name="T54" fmla="*/ 2147483647 w 714"/>
                <a:gd name="T55" fmla="*/ 2147483647 h 609"/>
                <a:gd name="T56" fmla="*/ 2147483647 w 714"/>
                <a:gd name="T57" fmla="*/ 2147483647 h 609"/>
                <a:gd name="T58" fmla="*/ 2147483647 w 714"/>
                <a:gd name="T59" fmla="*/ 2147483647 h 609"/>
                <a:gd name="T60" fmla="*/ 2147483647 w 714"/>
                <a:gd name="T61" fmla="*/ 2147483647 h 609"/>
                <a:gd name="T62" fmla="*/ 2147483647 w 714"/>
                <a:gd name="T63" fmla="*/ 2147483647 h 609"/>
                <a:gd name="T64" fmla="*/ 2147483647 w 714"/>
                <a:gd name="T65" fmla="*/ 2147483647 h 609"/>
                <a:gd name="T66" fmla="*/ 2147483647 w 714"/>
                <a:gd name="T67" fmla="*/ 2147483647 h 609"/>
                <a:gd name="T68" fmla="*/ 2147483647 w 714"/>
                <a:gd name="T69" fmla="*/ 2147483647 h 609"/>
                <a:gd name="T70" fmla="*/ 2147483647 w 714"/>
                <a:gd name="T71" fmla="*/ 2147483647 h 609"/>
                <a:gd name="T72" fmla="*/ 2147483647 w 714"/>
                <a:gd name="T73" fmla="*/ 2147483647 h 609"/>
                <a:gd name="T74" fmla="*/ 2147483647 w 714"/>
                <a:gd name="T75" fmla="*/ 2147483647 h 609"/>
                <a:gd name="T76" fmla="*/ 2147483647 w 714"/>
                <a:gd name="T77" fmla="*/ 2147483647 h 609"/>
                <a:gd name="T78" fmla="*/ 2147483647 w 714"/>
                <a:gd name="T79" fmla="*/ 2147483647 h 609"/>
                <a:gd name="T80" fmla="*/ 2147483647 w 714"/>
                <a:gd name="T81" fmla="*/ 2147483647 h 609"/>
                <a:gd name="T82" fmla="*/ 2147483647 w 714"/>
                <a:gd name="T83" fmla="*/ 2147483647 h 609"/>
                <a:gd name="T84" fmla="*/ 2147483647 w 714"/>
                <a:gd name="T85" fmla="*/ 2147483647 h 609"/>
                <a:gd name="T86" fmla="*/ 2147483647 w 714"/>
                <a:gd name="T87" fmla="*/ 2147483647 h 609"/>
                <a:gd name="T88" fmla="*/ 2147483647 w 714"/>
                <a:gd name="T89" fmla="*/ 2147483647 h 609"/>
                <a:gd name="T90" fmla="*/ 2147483647 w 714"/>
                <a:gd name="T91" fmla="*/ 2147483647 h 609"/>
                <a:gd name="T92" fmla="*/ 2147483647 w 714"/>
                <a:gd name="T93" fmla="*/ 2147483647 h 609"/>
                <a:gd name="T94" fmla="*/ 2147483647 w 714"/>
                <a:gd name="T95" fmla="*/ 2147483647 h 609"/>
                <a:gd name="T96" fmla="*/ 2147483647 w 714"/>
                <a:gd name="T97" fmla="*/ 2147483647 h 609"/>
                <a:gd name="T98" fmla="*/ 2147483647 w 714"/>
                <a:gd name="T99" fmla="*/ 2147483647 h 609"/>
                <a:gd name="T100" fmla="*/ 2147483647 w 714"/>
                <a:gd name="T101" fmla="*/ 2147483647 h 609"/>
                <a:gd name="T102" fmla="*/ 2147483647 w 714"/>
                <a:gd name="T103" fmla="*/ 2147483647 h 609"/>
                <a:gd name="T104" fmla="*/ 2147483647 w 714"/>
                <a:gd name="T105" fmla="*/ 2147483647 h 609"/>
                <a:gd name="T106" fmla="*/ 2147483647 w 714"/>
                <a:gd name="T107" fmla="*/ 2147483647 h 609"/>
                <a:gd name="T108" fmla="*/ 2147483647 w 714"/>
                <a:gd name="T109" fmla="*/ 2147483647 h 609"/>
                <a:gd name="T110" fmla="*/ 2147483647 w 714"/>
                <a:gd name="T111" fmla="*/ 2147483647 h 609"/>
                <a:gd name="T112" fmla="*/ 2147483647 w 714"/>
                <a:gd name="T113" fmla="*/ 2147483647 h 609"/>
                <a:gd name="T114" fmla="*/ 2147483647 w 714"/>
                <a:gd name="T115" fmla="*/ 2147483647 h 609"/>
                <a:gd name="T116" fmla="*/ 2147483647 w 714"/>
                <a:gd name="T117" fmla="*/ 2147483647 h 609"/>
                <a:gd name="T118" fmla="*/ 2147483647 w 714"/>
                <a:gd name="T119" fmla="*/ 2147483647 h 609"/>
                <a:gd name="T120" fmla="*/ 2147483647 w 714"/>
                <a:gd name="T121" fmla="*/ 2147483647 h 609"/>
                <a:gd name="T122" fmla="*/ 2147483647 w 714"/>
                <a:gd name="T123" fmla="*/ 2147483647 h 6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4"/>
                <a:gd name="T187" fmla="*/ 0 h 609"/>
                <a:gd name="T188" fmla="*/ 714 w 714"/>
                <a:gd name="T189" fmla="*/ 609 h 6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4" h="609">
                  <a:moveTo>
                    <a:pt x="699" y="64"/>
                  </a:moveTo>
                  <a:cubicBezTo>
                    <a:pt x="697" y="56"/>
                    <a:pt x="697" y="56"/>
                    <a:pt x="697" y="56"/>
                  </a:cubicBezTo>
                  <a:cubicBezTo>
                    <a:pt x="689" y="43"/>
                    <a:pt x="689" y="43"/>
                    <a:pt x="689" y="43"/>
                  </a:cubicBezTo>
                  <a:cubicBezTo>
                    <a:pt x="683" y="40"/>
                    <a:pt x="683" y="40"/>
                    <a:pt x="683" y="40"/>
                  </a:cubicBezTo>
                  <a:cubicBezTo>
                    <a:pt x="677" y="43"/>
                    <a:pt x="677" y="43"/>
                    <a:pt x="677" y="43"/>
                  </a:cubicBezTo>
                  <a:cubicBezTo>
                    <a:pt x="674" y="50"/>
                    <a:pt x="674" y="50"/>
                    <a:pt x="674" y="50"/>
                  </a:cubicBezTo>
                  <a:cubicBezTo>
                    <a:pt x="673" y="51"/>
                    <a:pt x="673" y="51"/>
                    <a:pt x="673" y="51"/>
                  </a:cubicBezTo>
                  <a:cubicBezTo>
                    <a:pt x="673" y="51"/>
                    <a:pt x="673" y="51"/>
                    <a:pt x="673" y="51"/>
                  </a:cubicBezTo>
                  <a:cubicBezTo>
                    <a:pt x="672" y="51"/>
                    <a:pt x="672" y="51"/>
                    <a:pt x="672" y="51"/>
                  </a:cubicBezTo>
                  <a:cubicBezTo>
                    <a:pt x="661" y="53"/>
                    <a:pt x="661" y="53"/>
                    <a:pt x="661" y="53"/>
                  </a:cubicBezTo>
                  <a:cubicBezTo>
                    <a:pt x="660" y="54"/>
                    <a:pt x="659" y="54"/>
                    <a:pt x="658" y="56"/>
                  </a:cubicBezTo>
                  <a:cubicBezTo>
                    <a:pt x="655" y="58"/>
                    <a:pt x="655" y="58"/>
                    <a:pt x="655" y="58"/>
                  </a:cubicBezTo>
                  <a:cubicBezTo>
                    <a:pt x="649" y="63"/>
                    <a:pt x="649" y="63"/>
                    <a:pt x="649" y="63"/>
                  </a:cubicBezTo>
                  <a:cubicBezTo>
                    <a:pt x="648" y="64"/>
                    <a:pt x="648" y="64"/>
                    <a:pt x="648" y="64"/>
                  </a:cubicBezTo>
                  <a:cubicBezTo>
                    <a:pt x="643" y="65"/>
                    <a:pt x="643" y="65"/>
                    <a:pt x="643" y="65"/>
                  </a:cubicBezTo>
                  <a:cubicBezTo>
                    <a:pt x="640" y="64"/>
                    <a:pt x="637" y="62"/>
                    <a:pt x="632" y="59"/>
                  </a:cubicBezTo>
                  <a:cubicBezTo>
                    <a:pt x="631" y="58"/>
                    <a:pt x="631" y="58"/>
                    <a:pt x="631" y="58"/>
                  </a:cubicBezTo>
                  <a:cubicBezTo>
                    <a:pt x="623" y="50"/>
                    <a:pt x="619" y="45"/>
                    <a:pt x="619" y="42"/>
                  </a:cubicBezTo>
                  <a:cubicBezTo>
                    <a:pt x="619" y="31"/>
                    <a:pt x="619" y="31"/>
                    <a:pt x="619" y="31"/>
                  </a:cubicBezTo>
                  <a:cubicBezTo>
                    <a:pt x="619" y="31"/>
                    <a:pt x="619" y="31"/>
                    <a:pt x="619" y="31"/>
                  </a:cubicBezTo>
                  <a:cubicBezTo>
                    <a:pt x="619" y="30"/>
                    <a:pt x="619" y="30"/>
                    <a:pt x="619" y="30"/>
                  </a:cubicBezTo>
                  <a:cubicBezTo>
                    <a:pt x="621" y="28"/>
                    <a:pt x="621" y="28"/>
                    <a:pt x="621" y="28"/>
                  </a:cubicBezTo>
                  <a:cubicBezTo>
                    <a:pt x="609" y="24"/>
                    <a:pt x="609" y="24"/>
                    <a:pt x="609" y="24"/>
                  </a:cubicBezTo>
                  <a:cubicBezTo>
                    <a:pt x="609" y="28"/>
                    <a:pt x="609" y="28"/>
                    <a:pt x="609" y="28"/>
                  </a:cubicBezTo>
                  <a:cubicBezTo>
                    <a:pt x="609" y="30"/>
                    <a:pt x="607" y="31"/>
                    <a:pt x="605" y="32"/>
                  </a:cubicBezTo>
                  <a:cubicBezTo>
                    <a:pt x="601" y="34"/>
                    <a:pt x="601" y="34"/>
                    <a:pt x="601" y="34"/>
                  </a:cubicBezTo>
                  <a:cubicBezTo>
                    <a:pt x="600" y="34"/>
                    <a:pt x="600" y="34"/>
                    <a:pt x="600" y="34"/>
                  </a:cubicBezTo>
                  <a:cubicBezTo>
                    <a:pt x="600" y="33"/>
                    <a:pt x="600" y="33"/>
                    <a:pt x="600" y="33"/>
                  </a:cubicBezTo>
                  <a:cubicBezTo>
                    <a:pt x="594" y="32"/>
                    <a:pt x="594" y="32"/>
                    <a:pt x="594" y="32"/>
                  </a:cubicBezTo>
                  <a:cubicBezTo>
                    <a:pt x="595" y="36"/>
                    <a:pt x="595" y="36"/>
                    <a:pt x="595" y="36"/>
                  </a:cubicBezTo>
                  <a:cubicBezTo>
                    <a:pt x="585" y="30"/>
                    <a:pt x="585" y="30"/>
                    <a:pt x="585" y="30"/>
                  </a:cubicBezTo>
                  <a:cubicBezTo>
                    <a:pt x="584" y="30"/>
                    <a:pt x="584" y="30"/>
                    <a:pt x="584" y="30"/>
                  </a:cubicBezTo>
                  <a:cubicBezTo>
                    <a:pt x="584" y="29"/>
                    <a:pt x="584" y="29"/>
                    <a:pt x="584" y="29"/>
                  </a:cubicBezTo>
                  <a:cubicBezTo>
                    <a:pt x="584" y="29"/>
                    <a:pt x="584" y="29"/>
                    <a:pt x="584" y="29"/>
                  </a:cubicBezTo>
                  <a:cubicBezTo>
                    <a:pt x="582" y="25"/>
                    <a:pt x="581" y="20"/>
                    <a:pt x="581" y="16"/>
                  </a:cubicBezTo>
                  <a:cubicBezTo>
                    <a:pt x="581" y="12"/>
                    <a:pt x="582" y="9"/>
                    <a:pt x="583" y="8"/>
                  </a:cubicBezTo>
                  <a:cubicBezTo>
                    <a:pt x="586" y="3"/>
                    <a:pt x="586" y="3"/>
                    <a:pt x="586" y="3"/>
                  </a:cubicBezTo>
                  <a:cubicBezTo>
                    <a:pt x="585" y="0"/>
                    <a:pt x="585" y="0"/>
                    <a:pt x="585" y="0"/>
                  </a:cubicBezTo>
                  <a:cubicBezTo>
                    <a:pt x="575" y="1"/>
                    <a:pt x="575" y="1"/>
                    <a:pt x="575" y="1"/>
                  </a:cubicBezTo>
                  <a:cubicBezTo>
                    <a:pt x="569" y="2"/>
                    <a:pt x="566" y="5"/>
                    <a:pt x="564" y="11"/>
                  </a:cubicBezTo>
                  <a:cubicBezTo>
                    <a:pt x="564" y="11"/>
                    <a:pt x="564" y="11"/>
                    <a:pt x="564" y="11"/>
                  </a:cubicBezTo>
                  <a:cubicBezTo>
                    <a:pt x="564" y="11"/>
                    <a:pt x="564" y="11"/>
                    <a:pt x="564" y="11"/>
                  </a:cubicBezTo>
                  <a:cubicBezTo>
                    <a:pt x="558" y="20"/>
                    <a:pt x="558" y="20"/>
                    <a:pt x="558" y="20"/>
                  </a:cubicBezTo>
                  <a:cubicBezTo>
                    <a:pt x="564" y="20"/>
                    <a:pt x="564" y="20"/>
                    <a:pt x="564" y="20"/>
                  </a:cubicBezTo>
                  <a:cubicBezTo>
                    <a:pt x="564" y="20"/>
                    <a:pt x="564" y="20"/>
                    <a:pt x="564" y="20"/>
                  </a:cubicBezTo>
                  <a:cubicBezTo>
                    <a:pt x="565" y="20"/>
                    <a:pt x="565" y="20"/>
                    <a:pt x="565" y="20"/>
                  </a:cubicBezTo>
                  <a:cubicBezTo>
                    <a:pt x="565" y="20"/>
                    <a:pt x="565" y="20"/>
                    <a:pt x="565" y="20"/>
                  </a:cubicBezTo>
                  <a:cubicBezTo>
                    <a:pt x="570" y="22"/>
                    <a:pt x="570" y="22"/>
                    <a:pt x="570" y="22"/>
                  </a:cubicBezTo>
                  <a:cubicBezTo>
                    <a:pt x="571" y="22"/>
                    <a:pt x="571" y="22"/>
                    <a:pt x="571" y="22"/>
                  </a:cubicBezTo>
                  <a:cubicBezTo>
                    <a:pt x="571" y="23"/>
                    <a:pt x="571" y="23"/>
                    <a:pt x="571" y="23"/>
                  </a:cubicBezTo>
                  <a:cubicBezTo>
                    <a:pt x="571" y="24"/>
                    <a:pt x="571" y="24"/>
                    <a:pt x="571" y="24"/>
                  </a:cubicBezTo>
                  <a:cubicBezTo>
                    <a:pt x="572" y="32"/>
                    <a:pt x="572" y="32"/>
                    <a:pt x="572" y="32"/>
                  </a:cubicBezTo>
                  <a:cubicBezTo>
                    <a:pt x="575" y="40"/>
                    <a:pt x="575" y="40"/>
                    <a:pt x="575" y="40"/>
                  </a:cubicBezTo>
                  <a:cubicBezTo>
                    <a:pt x="575" y="41"/>
                    <a:pt x="575" y="41"/>
                    <a:pt x="575" y="41"/>
                  </a:cubicBezTo>
                  <a:cubicBezTo>
                    <a:pt x="575" y="41"/>
                    <a:pt x="575" y="41"/>
                    <a:pt x="575" y="41"/>
                  </a:cubicBezTo>
                  <a:cubicBezTo>
                    <a:pt x="575" y="42"/>
                    <a:pt x="575" y="42"/>
                    <a:pt x="575" y="42"/>
                  </a:cubicBezTo>
                  <a:cubicBezTo>
                    <a:pt x="561" y="68"/>
                    <a:pt x="561" y="68"/>
                    <a:pt x="561" y="68"/>
                  </a:cubicBezTo>
                  <a:cubicBezTo>
                    <a:pt x="559" y="71"/>
                    <a:pt x="558" y="81"/>
                    <a:pt x="557" y="95"/>
                  </a:cubicBezTo>
                  <a:cubicBezTo>
                    <a:pt x="557" y="96"/>
                    <a:pt x="557" y="96"/>
                    <a:pt x="557" y="96"/>
                  </a:cubicBezTo>
                  <a:cubicBezTo>
                    <a:pt x="552" y="106"/>
                    <a:pt x="552" y="106"/>
                    <a:pt x="552" y="106"/>
                  </a:cubicBezTo>
                  <a:cubicBezTo>
                    <a:pt x="555" y="110"/>
                    <a:pt x="555" y="110"/>
                    <a:pt x="555" y="110"/>
                  </a:cubicBezTo>
                  <a:cubicBezTo>
                    <a:pt x="555" y="111"/>
                    <a:pt x="555" y="111"/>
                    <a:pt x="555" y="111"/>
                  </a:cubicBezTo>
                  <a:cubicBezTo>
                    <a:pt x="556" y="117"/>
                    <a:pt x="555" y="121"/>
                    <a:pt x="554" y="122"/>
                  </a:cubicBezTo>
                  <a:cubicBezTo>
                    <a:pt x="553" y="122"/>
                    <a:pt x="553" y="122"/>
                    <a:pt x="553" y="122"/>
                  </a:cubicBezTo>
                  <a:cubicBezTo>
                    <a:pt x="550" y="124"/>
                    <a:pt x="541" y="133"/>
                    <a:pt x="526" y="151"/>
                  </a:cubicBezTo>
                  <a:cubicBezTo>
                    <a:pt x="525" y="152"/>
                    <a:pt x="525" y="152"/>
                    <a:pt x="525" y="152"/>
                  </a:cubicBezTo>
                  <a:cubicBezTo>
                    <a:pt x="524" y="152"/>
                    <a:pt x="524" y="152"/>
                    <a:pt x="524" y="152"/>
                  </a:cubicBezTo>
                  <a:cubicBezTo>
                    <a:pt x="523" y="151"/>
                    <a:pt x="523" y="151"/>
                    <a:pt x="523" y="151"/>
                  </a:cubicBezTo>
                  <a:cubicBezTo>
                    <a:pt x="517" y="148"/>
                    <a:pt x="513" y="144"/>
                    <a:pt x="510" y="141"/>
                  </a:cubicBezTo>
                  <a:cubicBezTo>
                    <a:pt x="507" y="140"/>
                    <a:pt x="501" y="138"/>
                    <a:pt x="491" y="138"/>
                  </a:cubicBezTo>
                  <a:cubicBezTo>
                    <a:pt x="491" y="157"/>
                    <a:pt x="491" y="157"/>
                    <a:pt x="491" y="157"/>
                  </a:cubicBezTo>
                  <a:cubicBezTo>
                    <a:pt x="491" y="157"/>
                    <a:pt x="491" y="157"/>
                    <a:pt x="491" y="157"/>
                  </a:cubicBezTo>
                  <a:cubicBezTo>
                    <a:pt x="483" y="192"/>
                    <a:pt x="483" y="192"/>
                    <a:pt x="483" y="192"/>
                  </a:cubicBezTo>
                  <a:cubicBezTo>
                    <a:pt x="482" y="196"/>
                    <a:pt x="481" y="204"/>
                    <a:pt x="481" y="216"/>
                  </a:cubicBezTo>
                  <a:cubicBezTo>
                    <a:pt x="484" y="220"/>
                    <a:pt x="484" y="220"/>
                    <a:pt x="484" y="220"/>
                  </a:cubicBezTo>
                  <a:cubicBezTo>
                    <a:pt x="487" y="215"/>
                    <a:pt x="487" y="215"/>
                    <a:pt x="487" y="215"/>
                  </a:cubicBezTo>
                  <a:cubicBezTo>
                    <a:pt x="487" y="215"/>
                    <a:pt x="487" y="215"/>
                    <a:pt x="487" y="215"/>
                  </a:cubicBezTo>
                  <a:cubicBezTo>
                    <a:pt x="487" y="214"/>
                    <a:pt x="487" y="214"/>
                    <a:pt x="487" y="214"/>
                  </a:cubicBezTo>
                  <a:cubicBezTo>
                    <a:pt x="497" y="210"/>
                    <a:pt x="497" y="210"/>
                    <a:pt x="497" y="210"/>
                  </a:cubicBezTo>
                  <a:cubicBezTo>
                    <a:pt x="522" y="214"/>
                    <a:pt x="522" y="214"/>
                    <a:pt x="522" y="214"/>
                  </a:cubicBezTo>
                  <a:cubicBezTo>
                    <a:pt x="525" y="210"/>
                    <a:pt x="525" y="210"/>
                    <a:pt x="525" y="210"/>
                  </a:cubicBezTo>
                  <a:cubicBezTo>
                    <a:pt x="529" y="204"/>
                    <a:pt x="529" y="204"/>
                    <a:pt x="529" y="204"/>
                  </a:cubicBezTo>
                  <a:cubicBezTo>
                    <a:pt x="529" y="204"/>
                    <a:pt x="529" y="204"/>
                    <a:pt x="529" y="204"/>
                  </a:cubicBezTo>
                  <a:cubicBezTo>
                    <a:pt x="529" y="204"/>
                    <a:pt x="529" y="204"/>
                    <a:pt x="529" y="204"/>
                  </a:cubicBezTo>
                  <a:cubicBezTo>
                    <a:pt x="530" y="203"/>
                    <a:pt x="530" y="203"/>
                    <a:pt x="530" y="203"/>
                  </a:cubicBezTo>
                  <a:cubicBezTo>
                    <a:pt x="540" y="201"/>
                    <a:pt x="540" y="201"/>
                    <a:pt x="540" y="201"/>
                  </a:cubicBezTo>
                  <a:cubicBezTo>
                    <a:pt x="553" y="200"/>
                    <a:pt x="553" y="200"/>
                    <a:pt x="553" y="200"/>
                  </a:cubicBezTo>
                  <a:cubicBezTo>
                    <a:pt x="557" y="201"/>
                    <a:pt x="562" y="206"/>
                    <a:pt x="568" y="214"/>
                  </a:cubicBezTo>
                  <a:cubicBezTo>
                    <a:pt x="584" y="222"/>
                    <a:pt x="593" y="230"/>
                    <a:pt x="595" y="236"/>
                  </a:cubicBezTo>
                  <a:cubicBezTo>
                    <a:pt x="596" y="239"/>
                    <a:pt x="596" y="242"/>
                    <a:pt x="595" y="244"/>
                  </a:cubicBezTo>
                  <a:cubicBezTo>
                    <a:pt x="593" y="247"/>
                    <a:pt x="591" y="249"/>
                    <a:pt x="587" y="249"/>
                  </a:cubicBezTo>
                  <a:cubicBezTo>
                    <a:pt x="586" y="249"/>
                    <a:pt x="586" y="249"/>
                    <a:pt x="586" y="249"/>
                  </a:cubicBezTo>
                  <a:cubicBezTo>
                    <a:pt x="567" y="248"/>
                    <a:pt x="555" y="248"/>
                    <a:pt x="551" y="250"/>
                  </a:cubicBezTo>
                  <a:cubicBezTo>
                    <a:pt x="542" y="256"/>
                    <a:pt x="542" y="256"/>
                    <a:pt x="542" y="256"/>
                  </a:cubicBezTo>
                  <a:cubicBezTo>
                    <a:pt x="530" y="265"/>
                    <a:pt x="522" y="269"/>
                    <a:pt x="517" y="269"/>
                  </a:cubicBezTo>
                  <a:cubicBezTo>
                    <a:pt x="509" y="270"/>
                    <a:pt x="509" y="270"/>
                    <a:pt x="509" y="270"/>
                  </a:cubicBezTo>
                  <a:cubicBezTo>
                    <a:pt x="505" y="290"/>
                    <a:pt x="505" y="290"/>
                    <a:pt x="505" y="290"/>
                  </a:cubicBezTo>
                  <a:cubicBezTo>
                    <a:pt x="503" y="296"/>
                    <a:pt x="501" y="300"/>
                    <a:pt x="498" y="303"/>
                  </a:cubicBezTo>
                  <a:cubicBezTo>
                    <a:pt x="495" y="306"/>
                    <a:pt x="490" y="308"/>
                    <a:pt x="483" y="310"/>
                  </a:cubicBezTo>
                  <a:cubicBezTo>
                    <a:pt x="476" y="311"/>
                    <a:pt x="469" y="314"/>
                    <a:pt x="463" y="317"/>
                  </a:cubicBezTo>
                  <a:cubicBezTo>
                    <a:pt x="457" y="332"/>
                    <a:pt x="457" y="332"/>
                    <a:pt x="457" y="332"/>
                  </a:cubicBezTo>
                  <a:cubicBezTo>
                    <a:pt x="456" y="332"/>
                    <a:pt x="456" y="332"/>
                    <a:pt x="456" y="332"/>
                  </a:cubicBezTo>
                  <a:cubicBezTo>
                    <a:pt x="456" y="332"/>
                    <a:pt x="456" y="332"/>
                    <a:pt x="456" y="332"/>
                  </a:cubicBezTo>
                  <a:cubicBezTo>
                    <a:pt x="455" y="332"/>
                    <a:pt x="455" y="332"/>
                    <a:pt x="455" y="332"/>
                  </a:cubicBezTo>
                  <a:cubicBezTo>
                    <a:pt x="437" y="340"/>
                    <a:pt x="437" y="340"/>
                    <a:pt x="437" y="340"/>
                  </a:cubicBezTo>
                  <a:cubicBezTo>
                    <a:pt x="436" y="340"/>
                    <a:pt x="436" y="340"/>
                    <a:pt x="436" y="340"/>
                  </a:cubicBezTo>
                  <a:cubicBezTo>
                    <a:pt x="427" y="338"/>
                    <a:pt x="427" y="338"/>
                    <a:pt x="427" y="338"/>
                  </a:cubicBezTo>
                  <a:cubicBezTo>
                    <a:pt x="419" y="336"/>
                    <a:pt x="414" y="334"/>
                    <a:pt x="410" y="332"/>
                  </a:cubicBezTo>
                  <a:cubicBezTo>
                    <a:pt x="405" y="330"/>
                    <a:pt x="400" y="329"/>
                    <a:pt x="395" y="331"/>
                  </a:cubicBezTo>
                  <a:cubicBezTo>
                    <a:pt x="390" y="338"/>
                    <a:pt x="387" y="346"/>
                    <a:pt x="388" y="355"/>
                  </a:cubicBezTo>
                  <a:cubicBezTo>
                    <a:pt x="388" y="360"/>
                    <a:pt x="389" y="363"/>
                    <a:pt x="391" y="364"/>
                  </a:cubicBezTo>
                  <a:cubicBezTo>
                    <a:pt x="393" y="364"/>
                    <a:pt x="393" y="364"/>
                    <a:pt x="393" y="364"/>
                  </a:cubicBezTo>
                  <a:cubicBezTo>
                    <a:pt x="397" y="362"/>
                    <a:pt x="397" y="362"/>
                    <a:pt x="397" y="362"/>
                  </a:cubicBezTo>
                  <a:cubicBezTo>
                    <a:pt x="397" y="374"/>
                    <a:pt x="397" y="374"/>
                    <a:pt x="397" y="374"/>
                  </a:cubicBezTo>
                  <a:cubicBezTo>
                    <a:pt x="397" y="379"/>
                    <a:pt x="396" y="382"/>
                    <a:pt x="393" y="384"/>
                  </a:cubicBezTo>
                  <a:cubicBezTo>
                    <a:pt x="391" y="386"/>
                    <a:pt x="387" y="388"/>
                    <a:pt x="382" y="389"/>
                  </a:cubicBezTo>
                  <a:cubicBezTo>
                    <a:pt x="379" y="390"/>
                    <a:pt x="379" y="390"/>
                    <a:pt x="379" y="390"/>
                  </a:cubicBezTo>
                  <a:cubicBezTo>
                    <a:pt x="375" y="392"/>
                    <a:pt x="366" y="402"/>
                    <a:pt x="354" y="422"/>
                  </a:cubicBezTo>
                  <a:cubicBezTo>
                    <a:pt x="354" y="422"/>
                    <a:pt x="354" y="422"/>
                    <a:pt x="354" y="422"/>
                  </a:cubicBezTo>
                  <a:cubicBezTo>
                    <a:pt x="353" y="422"/>
                    <a:pt x="353" y="422"/>
                    <a:pt x="353" y="422"/>
                  </a:cubicBezTo>
                  <a:cubicBezTo>
                    <a:pt x="341" y="430"/>
                    <a:pt x="341" y="430"/>
                    <a:pt x="341" y="430"/>
                  </a:cubicBezTo>
                  <a:cubicBezTo>
                    <a:pt x="343" y="430"/>
                    <a:pt x="345" y="430"/>
                    <a:pt x="344" y="432"/>
                  </a:cubicBezTo>
                  <a:cubicBezTo>
                    <a:pt x="344" y="434"/>
                    <a:pt x="343" y="434"/>
                    <a:pt x="339" y="434"/>
                  </a:cubicBezTo>
                  <a:cubicBezTo>
                    <a:pt x="305" y="434"/>
                    <a:pt x="305" y="434"/>
                    <a:pt x="305" y="434"/>
                  </a:cubicBezTo>
                  <a:cubicBezTo>
                    <a:pt x="267" y="432"/>
                    <a:pt x="238" y="443"/>
                    <a:pt x="217" y="464"/>
                  </a:cubicBezTo>
                  <a:cubicBezTo>
                    <a:pt x="216" y="465"/>
                    <a:pt x="216" y="465"/>
                    <a:pt x="216" y="465"/>
                  </a:cubicBezTo>
                  <a:cubicBezTo>
                    <a:pt x="215" y="465"/>
                    <a:pt x="215" y="465"/>
                    <a:pt x="215" y="465"/>
                  </a:cubicBezTo>
                  <a:cubicBezTo>
                    <a:pt x="215" y="465"/>
                    <a:pt x="215" y="465"/>
                    <a:pt x="215" y="465"/>
                  </a:cubicBezTo>
                  <a:cubicBezTo>
                    <a:pt x="201" y="467"/>
                    <a:pt x="201" y="467"/>
                    <a:pt x="201" y="467"/>
                  </a:cubicBezTo>
                  <a:cubicBezTo>
                    <a:pt x="200" y="467"/>
                    <a:pt x="200" y="467"/>
                    <a:pt x="200" y="467"/>
                  </a:cubicBezTo>
                  <a:cubicBezTo>
                    <a:pt x="199" y="467"/>
                    <a:pt x="199" y="467"/>
                    <a:pt x="199" y="467"/>
                  </a:cubicBezTo>
                  <a:cubicBezTo>
                    <a:pt x="195" y="458"/>
                    <a:pt x="195" y="458"/>
                    <a:pt x="195" y="458"/>
                  </a:cubicBezTo>
                  <a:cubicBezTo>
                    <a:pt x="181" y="461"/>
                    <a:pt x="181" y="461"/>
                    <a:pt x="181" y="461"/>
                  </a:cubicBezTo>
                  <a:cubicBezTo>
                    <a:pt x="173" y="462"/>
                    <a:pt x="163" y="460"/>
                    <a:pt x="152" y="454"/>
                  </a:cubicBezTo>
                  <a:cubicBezTo>
                    <a:pt x="142" y="450"/>
                    <a:pt x="133" y="444"/>
                    <a:pt x="123" y="436"/>
                  </a:cubicBezTo>
                  <a:cubicBezTo>
                    <a:pt x="117" y="432"/>
                    <a:pt x="110" y="428"/>
                    <a:pt x="101" y="427"/>
                  </a:cubicBezTo>
                  <a:cubicBezTo>
                    <a:pt x="88" y="426"/>
                    <a:pt x="88" y="426"/>
                    <a:pt x="88" y="426"/>
                  </a:cubicBezTo>
                  <a:cubicBezTo>
                    <a:pt x="74" y="428"/>
                    <a:pt x="74" y="428"/>
                    <a:pt x="74" y="428"/>
                  </a:cubicBezTo>
                  <a:cubicBezTo>
                    <a:pt x="63" y="429"/>
                    <a:pt x="53" y="429"/>
                    <a:pt x="43" y="428"/>
                  </a:cubicBezTo>
                  <a:cubicBezTo>
                    <a:pt x="32" y="428"/>
                    <a:pt x="18" y="424"/>
                    <a:pt x="1" y="419"/>
                  </a:cubicBezTo>
                  <a:cubicBezTo>
                    <a:pt x="0" y="422"/>
                    <a:pt x="0" y="422"/>
                    <a:pt x="0" y="422"/>
                  </a:cubicBezTo>
                  <a:cubicBezTo>
                    <a:pt x="0" y="422"/>
                    <a:pt x="0" y="422"/>
                    <a:pt x="0" y="422"/>
                  </a:cubicBezTo>
                  <a:cubicBezTo>
                    <a:pt x="1" y="422"/>
                    <a:pt x="1" y="422"/>
                    <a:pt x="1" y="422"/>
                  </a:cubicBezTo>
                  <a:cubicBezTo>
                    <a:pt x="1" y="422"/>
                    <a:pt x="1" y="422"/>
                    <a:pt x="1" y="422"/>
                  </a:cubicBezTo>
                  <a:cubicBezTo>
                    <a:pt x="1" y="422"/>
                    <a:pt x="1" y="422"/>
                    <a:pt x="1" y="422"/>
                  </a:cubicBezTo>
                  <a:cubicBezTo>
                    <a:pt x="1" y="426"/>
                    <a:pt x="1" y="426"/>
                    <a:pt x="1" y="426"/>
                  </a:cubicBezTo>
                  <a:cubicBezTo>
                    <a:pt x="5" y="434"/>
                    <a:pt x="5" y="434"/>
                    <a:pt x="5" y="434"/>
                  </a:cubicBezTo>
                  <a:cubicBezTo>
                    <a:pt x="13" y="444"/>
                    <a:pt x="13" y="444"/>
                    <a:pt x="13" y="444"/>
                  </a:cubicBezTo>
                  <a:cubicBezTo>
                    <a:pt x="14" y="446"/>
                    <a:pt x="14" y="446"/>
                    <a:pt x="14" y="446"/>
                  </a:cubicBezTo>
                  <a:cubicBezTo>
                    <a:pt x="12" y="453"/>
                    <a:pt x="12" y="453"/>
                    <a:pt x="12" y="453"/>
                  </a:cubicBezTo>
                  <a:cubicBezTo>
                    <a:pt x="12" y="454"/>
                    <a:pt x="12" y="454"/>
                    <a:pt x="12" y="454"/>
                  </a:cubicBezTo>
                  <a:cubicBezTo>
                    <a:pt x="12" y="454"/>
                    <a:pt x="12" y="454"/>
                    <a:pt x="12" y="454"/>
                  </a:cubicBezTo>
                  <a:cubicBezTo>
                    <a:pt x="7" y="460"/>
                    <a:pt x="7" y="460"/>
                    <a:pt x="7" y="460"/>
                  </a:cubicBezTo>
                  <a:cubicBezTo>
                    <a:pt x="12" y="465"/>
                    <a:pt x="12" y="465"/>
                    <a:pt x="12" y="465"/>
                  </a:cubicBezTo>
                  <a:cubicBezTo>
                    <a:pt x="14" y="467"/>
                    <a:pt x="15" y="469"/>
                    <a:pt x="15" y="470"/>
                  </a:cubicBezTo>
                  <a:cubicBezTo>
                    <a:pt x="17" y="478"/>
                    <a:pt x="17" y="478"/>
                    <a:pt x="17" y="478"/>
                  </a:cubicBezTo>
                  <a:cubicBezTo>
                    <a:pt x="23" y="484"/>
                    <a:pt x="23" y="484"/>
                    <a:pt x="23" y="484"/>
                  </a:cubicBezTo>
                  <a:cubicBezTo>
                    <a:pt x="23" y="485"/>
                    <a:pt x="23" y="485"/>
                    <a:pt x="23" y="485"/>
                  </a:cubicBezTo>
                  <a:cubicBezTo>
                    <a:pt x="23" y="490"/>
                    <a:pt x="23" y="490"/>
                    <a:pt x="23" y="490"/>
                  </a:cubicBezTo>
                  <a:cubicBezTo>
                    <a:pt x="23" y="494"/>
                    <a:pt x="23" y="494"/>
                    <a:pt x="23" y="494"/>
                  </a:cubicBezTo>
                  <a:cubicBezTo>
                    <a:pt x="27" y="497"/>
                    <a:pt x="27" y="497"/>
                    <a:pt x="27" y="497"/>
                  </a:cubicBezTo>
                  <a:cubicBezTo>
                    <a:pt x="29" y="496"/>
                    <a:pt x="29" y="496"/>
                    <a:pt x="29" y="496"/>
                  </a:cubicBezTo>
                  <a:cubicBezTo>
                    <a:pt x="30" y="495"/>
                    <a:pt x="30" y="495"/>
                    <a:pt x="30" y="495"/>
                  </a:cubicBezTo>
                  <a:cubicBezTo>
                    <a:pt x="31" y="492"/>
                    <a:pt x="33" y="490"/>
                    <a:pt x="36" y="490"/>
                  </a:cubicBezTo>
                  <a:cubicBezTo>
                    <a:pt x="39" y="488"/>
                    <a:pt x="39" y="488"/>
                    <a:pt x="39" y="488"/>
                  </a:cubicBezTo>
                  <a:cubicBezTo>
                    <a:pt x="60" y="486"/>
                    <a:pt x="60" y="486"/>
                    <a:pt x="60" y="486"/>
                  </a:cubicBezTo>
                  <a:cubicBezTo>
                    <a:pt x="69" y="483"/>
                    <a:pt x="69" y="483"/>
                    <a:pt x="69" y="483"/>
                  </a:cubicBezTo>
                  <a:cubicBezTo>
                    <a:pt x="69" y="483"/>
                    <a:pt x="69" y="483"/>
                    <a:pt x="69" y="483"/>
                  </a:cubicBezTo>
                  <a:cubicBezTo>
                    <a:pt x="71" y="482"/>
                    <a:pt x="71" y="482"/>
                    <a:pt x="71" y="482"/>
                  </a:cubicBezTo>
                  <a:cubicBezTo>
                    <a:pt x="75" y="492"/>
                    <a:pt x="75" y="492"/>
                    <a:pt x="75" y="492"/>
                  </a:cubicBezTo>
                  <a:cubicBezTo>
                    <a:pt x="75" y="492"/>
                    <a:pt x="75" y="492"/>
                    <a:pt x="75" y="492"/>
                  </a:cubicBezTo>
                  <a:cubicBezTo>
                    <a:pt x="75" y="492"/>
                    <a:pt x="75" y="492"/>
                    <a:pt x="75" y="492"/>
                  </a:cubicBezTo>
                  <a:cubicBezTo>
                    <a:pt x="76" y="494"/>
                    <a:pt x="75" y="496"/>
                    <a:pt x="74" y="498"/>
                  </a:cubicBezTo>
                  <a:cubicBezTo>
                    <a:pt x="63" y="514"/>
                    <a:pt x="63" y="514"/>
                    <a:pt x="63" y="514"/>
                  </a:cubicBezTo>
                  <a:cubicBezTo>
                    <a:pt x="63" y="517"/>
                    <a:pt x="63" y="517"/>
                    <a:pt x="63" y="517"/>
                  </a:cubicBezTo>
                  <a:cubicBezTo>
                    <a:pt x="69" y="522"/>
                    <a:pt x="69" y="522"/>
                    <a:pt x="69" y="522"/>
                  </a:cubicBezTo>
                  <a:cubicBezTo>
                    <a:pt x="74" y="526"/>
                    <a:pt x="74" y="526"/>
                    <a:pt x="74" y="526"/>
                  </a:cubicBezTo>
                  <a:cubicBezTo>
                    <a:pt x="74" y="526"/>
                    <a:pt x="74" y="526"/>
                    <a:pt x="74" y="526"/>
                  </a:cubicBezTo>
                  <a:cubicBezTo>
                    <a:pt x="77" y="529"/>
                    <a:pt x="79" y="531"/>
                    <a:pt x="81" y="532"/>
                  </a:cubicBezTo>
                  <a:cubicBezTo>
                    <a:pt x="84" y="532"/>
                    <a:pt x="87" y="535"/>
                    <a:pt x="89" y="538"/>
                  </a:cubicBezTo>
                  <a:cubicBezTo>
                    <a:pt x="89" y="539"/>
                    <a:pt x="89" y="539"/>
                    <a:pt x="89" y="539"/>
                  </a:cubicBezTo>
                  <a:cubicBezTo>
                    <a:pt x="93" y="541"/>
                    <a:pt x="93" y="541"/>
                    <a:pt x="93" y="541"/>
                  </a:cubicBezTo>
                  <a:cubicBezTo>
                    <a:pt x="95" y="541"/>
                    <a:pt x="95" y="541"/>
                    <a:pt x="95" y="541"/>
                  </a:cubicBezTo>
                  <a:cubicBezTo>
                    <a:pt x="95" y="541"/>
                    <a:pt x="95" y="541"/>
                    <a:pt x="95" y="541"/>
                  </a:cubicBezTo>
                  <a:cubicBezTo>
                    <a:pt x="96" y="546"/>
                    <a:pt x="96" y="546"/>
                    <a:pt x="96" y="546"/>
                  </a:cubicBezTo>
                  <a:cubicBezTo>
                    <a:pt x="96" y="546"/>
                    <a:pt x="96" y="546"/>
                    <a:pt x="96" y="546"/>
                  </a:cubicBezTo>
                  <a:cubicBezTo>
                    <a:pt x="97" y="550"/>
                    <a:pt x="97" y="550"/>
                    <a:pt x="97" y="550"/>
                  </a:cubicBezTo>
                  <a:cubicBezTo>
                    <a:pt x="98" y="556"/>
                    <a:pt x="98" y="556"/>
                    <a:pt x="98" y="556"/>
                  </a:cubicBezTo>
                  <a:cubicBezTo>
                    <a:pt x="108" y="558"/>
                    <a:pt x="108" y="558"/>
                    <a:pt x="108" y="558"/>
                  </a:cubicBezTo>
                  <a:cubicBezTo>
                    <a:pt x="109" y="558"/>
                    <a:pt x="109" y="558"/>
                    <a:pt x="109" y="558"/>
                  </a:cubicBezTo>
                  <a:cubicBezTo>
                    <a:pt x="109" y="558"/>
                    <a:pt x="109" y="558"/>
                    <a:pt x="109" y="558"/>
                  </a:cubicBezTo>
                  <a:cubicBezTo>
                    <a:pt x="109" y="559"/>
                    <a:pt x="109" y="559"/>
                    <a:pt x="109" y="559"/>
                  </a:cubicBezTo>
                  <a:cubicBezTo>
                    <a:pt x="110" y="560"/>
                    <a:pt x="110" y="560"/>
                    <a:pt x="110" y="560"/>
                  </a:cubicBezTo>
                  <a:cubicBezTo>
                    <a:pt x="113" y="565"/>
                    <a:pt x="113" y="565"/>
                    <a:pt x="113" y="565"/>
                  </a:cubicBezTo>
                  <a:cubicBezTo>
                    <a:pt x="121" y="568"/>
                    <a:pt x="121" y="568"/>
                    <a:pt x="121" y="568"/>
                  </a:cubicBezTo>
                  <a:cubicBezTo>
                    <a:pt x="126" y="565"/>
                    <a:pt x="126" y="565"/>
                    <a:pt x="126" y="565"/>
                  </a:cubicBezTo>
                  <a:cubicBezTo>
                    <a:pt x="125" y="562"/>
                    <a:pt x="125" y="562"/>
                    <a:pt x="125" y="562"/>
                  </a:cubicBezTo>
                  <a:cubicBezTo>
                    <a:pt x="120" y="557"/>
                    <a:pt x="120" y="557"/>
                    <a:pt x="120" y="557"/>
                  </a:cubicBezTo>
                  <a:cubicBezTo>
                    <a:pt x="121" y="556"/>
                    <a:pt x="121" y="556"/>
                    <a:pt x="121" y="556"/>
                  </a:cubicBezTo>
                  <a:cubicBezTo>
                    <a:pt x="121" y="556"/>
                    <a:pt x="121" y="556"/>
                    <a:pt x="121" y="556"/>
                  </a:cubicBezTo>
                  <a:cubicBezTo>
                    <a:pt x="125" y="547"/>
                    <a:pt x="125" y="547"/>
                    <a:pt x="125" y="547"/>
                  </a:cubicBezTo>
                  <a:cubicBezTo>
                    <a:pt x="135" y="547"/>
                    <a:pt x="135" y="547"/>
                    <a:pt x="135" y="547"/>
                  </a:cubicBezTo>
                  <a:cubicBezTo>
                    <a:pt x="135" y="548"/>
                    <a:pt x="135" y="548"/>
                    <a:pt x="135" y="548"/>
                  </a:cubicBezTo>
                  <a:cubicBezTo>
                    <a:pt x="149" y="552"/>
                    <a:pt x="149" y="552"/>
                    <a:pt x="149" y="552"/>
                  </a:cubicBezTo>
                  <a:cubicBezTo>
                    <a:pt x="157" y="551"/>
                    <a:pt x="157" y="551"/>
                    <a:pt x="157" y="551"/>
                  </a:cubicBezTo>
                  <a:cubicBezTo>
                    <a:pt x="163" y="546"/>
                    <a:pt x="163" y="546"/>
                    <a:pt x="163" y="546"/>
                  </a:cubicBezTo>
                  <a:cubicBezTo>
                    <a:pt x="169" y="537"/>
                    <a:pt x="174" y="534"/>
                    <a:pt x="177" y="536"/>
                  </a:cubicBezTo>
                  <a:cubicBezTo>
                    <a:pt x="180" y="535"/>
                    <a:pt x="180" y="535"/>
                    <a:pt x="180" y="535"/>
                  </a:cubicBezTo>
                  <a:cubicBezTo>
                    <a:pt x="183" y="535"/>
                    <a:pt x="185" y="536"/>
                    <a:pt x="187" y="536"/>
                  </a:cubicBezTo>
                  <a:cubicBezTo>
                    <a:pt x="187" y="537"/>
                    <a:pt x="187" y="538"/>
                    <a:pt x="187" y="538"/>
                  </a:cubicBezTo>
                  <a:cubicBezTo>
                    <a:pt x="187" y="540"/>
                    <a:pt x="189" y="543"/>
                    <a:pt x="191" y="548"/>
                  </a:cubicBezTo>
                  <a:cubicBezTo>
                    <a:pt x="191" y="548"/>
                    <a:pt x="191" y="548"/>
                    <a:pt x="191" y="548"/>
                  </a:cubicBezTo>
                  <a:cubicBezTo>
                    <a:pt x="191" y="548"/>
                    <a:pt x="191" y="548"/>
                    <a:pt x="191" y="548"/>
                  </a:cubicBezTo>
                  <a:cubicBezTo>
                    <a:pt x="193" y="554"/>
                    <a:pt x="193" y="554"/>
                    <a:pt x="193" y="554"/>
                  </a:cubicBezTo>
                  <a:cubicBezTo>
                    <a:pt x="193" y="555"/>
                    <a:pt x="193" y="555"/>
                    <a:pt x="193" y="555"/>
                  </a:cubicBezTo>
                  <a:cubicBezTo>
                    <a:pt x="191" y="562"/>
                    <a:pt x="191" y="562"/>
                    <a:pt x="191" y="562"/>
                  </a:cubicBezTo>
                  <a:cubicBezTo>
                    <a:pt x="191" y="562"/>
                    <a:pt x="191" y="562"/>
                    <a:pt x="191" y="562"/>
                  </a:cubicBezTo>
                  <a:cubicBezTo>
                    <a:pt x="191" y="562"/>
                    <a:pt x="191" y="562"/>
                    <a:pt x="191" y="562"/>
                  </a:cubicBezTo>
                  <a:cubicBezTo>
                    <a:pt x="191" y="562"/>
                    <a:pt x="191" y="562"/>
                    <a:pt x="191" y="562"/>
                  </a:cubicBezTo>
                  <a:cubicBezTo>
                    <a:pt x="184" y="570"/>
                    <a:pt x="184" y="570"/>
                    <a:pt x="184" y="570"/>
                  </a:cubicBezTo>
                  <a:cubicBezTo>
                    <a:pt x="183" y="571"/>
                    <a:pt x="183" y="571"/>
                    <a:pt x="183" y="571"/>
                  </a:cubicBezTo>
                  <a:cubicBezTo>
                    <a:pt x="183" y="571"/>
                    <a:pt x="183" y="571"/>
                    <a:pt x="183" y="571"/>
                  </a:cubicBezTo>
                  <a:cubicBezTo>
                    <a:pt x="169" y="577"/>
                    <a:pt x="169" y="577"/>
                    <a:pt x="169" y="577"/>
                  </a:cubicBezTo>
                  <a:cubicBezTo>
                    <a:pt x="167" y="581"/>
                    <a:pt x="167" y="581"/>
                    <a:pt x="167" y="581"/>
                  </a:cubicBezTo>
                  <a:cubicBezTo>
                    <a:pt x="165" y="593"/>
                    <a:pt x="165" y="593"/>
                    <a:pt x="165" y="593"/>
                  </a:cubicBezTo>
                  <a:cubicBezTo>
                    <a:pt x="166" y="598"/>
                    <a:pt x="166" y="598"/>
                    <a:pt x="166" y="598"/>
                  </a:cubicBezTo>
                  <a:cubicBezTo>
                    <a:pt x="170" y="604"/>
                    <a:pt x="170" y="604"/>
                    <a:pt x="170" y="604"/>
                  </a:cubicBezTo>
                  <a:cubicBezTo>
                    <a:pt x="171" y="606"/>
                    <a:pt x="171" y="606"/>
                    <a:pt x="171" y="606"/>
                  </a:cubicBezTo>
                  <a:cubicBezTo>
                    <a:pt x="176" y="609"/>
                    <a:pt x="176" y="609"/>
                    <a:pt x="176" y="609"/>
                  </a:cubicBezTo>
                  <a:cubicBezTo>
                    <a:pt x="193" y="609"/>
                    <a:pt x="193" y="609"/>
                    <a:pt x="193" y="609"/>
                  </a:cubicBezTo>
                  <a:cubicBezTo>
                    <a:pt x="207" y="607"/>
                    <a:pt x="207" y="607"/>
                    <a:pt x="207" y="607"/>
                  </a:cubicBezTo>
                  <a:cubicBezTo>
                    <a:pt x="209" y="605"/>
                    <a:pt x="209" y="605"/>
                    <a:pt x="209" y="605"/>
                  </a:cubicBezTo>
                  <a:cubicBezTo>
                    <a:pt x="211" y="602"/>
                    <a:pt x="213" y="602"/>
                    <a:pt x="214" y="602"/>
                  </a:cubicBezTo>
                  <a:cubicBezTo>
                    <a:pt x="224" y="603"/>
                    <a:pt x="224" y="603"/>
                    <a:pt x="224" y="603"/>
                  </a:cubicBezTo>
                  <a:cubicBezTo>
                    <a:pt x="225" y="602"/>
                    <a:pt x="225" y="602"/>
                    <a:pt x="225" y="602"/>
                  </a:cubicBezTo>
                  <a:cubicBezTo>
                    <a:pt x="224" y="599"/>
                    <a:pt x="224" y="596"/>
                    <a:pt x="225" y="594"/>
                  </a:cubicBezTo>
                  <a:cubicBezTo>
                    <a:pt x="229" y="587"/>
                    <a:pt x="229" y="587"/>
                    <a:pt x="229" y="587"/>
                  </a:cubicBezTo>
                  <a:cubicBezTo>
                    <a:pt x="229" y="574"/>
                    <a:pt x="229" y="574"/>
                    <a:pt x="229" y="574"/>
                  </a:cubicBezTo>
                  <a:cubicBezTo>
                    <a:pt x="229" y="574"/>
                    <a:pt x="229" y="574"/>
                    <a:pt x="229" y="574"/>
                  </a:cubicBezTo>
                  <a:cubicBezTo>
                    <a:pt x="237" y="553"/>
                    <a:pt x="237" y="553"/>
                    <a:pt x="237" y="553"/>
                  </a:cubicBezTo>
                  <a:cubicBezTo>
                    <a:pt x="237" y="553"/>
                    <a:pt x="237" y="553"/>
                    <a:pt x="237" y="553"/>
                  </a:cubicBezTo>
                  <a:cubicBezTo>
                    <a:pt x="237" y="552"/>
                    <a:pt x="237" y="552"/>
                    <a:pt x="237" y="552"/>
                  </a:cubicBezTo>
                  <a:cubicBezTo>
                    <a:pt x="237" y="552"/>
                    <a:pt x="237" y="552"/>
                    <a:pt x="237" y="552"/>
                  </a:cubicBezTo>
                  <a:cubicBezTo>
                    <a:pt x="237" y="552"/>
                    <a:pt x="237" y="552"/>
                    <a:pt x="237" y="552"/>
                  </a:cubicBezTo>
                  <a:cubicBezTo>
                    <a:pt x="250" y="542"/>
                    <a:pt x="250" y="542"/>
                    <a:pt x="250" y="542"/>
                  </a:cubicBezTo>
                  <a:cubicBezTo>
                    <a:pt x="251" y="541"/>
                    <a:pt x="251" y="541"/>
                    <a:pt x="251" y="541"/>
                  </a:cubicBezTo>
                  <a:cubicBezTo>
                    <a:pt x="261" y="546"/>
                    <a:pt x="261" y="546"/>
                    <a:pt x="261" y="546"/>
                  </a:cubicBezTo>
                  <a:cubicBezTo>
                    <a:pt x="261" y="546"/>
                    <a:pt x="261" y="546"/>
                    <a:pt x="261" y="546"/>
                  </a:cubicBezTo>
                  <a:cubicBezTo>
                    <a:pt x="267" y="550"/>
                    <a:pt x="270" y="553"/>
                    <a:pt x="270" y="555"/>
                  </a:cubicBezTo>
                  <a:cubicBezTo>
                    <a:pt x="269" y="564"/>
                    <a:pt x="269" y="564"/>
                    <a:pt x="269" y="564"/>
                  </a:cubicBezTo>
                  <a:cubicBezTo>
                    <a:pt x="265" y="570"/>
                    <a:pt x="265" y="570"/>
                    <a:pt x="265" y="570"/>
                  </a:cubicBezTo>
                  <a:cubicBezTo>
                    <a:pt x="263" y="578"/>
                    <a:pt x="263" y="578"/>
                    <a:pt x="263" y="578"/>
                  </a:cubicBezTo>
                  <a:cubicBezTo>
                    <a:pt x="263" y="586"/>
                    <a:pt x="263" y="586"/>
                    <a:pt x="263" y="586"/>
                  </a:cubicBezTo>
                  <a:cubicBezTo>
                    <a:pt x="265" y="590"/>
                    <a:pt x="265" y="590"/>
                    <a:pt x="265" y="590"/>
                  </a:cubicBezTo>
                  <a:cubicBezTo>
                    <a:pt x="269" y="590"/>
                    <a:pt x="269" y="590"/>
                    <a:pt x="269" y="590"/>
                  </a:cubicBezTo>
                  <a:cubicBezTo>
                    <a:pt x="270" y="590"/>
                    <a:pt x="270" y="590"/>
                    <a:pt x="270" y="590"/>
                  </a:cubicBezTo>
                  <a:cubicBezTo>
                    <a:pt x="276" y="590"/>
                    <a:pt x="276" y="590"/>
                    <a:pt x="276" y="590"/>
                  </a:cubicBezTo>
                  <a:cubicBezTo>
                    <a:pt x="279" y="592"/>
                    <a:pt x="281" y="594"/>
                    <a:pt x="283" y="598"/>
                  </a:cubicBezTo>
                  <a:cubicBezTo>
                    <a:pt x="286" y="600"/>
                    <a:pt x="286" y="600"/>
                    <a:pt x="286" y="600"/>
                  </a:cubicBezTo>
                  <a:cubicBezTo>
                    <a:pt x="287" y="600"/>
                    <a:pt x="287" y="600"/>
                    <a:pt x="287" y="600"/>
                  </a:cubicBezTo>
                  <a:cubicBezTo>
                    <a:pt x="287" y="600"/>
                    <a:pt x="287" y="600"/>
                    <a:pt x="287" y="600"/>
                  </a:cubicBezTo>
                  <a:cubicBezTo>
                    <a:pt x="287" y="600"/>
                    <a:pt x="287" y="600"/>
                    <a:pt x="287" y="600"/>
                  </a:cubicBezTo>
                  <a:cubicBezTo>
                    <a:pt x="301" y="606"/>
                    <a:pt x="301" y="606"/>
                    <a:pt x="301" y="606"/>
                  </a:cubicBezTo>
                  <a:cubicBezTo>
                    <a:pt x="307" y="608"/>
                    <a:pt x="307" y="608"/>
                    <a:pt x="307" y="608"/>
                  </a:cubicBezTo>
                  <a:cubicBezTo>
                    <a:pt x="315" y="607"/>
                    <a:pt x="315" y="607"/>
                    <a:pt x="315" y="607"/>
                  </a:cubicBezTo>
                  <a:cubicBezTo>
                    <a:pt x="319" y="602"/>
                    <a:pt x="319" y="602"/>
                    <a:pt x="319" y="602"/>
                  </a:cubicBezTo>
                  <a:cubicBezTo>
                    <a:pt x="323" y="582"/>
                    <a:pt x="323" y="582"/>
                    <a:pt x="323" y="582"/>
                  </a:cubicBezTo>
                  <a:cubicBezTo>
                    <a:pt x="324" y="572"/>
                    <a:pt x="324" y="572"/>
                    <a:pt x="324" y="572"/>
                  </a:cubicBezTo>
                  <a:cubicBezTo>
                    <a:pt x="324" y="571"/>
                    <a:pt x="324" y="571"/>
                    <a:pt x="324" y="571"/>
                  </a:cubicBezTo>
                  <a:cubicBezTo>
                    <a:pt x="325" y="570"/>
                    <a:pt x="325" y="570"/>
                    <a:pt x="325" y="570"/>
                  </a:cubicBezTo>
                  <a:cubicBezTo>
                    <a:pt x="325" y="570"/>
                    <a:pt x="325" y="570"/>
                    <a:pt x="325" y="570"/>
                  </a:cubicBezTo>
                  <a:cubicBezTo>
                    <a:pt x="333" y="564"/>
                    <a:pt x="333" y="564"/>
                    <a:pt x="333" y="564"/>
                  </a:cubicBezTo>
                  <a:cubicBezTo>
                    <a:pt x="337" y="558"/>
                    <a:pt x="337" y="558"/>
                    <a:pt x="337" y="558"/>
                  </a:cubicBezTo>
                  <a:cubicBezTo>
                    <a:pt x="337" y="558"/>
                    <a:pt x="337" y="558"/>
                    <a:pt x="337" y="558"/>
                  </a:cubicBezTo>
                  <a:cubicBezTo>
                    <a:pt x="345" y="554"/>
                    <a:pt x="345" y="554"/>
                    <a:pt x="345" y="554"/>
                  </a:cubicBezTo>
                  <a:cubicBezTo>
                    <a:pt x="350" y="551"/>
                    <a:pt x="350" y="551"/>
                    <a:pt x="350" y="551"/>
                  </a:cubicBezTo>
                  <a:cubicBezTo>
                    <a:pt x="356" y="549"/>
                    <a:pt x="356" y="549"/>
                    <a:pt x="356" y="549"/>
                  </a:cubicBezTo>
                  <a:cubicBezTo>
                    <a:pt x="353" y="537"/>
                    <a:pt x="353" y="537"/>
                    <a:pt x="353" y="537"/>
                  </a:cubicBezTo>
                  <a:cubicBezTo>
                    <a:pt x="367" y="538"/>
                    <a:pt x="367" y="538"/>
                    <a:pt x="367" y="538"/>
                  </a:cubicBezTo>
                  <a:cubicBezTo>
                    <a:pt x="367" y="538"/>
                    <a:pt x="367" y="538"/>
                    <a:pt x="367" y="538"/>
                  </a:cubicBezTo>
                  <a:cubicBezTo>
                    <a:pt x="367" y="539"/>
                    <a:pt x="367" y="539"/>
                    <a:pt x="367" y="539"/>
                  </a:cubicBezTo>
                  <a:cubicBezTo>
                    <a:pt x="367" y="539"/>
                    <a:pt x="367" y="539"/>
                    <a:pt x="367" y="539"/>
                  </a:cubicBezTo>
                  <a:cubicBezTo>
                    <a:pt x="374" y="542"/>
                    <a:pt x="374" y="542"/>
                    <a:pt x="374" y="542"/>
                  </a:cubicBezTo>
                  <a:cubicBezTo>
                    <a:pt x="374" y="542"/>
                    <a:pt x="374" y="542"/>
                    <a:pt x="374" y="542"/>
                  </a:cubicBezTo>
                  <a:cubicBezTo>
                    <a:pt x="374" y="541"/>
                    <a:pt x="374" y="541"/>
                    <a:pt x="374" y="541"/>
                  </a:cubicBezTo>
                  <a:cubicBezTo>
                    <a:pt x="376" y="534"/>
                    <a:pt x="376" y="534"/>
                    <a:pt x="376" y="534"/>
                  </a:cubicBezTo>
                  <a:cubicBezTo>
                    <a:pt x="376" y="532"/>
                    <a:pt x="376" y="532"/>
                    <a:pt x="376" y="532"/>
                  </a:cubicBezTo>
                  <a:cubicBezTo>
                    <a:pt x="377" y="533"/>
                    <a:pt x="377" y="533"/>
                    <a:pt x="377" y="533"/>
                  </a:cubicBezTo>
                  <a:cubicBezTo>
                    <a:pt x="378" y="533"/>
                    <a:pt x="378" y="533"/>
                    <a:pt x="378" y="533"/>
                  </a:cubicBezTo>
                  <a:cubicBezTo>
                    <a:pt x="384" y="534"/>
                    <a:pt x="384" y="534"/>
                    <a:pt x="384" y="534"/>
                  </a:cubicBezTo>
                  <a:cubicBezTo>
                    <a:pt x="387" y="534"/>
                    <a:pt x="387" y="534"/>
                    <a:pt x="387" y="534"/>
                  </a:cubicBezTo>
                  <a:cubicBezTo>
                    <a:pt x="393" y="528"/>
                    <a:pt x="393" y="528"/>
                    <a:pt x="393" y="528"/>
                  </a:cubicBezTo>
                  <a:cubicBezTo>
                    <a:pt x="394" y="528"/>
                    <a:pt x="394" y="528"/>
                    <a:pt x="394" y="528"/>
                  </a:cubicBezTo>
                  <a:cubicBezTo>
                    <a:pt x="394" y="527"/>
                    <a:pt x="394" y="527"/>
                    <a:pt x="394" y="527"/>
                  </a:cubicBezTo>
                  <a:cubicBezTo>
                    <a:pt x="395" y="527"/>
                    <a:pt x="395" y="527"/>
                    <a:pt x="395" y="527"/>
                  </a:cubicBezTo>
                  <a:cubicBezTo>
                    <a:pt x="403" y="526"/>
                    <a:pt x="403" y="526"/>
                    <a:pt x="403" y="526"/>
                  </a:cubicBezTo>
                  <a:cubicBezTo>
                    <a:pt x="409" y="519"/>
                    <a:pt x="409" y="519"/>
                    <a:pt x="409" y="519"/>
                  </a:cubicBezTo>
                  <a:cubicBezTo>
                    <a:pt x="413" y="514"/>
                    <a:pt x="413" y="514"/>
                    <a:pt x="413" y="514"/>
                  </a:cubicBezTo>
                  <a:cubicBezTo>
                    <a:pt x="413" y="508"/>
                    <a:pt x="413" y="508"/>
                    <a:pt x="413" y="508"/>
                  </a:cubicBezTo>
                  <a:cubicBezTo>
                    <a:pt x="413" y="505"/>
                    <a:pt x="414" y="504"/>
                    <a:pt x="417" y="502"/>
                  </a:cubicBezTo>
                  <a:cubicBezTo>
                    <a:pt x="417" y="502"/>
                    <a:pt x="417" y="502"/>
                    <a:pt x="417" y="502"/>
                  </a:cubicBezTo>
                  <a:cubicBezTo>
                    <a:pt x="417" y="502"/>
                    <a:pt x="417" y="502"/>
                    <a:pt x="417" y="502"/>
                  </a:cubicBezTo>
                  <a:cubicBezTo>
                    <a:pt x="418" y="502"/>
                    <a:pt x="418" y="502"/>
                    <a:pt x="418" y="502"/>
                  </a:cubicBezTo>
                  <a:cubicBezTo>
                    <a:pt x="425" y="503"/>
                    <a:pt x="425" y="503"/>
                    <a:pt x="425" y="503"/>
                  </a:cubicBezTo>
                  <a:cubicBezTo>
                    <a:pt x="429" y="501"/>
                    <a:pt x="429" y="501"/>
                    <a:pt x="429" y="501"/>
                  </a:cubicBezTo>
                  <a:cubicBezTo>
                    <a:pt x="430" y="496"/>
                    <a:pt x="430" y="496"/>
                    <a:pt x="430" y="496"/>
                  </a:cubicBezTo>
                  <a:cubicBezTo>
                    <a:pt x="438" y="493"/>
                    <a:pt x="438" y="493"/>
                    <a:pt x="438" y="493"/>
                  </a:cubicBezTo>
                  <a:cubicBezTo>
                    <a:pt x="438" y="493"/>
                    <a:pt x="438" y="493"/>
                    <a:pt x="438" y="493"/>
                  </a:cubicBezTo>
                  <a:cubicBezTo>
                    <a:pt x="439" y="493"/>
                    <a:pt x="439" y="493"/>
                    <a:pt x="439" y="493"/>
                  </a:cubicBezTo>
                  <a:cubicBezTo>
                    <a:pt x="439" y="493"/>
                    <a:pt x="439" y="493"/>
                    <a:pt x="439" y="493"/>
                  </a:cubicBezTo>
                  <a:cubicBezTo>
                    <a:pt x="449" y="494"/>
                    <a:pt x="449" y="494"/>
                    <a:pt x="449" y="494"/>
                  </a:cubicBezTo>
                  <a:cubicBezTo>
                    <a:pt x="457" y="492"/>
                    <a:pt x="457" y="492"/>
                    <a:pt x="457" y="492"/>
                  </a:cubicBezTo>
                  <a:cubicBezTo>
                    <a:pt x="461" y="488"/>
                    <a:pt x="461" y="488"/>
                    <a:pt x="461" y="488"/>
                  </a:cubicBezTo>
                  <a:cubicBezTo>
                    <a:pt x="465" y="481"/>
                    <a:pt x="465" y="481"/>
                    <a:pt x="465" y="481"/>
                  </a:cubicBezTo>
                  <a:cubicBezTo>
                    <a:pt x="459" y="475"/>
                    <a:pt x="459" y="475"/>
                    <a:pt x="459" y="475"/>
                  </a:cubicBezTo>
                  <a:cubicBezTo>
                    <a:pt x="459" y="474"/>
                    <a:pt x="459" y="474"/>
                    <a:pt x="459" y="474"/>
                  </a:cubicBezTo>
                  <a:cubicBezTo>
                    <a:pt x="459" y="474"/>
                    <a:pt x="459" y="474"/>
                    <a:pt x="459" y="474"/>
                  </a:cubicBezTo>
                  <a:cubicBezTo>
                    <a:pt x="457" y="470"/>
                    <a:pt x="457" y="470"/>
                    <a:pt x="457" y="470"/>
                  </a:cubicBezTo>
                  <a:cubicBezTo>
                    <a:pt x="457" y="470"/>
                    <a:pt x="457" y="470"/>
                    <a:pt x="457" y="470"/>
                  </a:cubicBezTo>
                  <a:cubicBezTo>
                    <a:pt x="456" y="462"/>
                    <a:pt x="456" y="462"/>
                    <a:pt x="456" y="462"/>
                  </a:cubicBezTo>
                  <a:cubicBezTo>
                    <a:pt x="456" y="462"/>
                    <a:pt x="456" y="462"/>
                    <a:pt x="456" y="462"/>
                  </a:cubicBezTo>
                  <a:cubicBezTo>
                    <a:pt x="459" y="456"/>
                    <a:pt x="459" y="456"/>
                    <a:pt x="459" y="456"/>
                  </a:cubicBezTo>
                  <a:cubicBezTo>
                    <a:pt x="459" y="454"/>
                    <a:pt x="461" y="451"/>
                    <a:pt x="464" y="448"/>
                  </a:cubicBezTo>
                  <a:cubicBezTo>
                    <a:pt x="468" y="439"/>
                    <a:pt x="468" y="439"/>
                    <a:pt x="468" y="439"/>
                  </a:cubicBezTo>
                  <a:cubicBezTo>
                    <a:pt x="468" y="438"/>
                    <a:pt x="468" y="438"/>
                    <a:pt x="468" y="438"/>
                  </a:cubicBezTo>
                  <a:cubicBezTo>
                    <a:pt x="469" y="438"/>
                    <a:pt x="469" y="438"/>
                    <a:pt x="469" y="438"/>
                  </a:cubicBezTo>
                  <a:cubicBezTo>
                    <a:pt x="473" y="432"/>
                    <a:pt x="473" y="432"/>
                    <a:pt x="473" y="432"/>
                  </a:cubicBezTo>
                  <a:cubicBezTo>
                    <a:pt x="479" y="420"/>
                    <a:pt x="479" y="420"/>
                    <a:pt x="479" y="420"/>
                  </a:cubicBezTo>
                  <a:cubicBezTo>
                    <a:pt x="484" y="428"/>
                    <a:pt x="484" y="428"/>
                    <a:pt x="484" y="428"/>
                  </a:cubicBezTo>
                  <a:cubicBezTo>
                    <a:pt x="485" y="428"/>
                    <a:pt x="485" y="428"/>
                    <a:pt x="485" y="428"/>
                  </a:cubicBezTo>
                  <a:cubicBezTo>
                    <a:pt x="485" y="429"/>
                    <a:pt x="485" y="429"/>
                    <a:pt x="485" y="429"/>
                  </a:cubicBezTo>
                  <a:cubicBezTo>
                    <a:pt x="487" y="437"/>
                    <a:pt x="487" y="437"/>
                    <a:pt x="487" y="437"/>
                  </a:cubicBezTo>
                  <a:cubicBezTo>
                    <a:pt x="487" y="437"/>
                    <a:pt x="487" y="437"/>
                    <a:pt x="487" y="437"/>
                  </a:cubicBezTo>
                  <a:cubicBezTo>
                    <a:pt x="488" y="445"/>
                    <a:pt x="488" y="445"/>
                    <a:pt x="488" y="445"/>
                  </a:cubicBezTo>
                  <a:cubicBezTo>
                    <a:pt x="493" y="448"/>
                    <a:pt x="493" y="448"/>
                    <a:pt x="493" y="448"/>
                  </a:cubicBezTo>
                  <a:cubicBezTo>
                    <a:pt x="494" y="448"/>
                    <a:pt x="494" y="448"/>
                    <a:pt x="494" y="448"/>
                  </a:cubicBezTo>
                  <a:cubicBezTo>
                    <a:pt x="494" y="448"/>
                    <a:pt x="494" y="448"/>
                    <a:pt x="494" y="448"/>
                  </a:cubicBezTo>
                  <a:cubicBezTo>
                    <a:pt x="494" y="448"/>
                    <a:pt x="494" y="448"/>
                    <a:pt x="494" y="448"/>
                  </a:cubicBezTo>
                  <a:cubicBezTo>
                    <a:pt x="495" y="448"/>
                    <a:pt x="495" y="448"/>
                    <a:pt x="495" y="448"/>
                  </a:cubicBezTo>
                  <a:cubicBezTo>
                    <a:pt x="496" y="448"/>
                    <a:pt x="496" y="448"/>
                    <a:pt x="496" y="448"/>
                  </a:cubicBezTo>
                  <a:cubicBezTo>
                    <a:pt x="501" y="440"/>
                    <a:pt x="501" y="440"/>
                    <a:pt x="501" y="440"/>
                  </a:cubicBezTo>
                  <a:cubicBezTo>
                    <a:pt x="503" y="432"/>
                    <a:pt x="503" y="432"/>
                    <a:pt x="503" y="432"/>
                  </a:cubicBezTo>
                  <a:cubicBezTo>
                    <a:pt x="505" y="432"/>
                    <a:pt x="505" y="432"/>
                    <a:pt x="505" y="432"/>
                  </a:cubicBezTo>
                  <a:cubicBezTo>
                    <a:pt x="506" y="432"/>
                    <a:pt x="506" y="432"/>
                    <a:pt x="506" y="432"/>
                  </a:cubicBezTo>
                  <a:cubicBezTo>
                    <a:pt x="517" y="436"/>
                    <a:pt x="517" y="436"/>
                    <a:pt x="517" y="436"/>
                  </a:cubicBezTo>
                  <a:cubicBezTo>
                    <a:pt x="523" y="432"/>
                    <a:pt x="523" y="432"/>
                    <a:pt x="523" y="432"/>
                  </a:cubicBezTo>
                  <a:cubicBezTo>
                    <a:pt x="523" y="432"/>
                    <a:pt x="523" y="432"/>
                    <a:pt x="523" y="432"/>
                  </a:cubicBezTo>
                  <a:cubicBezTo>
                    <a:pt x="524" y="432"/>
                    <a:pt x="524" y="432"/>
                    <a:pt x="524" y="432"/>
                  </a:cubicBezTo>
                  <a:cubicBezTo>
                    <a:pt x="530" y="431"/>
                    <a:pt x="530" y="431"/>
                    <a:pt x="530" y="431"/>
                  </a:cubicBezTo>
                  <a:cubicBezTo>
                    <a:pt x="534" y="424"/>
                    <a:pt x="534" y="424"/>
                    <a:pt x="534" y="424"/>
                  </a:cubicBezTo>
                  <a:cubicBezTo>
                    <a:pt x="534" y="416"/>
                    <a:pt x="534" y="416"/>
                    <a:pt x="534" y="416"/>
                  </a:cubicBezTo>
                  <a:cubicBezTo>
                    <a:pt x="537" y="403"/>
                    <a:pt x="537" y="403"/>
                    <a:pt x="537" y="403"/>
                  </a:cubicBezTo>
                  <a:cubicBezTo>
                    <a:pt x="537" y="404"/>
                    <a:pt x="537" y="404"/>
                    <a:pt x="537" y="404"/>
                  </a:cubicBezTo>
                  <a:cubicBezTo>
                    <a:pt x="539" y="404"/>
                    <a:pt x="539" y="404"/>
                    <a:pt x="539" y="404"/>
                  </a:cubicBezTo>
                  <a:cubicBezTo>
                    <a:pt x="547" y="406"/>
                    <a:pt x="547" y="406"/>
                    <a:pt x="547" y="406"/>
                  </a:cubicBezTo>
                  <a:cubicBezTo>
                    <a:pt x="551" y="398"/>
                    <a:pt x="551" y="398"/>
                    <a:pt x="551" y="398"/>
                  </a:cubicBezTo>
                  <a:cubicBezTo>
                    <a:pt x="552" y="398"/>
                    <a:pt x="552" y="398"/>
                    <a:pt x="552" y="398"/>
                  </a:cubicBezTo>
                  <a:cubicBezTo>
                    <a:pt x="553" y="398"/>
                    <a:pt x="553" y="398"/>
                    <a:pt x="553" y="398"/>
                  </a:cubicBezTo>
                  <a:cubicBezTo>
                    <a:pt x="561" y="398"/>
                    <a:pt x="561" y="398"/>
                    <a:pt x="561" y="398"/>
                  </a:cubicBezTo>
                  <a:cubicBezTo>
                    <a:pt x="562" y="398"/>
                    <a:pt x="562" y="398"/>
                    <a:pt x="562" y="398"/>
                  </a:cubicBezTo>
                  <a:cubicBezTo>
                    <a:pt x="562" y="398"/>
                    <a:pt x="562" y="398"/>
                    <a:pt x="562" y="398"/>
                  </a:cubicBezTo>
                  <a:cubicBezTo>
                    <a:pt x="563" y="398"/>
                    <a:pt x="563" y="398"/>
                    <a:pt x="563" y="398"/>
                  </a:cubicBezTo>
                  <a:cubicBezTo>
                    <a:pt x="567" y="404"/>
                    <a:pt x="567" y="404"/>
                    <a:pt x="567" y="404"/>
                  </a:cubicBezTo>
                  <a:cubicBezTo>
                    <a:pt x="567" y="404"/>
                    <a:pt x="567" y="404"/>
                    <a:pt x="567" y="404"/>
                  </a:cubicBezTo>
                  <a:cubicBezTo>
                    <a:pt x="567" y="405"/>
                    <a:pt x="567" y="405"/>
                    <a:pt x="567" y="405"/>
                  </a:cubicBezTo>
                  <a:cubicBezTo>
                    <a:pt x="567" y="406"/>
                    <a:pt x="567" y="406"/>
                    <a:pt x="567" y="406"/>
                  </a:cubicBezTo>
                  <a:cubicBezTo>
                    <a:pt x="568" y="414"/>
                    <a:pt x="568" y="414"/>
                    <a:pt x="568" y="414"/>
                  </a:cubicBezTo>
                  <a:cubicBezTo>
                    <a:pt x="572" y="417"/>
                    <a:pt x="572" y="417"/>
                    <a:pt x="572" y="417"/>
                  </a:cubicBezTo>
                  <a:cubicBezTo>
                    <a:pt x="577" y="412"/>
                    <a:pt x="577" y="412"/>
                    <a:pt x="577" y="412"/>
                  </a:cubicBezTo>
                  <a:cubicBezTo>
                    <a:pt x="579" y="414"/>
                    <a:pt x="579" y="414"/>
                    <a:pt x="579" y="414"/>
                  </a:cubicBezTo>
                  <a:cubicBezTo>
                    <a:pt x="581" y="416"/>
                    <a:pt x="581" y="418"/>
                    <a:pt x="581" y="420"/>
                  </a:cubicBezTo>
                  <a:cubicBezTo>
                    <a:pt x="581" y="427"/>
                    <a:pt x="581" y="427"/>
                    <a:pt x="581" y="427"/>
                  </a:cubicBezTo>
                  <a:cubicBezTo>
                    <a:pt x="579" y="434"/>
                    <a:pt x="579" y="434"/>
                    <a:pt x="579" y="434"/>
                  </a:cubicBezTo>
                  <a:cubicBezTo>
                    <a:pt x="581" y="438"/>
                    <a:pt x="581" y="438"/>
                    <a:pt x="581" y="438"/>
                  </a:cubicBezTo>
                  <a:cubicBezTo>
                    <a:pt x="585" y="442"/>
                    <a:pt x="585" y="442"/>
                    <a:pt x="585" y="442"/>
                  </a:cubicBezTo>
                  <a:cubicBezTo>
                    <a:pt x="601" y="444"/>
                    <a:pt x="601" y="444"/>
                    <a:pt x="601" y="444"/>
                  </a:cubicBezTo>
                  <a:cubicBezTo>
                    <a:pt x="602" y="445"/>
                    <a:pt x="602" y="445"/>
                    <a:pt x="602" y="445"/>
                  </a:cubicBezTo>
                  <a:cubicBezTo>
                    <a:pt x="602" y="445"/>
                    <a:pt x="602" y="445"/>
                    <a:pt x="602" y="445"/>
                  </a:cubicBezTo>
                  <a:cubicBezTo>
                    <a:pt x="603" y="445"/>
                    <a:pt x="603" y="445"/>
                    <a:pt x="603" y="445"/>
                  </a:cubicBezTo>
                  <a:cubicBezTo>
                    <a:pt x="603" y="445"/>
                    <a:pt x="603" y="445"/>
                    <a:pt x="603" y="445"/>
                  </a:cubicBezTo>
                  <a:cubicBezTo>
                    <a:pt x="604" y="446"/>
                    <a:pt x="604" y="446"/>
                    <a:pt x="604" y="446"/>
                  </a:cubicBezTo>
                  <a:cubicBezTo>
                    <a:pt x="609" y="440"/>
                    <a:pt x="609" y="440"/>
                    <a:pt x="609" y="440"/>
                  </a:cubicBezTo>
                  <a:cubicBezTo>
                    <a:pt x="609" y="440"/>
                    <a:pt x="609" y="440"/>
                    <a:pt x="609" y="440"/>
                  </a:cubicBezTo>
                  <a:cubicBezTo>
                    <a:pt x="613" y="436"/>
                    <a:pt x="613" y="436"/>
                    <a:pt x="613" y="436"/>
                  </a:cubicBezTo>
                  <a:cubicBezTo>
                    <a:pt x="611" y="430"/>
                    <a:pt x="611" y="430"/>
                    <a:pt x="611" y="430"/>
                  </a:cubicBezTo>
                  <a:cubicBezTo>
                    <a:pt x="607" y="404"/>
                    <a:pt x="607" y="404"/>
                    <a:pt x="607" y="404"/>
                  </a:cubicBezTo>
                  <a:cubicBezTo>
                    <a:pt x="619" y="410"/>
                    <a:pt x="619" y="410"/>
                    <a:pt x="619" y="410"/>
                  </a:cubicBezTo>
                  <a:cubicBezTo>
                    <a:pt x="619" y="410"/>
                    <a:pt x="619" y="410"/>
                    <a:pt x="619" y="410"/>
                  </a:cubicBezTo>
                  <a:cubicBezTo>
                    <a:pt x="619" y="410"/>
                    <a:pt x="619" y="410"/>
                    <a:pt x="619" y="410"/>
                  </a:cubicBezTo>
                  <a:cubicBezTo>
                    <a:pt x="625" y="416"/>
                    <a:pt x="625" y="416"/>
                    <a:pt x="625" y="416"/>
                  </a:cubicBezTo>
                  <a:cubicBezTo>
                    <a:pt x="628" y="419"/>
                    <a:pt x="628" y="419"/>
                    <a:pt x="628" y="419"/>
                  </a:cubicBezTo>
                  <a:cubicBezTo>
                    <a:pt x="633" y="416"/>
                    <a:pt x="633" y="416"/>
                    <a:pt x="633" y="416"/>
                  </a:cubicBezTo>
                  <a:cubicBezTo>
                    <a:pt x="649" y="398"/>
                    <a:pt x="649" y="398"/>
                    <a:pt x="649" y="398"/>
                  </a:cubicBezTo>
                  <a:cubicBezTo>
                    <a:pt x="649" y="398"/>
                    <a:pt x="649" y="398"/>
                    <a:pt x="649" y="398"/>
                  </a:cubicBezTo>
                  <a:cubicBezTo>
                    <a:pt x="650" y="398"/>
                    <a:pt x="650" y="398"/>
                    <a:pt x="650" y="398"/>
                  </a:cubicBezTo>
                  <a:cubicBezTo>
                    <a:pt x="656" y="393"/>
                    <a:pt x="656" y="393"/>
                    <a:pt x="656" y="393"/>
                  </a:cubicBezTo>
                  <a:cubicBezTo>
                    <a:pt x="663" y="384"/>
                    <a:pt x="663" y="384"/>
                    <a:pt x="663" y="384"/>
                  </a:cubicBezTo>
                  <a:cubicBezTo>
                    <a:pt x="663" y="383"/>
                    <a:pt x="663" y="383"/>
                    <a:pt x="663" y="383"/>
                  </a:cubicBezTo>
                  <a:cubicBezTo>
                    <a:pt x="672" y="385"/>
                    <a:pt x="672" y="385"/>
                    <a:pt x="672" y="385"/>
                  </a:cubicBezTo>
                  <a:cubicBezTo>
                    <a:pt x="677" y="385"/>
                    <a:pt x="677" y="385"/>
                    <a:pt x="677" y="385"/>
                  </a:cubicBezTo>
                  <a:cubicBezTo>
                    <a:pt x="677" y="382"/>
                    <a:pt x="677" y="379"/>
                    <a:pt x="678" y="378"/>
                  </a:cubicBezTo>
                  <a:cubicBezTo>
                    <a:pt x="685" y="370"/>
                    <a:pt x="685" y="370"/>
                    <a:pt x="685" y="370"/>
                  </a:cubicBezTo>
                  <a:cubicBezTo>
                    <a:pt x="687" y="368"/>
                    <a:pt x="687" y="368"/>
                    <a:pt x="687" y="368"/>
                  </a:cubicBezTo>
                  <a:cubicBezTo>
                    <a:pt x="695" y="371"/>
                    <a:pt x="695" y="371"/>
                    <a:pt x="695" y="371"/>
                  </a:cubicBezTo>
                  <a:cubicBezTo>
                    <a:pt x="704" y="370"/>
                    <a:pt x="704" y="370"/>
                    <a:pt x="704" y="370"/>
                  </a:cubicBezTo>
                  <a:cubicBezTo>
                    <a:pt x="711" y="363"/>
                    <a:pt x="711" y="363"/>
                    <a:pt x="711" y="363"/>
                  </a:cubicBezTo>
                  <a:cubicBezTo>
                    <a:pt x="714" y="357"/>
                    <a:pt x="714" y="357"/>
                    <a:pt x="714" y="357"/>
                  </a:cubicBezTo>
                  <a:cubicBezTo>
                    <a:pt x="712" y="354"/>
                    <a:pt x="712" y="354"/>
                    <a:pt x="712" y="354"/>
                  </a:cubicBezTo>
                  <a:cubicBezTo>
                    <a:pt x="706" y="357"/>
                    <a:pt x="706" y="357"/>
                    <a:pt x="706" y="357"/>
                  </a:cubicBezTo>
                  <a:cubicBezTo>
                    <a:pt x="706" y="356"/>
                    <a:pt x="706" y="356"/>
                    <a:pt x="706" y="356"/>
                  </a:cubicBezTo>
                  <a:cubicBezTo>
                    <a:pt x="705" y="356"/>
                    <a:pt x="705" y="356"/>
                    <a:pt x="705" y="356"/>
                  </a:cubicBezTo>
                  <a:cubicBezTo>
                    <a:pt x="698" y="350"/>
                    <a:pt x="698" y="350"/>
                    <a:pt x="698" y="350"/>
                  </a:cubicBezTo>
                  <a:cubicBezTo>
                    <a:pt x="698" y="349"/>
                    <a:pt x="698" y="349"/>
                    <a:pt x="698" y="349"/>
                  </a:cubicBezTo>
                  <a:cubicBezTo>
                    <a:pt x="701" y="338"/>
                    <a:pt x="701" y="338"/>
                    <a:pt x="701" y="338"/>
                  </a:cubicBezTo>
                  <a:cubicBezTo>
                    <a:pt x="701" y="330"/>
                    <a:pt x="701" y="330"/>
                    <a:pt x="701" y="330"/>
                  </a:cubicBezTo>
                  <a:cubicBezTo>
                    <a:pt x="699" y="324"/>
                    <a:pt x="699" y="324"/>
                    <a:pt x="699" y="324"/>
                  </a:cubicBezTo>
                  <a:cubicBezTo>
                    <a:pt x="694" y="322"/>
                    <a:pt x="694" y="322"/>
                    <a:pt x="694" y="322"/>
                  </a:cubicBezTo>
                  <a:cubicBezTo>
                    <a:pt x="694" y="321"/>
                    <a:pt x="694" y="321"/>
                    <a:pt x="694" y="321"/>
                  </a:cubicBezTo>
                  <a:cubicBezTo>
                    <a:pt x="693" y="321"/>
                    <a:pt x="693" y="321"/>
                    <a:pt x="693" y="321"/>
                  </a:cubicBezTo>
                  <a:cubicBezTo>
                    <a:pt x="693" y="320"/>
                    <a:pt x="693" y="320"/>
                    <a:pt x="693" y="320"/>
                  </a:cubicBezTo>
                  <a:cubicBezTo>
                    <a:pt x="688" y="311"/>
                    <a:pt x="688" y="311"/>
                    <a:pt x="688" y="311"/>
                  </a:cubicBezTo>
                  <a:cubicBezTo>
                    <a:pt x="687" y="310"/>
                    <a:pt x="687" y="310"/>
                    <a:pt x="687" y="310"/>
                  </a:cubicBezTo>
                  <a:cubicBezTo>
                    <a:pt x="681" y="318"/>
                    <a:pt x="681" y="318"/>
                    <a:pt x="681" y="318"/>
                  </a:cubicBezTo>
                  <a:cubicBezTo>
                    <a:pt x="674" y="322"/>
                    <a:pt x="674" y="322"/>
                    <a:pt x="674" y="322"/>
                  </a:cubicBezTo>
                  <a:cubicBezTo>
                    <a:pt x="672" y="323"/>
                    <a:pt x="672" y="323"/>
                    <a:pt x="672" y="323"/>
                  </a:cubicBezTo>
                  <a:cubicBezTo>
                    <a:pt x="672" y="322"/>
                    <a:pt x="672" y="322"/>
                    <a:pt x="672" y="322"/>
                  </a:cubicBezTo>
                  <a:cubicBezTo>
                    <a:pt x="671" y="322"/>
                    <a:pt x="671" y="322"/>
                    <a:pt x="671" y="322"/>
                  </a:cubicBezTo>
                  <a:cubicBezTo>
                    <a:pt x="664" y="315"/>
                    <a:pt x="664" y="315"/>
                    <a:pt x="664" y="315"/>
                  </a:cubicBezTo>
                  <a:cubicBezTo>
                    <a:pt x="664" y="314"/>
                    <a:pt x="664" y="314"/>
                    <a:pt x="664" y="314"/>
                  </a:cubicBezTo>
                  <a:cubicBezTo>
                    <a:pt x="659" y="303"/>
                    <a:pt x="659" y="303"/>
                    <a:pt x="659" y="303"/>
                  </a:cubicBezTo>
                  <a:cubicBezTo>
                    <a:pt x="659" y="303"/>
                    <a:pt x="659" y="303"/>
                    <a:pt x="659" y="303"/>
                  </a:cubicBezTo>
                  <a:cubicBezTo>
                    <a:pt x="657" y="295"/>
                    <a:pt x="657" y="295"/>
                    <a:pt x="657" y="295"/>
                  </a:cubicBezTo>
                  <a:cubicBezTo>
                    <a:pt x="657" y="294"/>
                    <a:pt x="657" y="294"/>
                    <a:pt x="657" y="294"/>
                  </a:cubicBezTo>
                  <a:cubicBezTo>
                    <a:pt x="657" y="294"/>
                    <a:pt x="657" y="294"/>
                    <a:pt x="657" y="294"/>
                  </a:cubicBezTo>
                  <a:cubicBezTo>
                    <a:pt x="657" y="282"/>
                    <a:pt x="657" y="282"/>
                    <a:pt x="657" y="282"/>
                  </a:cubicBezTo>
                  <a:cubicBezTo>
                    <a:pt x="656" y="275"/>
                    <a:pt x="656" y="275"/>
                    <a:pt x="656" y="275"/>
                  </a:cubicBezTo>
                  <a:cubicBezTo>
                    <a:pt x="650" y="273"/>
                    <a:pt x="650" y="273"/>
                    <a:pt x="650" y="273"/>
                  </a:cubicBezTo>
                  <a:cubicBezTo>
                    <a:pt x="650" y="273"/>
                    <a:pt x="650" y="273"/>
                    <a:pt x="650" y="273"/>
                  </a:cubicBezTo>
                  <a:cubicBezTo>
                    <a:pt x="650" y="273"/>
                    <a:pt x="650" y="273"/>
                    <a:pt x="650" y="273"/>
                  </a:cubicBezTo>
                  <a:cubicBezTo>
                    <a:pt x="637" y="263"/>
                    <a:pt x="637" y="263"/>
                    <a:pt x="637" y="263"/>
                  </a:cubicBezTo>
                  <a:cubicBezTo>
                    <a:pt x="638" y="262"/>
                    <a:pt x="638" y="262"/>
                    <a:pt x="638" y="262"/>
                  </a:cubicBezTo>
                  <a:cubicBezTo>
                    <a:pt x="644" y="255"/>
                    <a:pt x="644" y="255"/>
                    <a:pt x="644" y="255"/>
                  </a:cubicBezTo>
                  <a:cubicBezTo>
                    <a:pt x="644" y="255"/>
                    <a:pt x="644" y="255"/>
                    <a:pt x="644" y="255"/>
                  </a:cubicBezTo>
                  <a:cubicBezTo>
                    <a:pt x="644" y="254"/>
                    <a:pt x="644" y="254"/>
                    <a:pt x="644" y="254"/>
                  </a:cubicBezTo>
                  <a:cubicBezTo>
                    <a:pt x="645" y="254"/>
                    <a:pt x="645" y="254"/>
                    <a:pt x="645" y="254"/>
                  </a:cubicBezTo>
                  <a:cubicBezTo>
                    <a:pt x="645" y="254"/>
                    <a:pt x="645" y="254"/>
                    <a:pt x="645" y="254"/>
                  </a:cubicBezTo>
                  <a:cubicBezTo>
                    <a:pt x="651" y="254"/>
                    <a:pt x="651" y="254"/>
                    <a:pt x="651" y="254"/>
                  </a:cubicBezTo>
                  <a:cubicBezTo>
                    <a:pt x="652" y="254"/>
                    <a:pt x="652" y="254"/>
                    <a:pt x="652" y="254"/>
                  </a:cubicBezTo>
                  <a:cubicBezTo>
                    <a:pt x="654" y="254"/>
                    <a:pt x="656" y="255"/>
                    <a:pt x="657" y="257"/>
                  </a:cubicBezTo>
                  <a:cubicBezTo>
                    <a:pt x="663" y="261"/>
                    <a:pt x="663" y="261"/>
                    <a:pt x="663" y="261"/>
                  </a:cubicBezTo>
                  <a:cubicBezTo>
                    <a:pt x="669" y="256"/>
                    <a:pt x="669" y="256"/>
                    <a:pt x="669" y="256"/>
                  </a:cubicBezTo>
                  <a:cubicBezTo>
                    <a:pt x="673" y="250"/>
                    <a:pt x="673" y="250"/>
                    <a:pt x="673" y="250"/>
                  </a:cubicBezTo>
                  <a:cubicBezTo>
                    <a:pt x="673" y="245"/>
                    <a:pt x="673" y="245"/>
                    <a:pt x="673" y="245"/>
                  </a:cubicBezTo>
                  <a:cubicBezTo>
                    <a:pt x="672" y="232"/>
                    <a:pt x="672" y="232"/>
                    <a:pt x="672" y="232"/>
                  </a:cubicBezTo>
                  <a:cubicBezTo>
                    <a:pt x="671" y="227"/>
                    <a:pt x="671" y="227"/>
                    <a:pt x="671" y="227"/>
                  </a:cubicBezTo>
                  <a:cubicBezTo>
                    <a:pt x="662" y="226"/>
                    <a:pt x="662" y="226"/>
                    <a:pt x="662" y="226"/>
                  </a:cubicBezTo>
                  <a:cubicBezTo>
                    <a:pt x="662" y="220"/>
                    <a:pt x="662" y="220"/>
                    <a:pt x="662" y="220"/>
                  </a:cubicBezTo>
                  <a:cubicBezTo>
                    <a:pt x="654" y="210"/>
                    <a:pt x="654" y="210"/>
                    <a:pt x="654" y="210"/>
                  </a:cubicBezTo>
                  <a:cubicBezTo>
                    <a:pt x="653" y="210"/>
                    <a:pt x="653" y="210"/>
                    <a:pt x="653" y="210"/>
                  </a:cubicBezTo>
                  <a:cubicBezTo>
                    <a:pt x="649" y="203"/>
                    <a:pt x="649" y="203"/>
                    <a:pt x="649" y="203"/>
                  </a:cubicBezTo>
                  <a:cubicBezTo>
                    <a:pt x="649" y="202"/>
                    <a:pt x="649" y="202"/>
                    <a:pt x="649" y="202"/>
                  </a:cubicBezTo>
                  <a:cubicBezTo>
                    <a:pt x="649" y="201"/>
                    <a:pt x="649" y="201"/>
                    <a:pt x="649" y="201"/>
                  </a:cubicBezTo>
                  <a:cubicBezTo>
                    <a:pt x="649" y="201"/>
                    <a:pt x="649" y="201"/>
                    <a:pt x="649" y="201"/>
                  </a:cubicBezTo>
                  <a:cubicBezTo>
                    <a:pt x="657" y="190"/>
                    <a:pt x="657" y="190"/>
                    <a:pt x="657" y="190"/>
                  </a:cubicBezTo>
                  <a:cubicBezTo>
                    <a:pt x="657" y="189"/>
                    <a:pt x="657" y="189"/>
                    <a:pt x="657" y="189"/>
                  </a:cubicBezTo>
                  <a:cubicBezTo>
                    <a:pt x="658" y="189"/>
                    <a:pt x="658" y="189"/>
                    <a:pt x="658" y="189"/>
                  </a:cubicBezTo>
                  <a:cubicBezTo>
                    <a:pt x="658" y="188"/>
                    <a:pt x="658" y="188"/>
                    <a:pt x="658" y="188"/>
                  </a:cubicBezTo>
                  <a:cubicBezTo>
                    <a:pt x="659" y="188"/>
                    <a:pt x="659" y="188"/>
                    <a:pt x="659" y="188"/>
                  </a:cubicBezTo>
                  <a:cubicBezTo>
                    <a:pt x="662" y="188"/>
                    <a:pt x="662" y="188"/>
                    <a:pt x="662" y="188"/>
                  </a:cubicBezTo>
                  <a:cubicBezTo>
                    <a:pt x="667" y="184"/>
                    <a:pt x="667" y="184"/>
                    <a:pt x="667" y="184"/>
                  </a:cubicBezTo>
                  <a:cubicBezTo>
                    <a:pt x="672" y="168"/>
                    <a:pt x="672" y="168"/>
                    <a:pt x="672" y="168"/>
                  </a:cubicBezTo>
                  <a:cubicBezTo>
                    <a:pt x="672" y="168"/>
                    <a:pt x="672" y="168"/>
                    <a:pt x="672" y="168"/>
                  </a:cubicBezTo>
                  <a:cubicBezTo>
                    <a:pt x="672" y="168"/>
                    <a:pt x="672" y="168"/>
                    <a:pt x="672" y="168"/>
                  </a:cubicBezTo>
                  <a:cubicBezTo>
                    <a:pt x="679" y="161"/>
                    <a:pt x="679" y="161"/>
                    <a:pt x="679" y="161"/>
                  </a:cubicBezTo>
                  <a:cubicBezTo>
                    <a:pt x="679" y="160"/>
                    <a:pt x="679" y="160"/>
                    <a:pt x="679" y="160"/>
                  </a:cubicBezTo>
                  <a:cubicBezTo>
                    <a:pt x="679" y="160"/>
                    <a:pt x="679" y="160"/>
                    <a:pt x="679" y="160"/>
                  </a:cubicBezTo>
                  <a:cubicBezTo>
                    <a:pt x="679" y="160"/>
                    <a:pt x="679" y="160"/>
                    <a:pt x="679" y="160"/>
                  </a:cubicBezTo>
                  <a:cubicBezTo>
                    <a:pt x="687" y="158"/>
                    <a:pt x="687" y="158"/>
                    <a:pt x="687" y="158"/>
                  </a:cubicBezTo>
                  <a:cubicBezTo>
                    <a:pt x="687" y="159"/>
                    <a:pt x="687" y="159"/>
                    <a:pt x="687" y="159"/>
                  </a:cubicBezTo>
                  <a:cubicBezTo>
                    <a:pt x="691" y="163"/>
                    <a:pt x="691" y="163"/>
                    <a:pt x="691" y="163"/>
                  </a:cubicBezTo>
                  <a:cubicBezTo>
                    <a:pt x="693" y="164"/>
                    <a:pt x="693" y="164"/>
                    <a:pt x="693" y="164"/>
                  </a:cubicBezTo>
                  <a:cubicBezTo>
                    <a:pt x="696" y="151"/>
                    <a:pt x="696" y="151"/>
                    <a:pt x="696" y="151"/>
                  </a:cubicBezTo>
                  <a:cubicBezTo>
                    <a:pt x="693" y="142"/>
                    <a:pt x="693" y="142"/>
                    <a:pt x="693" y="142"/>
                  </a:cubicBezTo>
                  <a:cubicBezTo>
                    <a:pt x="693" y="142"/>
                    <a:pt x="693" y="142"/>
                    <a:pt x="693" y="142"/>
                  </a:cubicBezTo>
                  <a:cubicBezTo>
                    <a:pt x="693" y="141"/>
                    <a:pt x="693" y="141"/>
                    <a:pt x="693" y="141"/>
                  </a:cubicBezTo>
                  <a:cubicBezTo>
                    <a:pt x="694" y="131"/>
                    <a:pt x="694" y="131"/>
                    <a:pt x="694" y="131"/>
                  </a:cubicBezTo>
                  <a:cubicBezTo>
                    <a:pt x="694" y="130"/>
                    <a:pt x="694" y="130"/>
                    <a:pt x="694" y="130"/>
                  </a:cubicBezTo>
                  <a:cubicBezTo>
                    <a:pt x="699" y="125"/>
                    <a:pt x="699" y="125"/>
                    <a:pt x="699" y="125"/>
                  </a:cubicBezTo>
                  <a:cubicBezTo>
                    <a:pt x="702" y="120"/>
                    <a:pt x="702" y="120"/>
                    <a:pt x="702" y="120"/>
                  </a:cubicBezTo>
                  <a:cubicBezTo>
                    <a:pt x="702" y="115"/>
                    <a:pt x="702" y="115"/>
                    <a:pt x="702" y="115"/>
                  </a:cubicBezTo>
                  <a:cubicBezTo>
                    <a:pt x="702" y="112"/>
                    <a:pt x="701" y="108"/>
                    <a:pt x="699" y="102"/>
                  </a:cubicBezTo>
                  <a:cubicBezTo>
                    <a:pt x="699" y="102"/>
                    <a:pt x="699" y="102"/>
                    <a:pt x="699" y="102"/>
                  </a:cubicBezTo>
                  <a:cubicBezTo>
                    <a:pt x="699" y="102"/>
                    <a:pt x="699" y="102"/>
                    <a:pt x="699" y="102"/>
                  </a:cubicBezTo>
                  <a:cubicBezTo>
                    <a:pt x="699" y="93"/>
                    <a:pt x="699" y="93"/>
                    <a:pt x="699" y="93"/>
                  </a:cubicBezTo>
                  <a:cubicBezTo>
                    <a:pt x="699" y="92"/>
                    <a:pt x="699" y="92"/>
                    <a:pt x="699" y="92"/>
                  </a:cubicBezTo>
                  <a:cubicBezTo>
                    <a:pt x="701" y="84"/>
                    <a:pt x="701" y="84"/>
                    <a:pt x="701" y="84"/>
                  </a:cubicBezTo>
                  <a:cubicBezTo>
                    <a:pt x="699" y="80"/>
                    <a:pt x="698" y="78"/>
                    <a:pt x="698" y="76"/>
                  </a:cubicBezTo>
                  <a:lnTo>
                    <a:pt x="699" y="64"/>
                  </a:lnTo>
                  <a:close/>
                </a:path>
              </a:pathLst>
            </a:custGeom>
            <a:grpFill/>
            <a:ln>
              <a:noFill/>
            </a:ln>
          </p:spPr>
          <p:txBody>
            <a:bodyPr/>
            <a:lstStyle/>
            <a:p>
              <a:endParaRPr lang="zh-CN" altLang="en-US"/>
            </a:p>
          </p:txBody>
        </p:sp>
        <p:sp>
          <p:nvSpPr>
            <p:cNvPr id="485" name="Freeform 6"/>
            <p:cNvSpPr>
              <a:spLocks noChangeArrowheads="1"/>
            </p:cNvSpPr>
            <p:nvPr/>
          </p:nvSpPr>
          <p:spPr bwMode="auto">
            <a:xfrm>
              <a:off x="2240644" y="2416406"/>
              <a:ext cx="1466850" cy="1239837"/>
            </a:xfrm>
            <a:custGeom>
              <a:avLst/>
              <a:gdLst>
                <a:gd name="T0" fmla="*/ 2147483647 w 456"/>
                <a:gd name="T1" fmla="*/ 2147483647 h 386"/>
                <a:gd name="T2" fmla="*/ 2147483647 w 456"/>
                <a:gd name="T3" fmla="*/ 2147483647 h 386"/>
                <a:gd name="T4" fmla="*/ 2147483647 w 456"/>
                <a:gd name="T5" fmla="*/ 2147483647 h 386"/>
                <a:gd name="T6" fmla="*/ 2147483647 w 456"/>
                <a:gd name="T7" fmla="*/ 2147483647 h 386"/>
                <a:gd name="T8" fmla="*/ 2147483647 w 456"/>
                <a:gd name="T9" fmla="*/ 2147483647 h 386"/>
                <a:gd name="T10" fmla="*/ 2147483647 w 456"/>
                <a:gd name="T11" fmla="*/ 2147483647 h 386"/>
                <a:gd name="T12" fmla="*/ 2147483647 w 456"/>
                <a:gd name="T13" fmla="*/ 2147483647 h 386"/>
                <a:gd name="T14" fmla="*/ 2147483647 w 456"/>
                <a:gd name="T15" fmla="*/ 2147483647 h 386"/>
                <a:gd name="T16" fmla="*/ 2147483647 w 456"/>
                <a:gd name="T17" fmla="*/ 2147483647 h 386"/>
                <a:gd name="T18" fmla="*/ 2147483647 w 456"/>
                <a:gd name="T19" fmla="*/ 2147483647 h 386"/>
                <a:gd name="T20" fmla="*/ 2147483647 w 456"/>
                <a:gd name="T21" fmla="*/ 2147483647 h 386"/>
                <a:gd name="T22" fmla="*/ 2147483647 w 456"/>
                <a:gd name="T23" fmla="*/ 2147483647 h 386"/>
                <a:gd name="T24" fmla="*/ 2147483647 w 456"/>
                <a:gd name="T25" fmla="*/ 2147483647 h 386"/>
                <a:gd name="T26" fmla="*/ 2147483647 w 456"/>
                <a:gd name="T27" fmla="*/ 2147483647 h 386"/>
                <a:gd name="T28" fmla="*/ 2147483647 w 456"/>
                <a:gd name="T29" fmla="*/ 2147483647 h 386"/>
                <a:gd name="T30" fmla="*/ 2147483647 w 456"/>
                <a:gd name="T31" fmla="*/ 2147483647 h 386"/>
                <a:gd name="T32" fmla="*/ 2147483647 w 456"/>
                <a:gd name="T33" fmla="*/ 2147483647 h 386"/>
                <a:gd name="T34" fmla="*/ 2147483647 w 456"/>
                <a:gd name="T35" fmla="*/ 2147483647 h 386"/>
                <a:gd name="T36" fmla="*/ 2147483647 w 456"/>
                <a:gd name="T37" fmla="*/ 2147483647 h 386"/>
                <a:gd name="T38" fmla="*/ 2147483647 w 456"/>
                <a:gd name="T39" fmla="*/ 2147483647 h 386"/>
                <a:gd name="T40" fmla="*/ 2147483647 w 456"/>
                <a:gd name="T41" fmla="*/ 2147483647 h 386"/>
                <a:gd name="T42" fmla="*/ 2147483647 w 456"/>
                <a:gd name="T43" fmla="*/ 2147483647 h 386"/>
                <a:gd name="T44" fmla="*/ 2147483647 w 456"/>
                <a:gd name="T45" fmla="*/ 2147483647 h 386"/>
                <a:gd name="T46" fmla="*/ 2147483647 w 456"/>
                <a:gd name="T47" fmla="*/ 2147483647 h 386"/>
                <a:gd name="T48" fmla="*/ 2147483647 w 456"/>
                <a:gd name="T49" fmla="*/ 2147483647 h 386"/>
                <a:gd name="T50" fmla="*/ 2147483647 w 456"/>
                <a:gd name="T51" fmla="*/ 2147483647 h 386"/>
                <a:gd name="T52" fmla="*/ 2147483647 w 456"/>
                <a:gd name="T53" fmla="*/ 2147483647 h 386"/>
                <a:gd name="T54" fmla="*/ 2147483647 w 456"/>
                <a:gd name="T55" fmla="*/ 2147483647 h 386"/>
                <a:gd name="T56" fmla="*/ 2147483647 w 456"/>
                <a:gd name="T57" fmla="*/ 2147483647 h 386"/>
                <a:gd name="T58" fmla="*/ 2147483647 w 456"/>
                <a:gd name="T59" fmla="*/ 2147483647 h 386"/>
                <a:gd name="T60" fmla="*/ 2147483647 w 456"/>
                <a:gd name="T61" fmla="*/ 2147483647 h 386"/>
                <a:gd name="T62" fmla="*/ 2147483647 w 456"/>
                <a:gd name="T63" fmla="*/ 2147483647 h 386"/>
                <a:gd name="T64" fmla="*/ 2147483647 w 456"/>
                <a:gd name="T65" fmla="*/ 2147483647 h 386"/>
                <a:gd name="T66" fmla="*/ 2147483647 w 456"/>
                <a:gd name="T67" fmla="*/ 2147483647 h 386"/>
                <a:gd name="T68" fmla="*/ 2147483647 w 456"/>
                <a:gd name="T69" fmla="*/ 2147483647 h 386"/>
                <a:gd name="T70" fmla="*/ 2147483647 w 456"/>
                <a:gd name="T71" fmla="*/ 2147483647 h 386"/>
                <a:gd name="T72" fmla="*/ 2147483647 w 456"/>
                <a:gd name="T73" fmla="*/ 2147483647 h 386"/>
                <a:gd name="T74" fmla="*/ 2147483647 w 456"/>
                <a:gd name="T75" fmla="*/ 2147483647 h 386"/>
                <a:gd name="T76" fmla="*/ 2147483647 w 456"/>
                <a:gd name="T77" fmla="*/ 2147483647 h 386"/>
                <a:gd name="T78" fmla="*/ 2147483647 w 456"/>
                <a:gd name="T79" fmla="*/ 2147483647 h 386"/>
                <a:gd name="T80" fmla="*/ 2147483647 w 456"/>
                <a:gd name="T81" fmla="*/ 2147483647 h 386"/>
                <a:gd name="T82" fmla="*/ 2147483647 w 456"/>
                <a:gd name="T83" fmla="*/ 2147483647 h 386"/>
                <a:gd name="T84" fmla="*/ 2147483647 w 456"/>
                <a:gd name="T85" fmla="*/ 2147483647 h 386"/>
                <a:gd name="T86" fmla="*/ 2147483647 w 456"/>
                <a:gd name="T87" fmla="*/ 2147483647 h 386"/>
                <a:gd name="T88" fmla="*/ 2147483647 w 456"/>
                <a:gd name="T89" fmla="*/ 2147483647 h 386"/>
                <a:gd name="T90" fmla="*/ 2147483647 w 456"/>
                <a:gd name="T91" fmla="*/ 2147483647 h 386"/>
                <a:gd name="T92" fmla="*/ 2147483647 w 456"/>
                <a:gd name="T93" fmla="*/ 2147483647 h 386"/>
                <a:gd name="T94" fmla="*/ 2147483647 w 456"/>
                <a:gd name="T95" fmla="*/ 2147483647 h 386"/>
                <a:gd name="T96" fmla="*/ 2147483647 w 456"/>
                <a:gd name="T97" fmla="*/ 2147483647 h 386"/>
                <a:gd name="T98" fmla="*/ 2147483647 w 456"/>
                <a:gd name="T99" fmla="*/ 2147483647 h 386"/>
                <a:gd name="T100" fmla="*/ 2147483647 w 456"/>
                <a:gd name="T101" fmla="*/ 2147483647 h 386"/>
                <a:gd name="T102" fmla="*/ 2147483647 w 456"/>
                <a:gd name="T103" fmla="*/ 2147483647 h 386"/>
                <a:gd name="T104" fmla="*/ 2147483647 w 456"/>
                <a:gd name="T105" fmla="*/ 2147483647 h 386"/>
                <a:gd name="T106" fmla="*/ 2147483647 w 456"/>
                <a:gd name="T107" fmla="*/ 2147483647 h 386"/>
                <a:gd name="T108" fmla="*/ 2147483647 w 456"/>
                <a:gd name="T109" fmla="*/ 2147483647 h 3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6"/>
                <a:gd name="T166" fmla="*/ 0 h 386"/>
                <a:gd name="T167" fmla="*/ 456 w 456"/>
                <a:gd name="T168" fmla="*/ 386 h 3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6" h="386">
                  <a:moveTo>
                    <a:pt x="271" y="140"/>
                  </a:moveTo>
                  <a:cubicBezTo>
                    <a:pt x="265" y="140"/>
                    <a:pt x="265" y="140"/>
                    <a:pt x="265" y="140"/>
                  </a:cubicBezTo>
                  <a:cubicBezTo>
                    <a:pt x="263" y="144"/>
                    <a:pt x="263" y="144"/>
                    <a:pt x="263" y="144"/>
                  </a:cubicBezTo>
                  <a:cubicBezTo>
                    <a:pt x="266" y="148"/>
                    <a:pt x="266" y="148"/>
                    <a:pt x="266" y="148"/>
                  </a:cubicBezTo>
                  <a:cubicBezTo>
                    <a:pt x="266" y="148"/>
                    <a:pt x="266" y="148"/>
                    <a:pt x="266" y="148"/>
                  </a:cubicBezTo>
                  <a:cubicBezTo>
                    <a:pt x="266" y="148"/>
                    <a:pt x="266" y="148"/>
                    <a:pt x="266" y="148"/>
                  </a:cubicBezTo>
                  <a:cubicBezTo>
                    <a:pt x="268" y="154"/>
                    <a:pt x="268" y="154"/>
                    <a:pt x="268" y="154"/>
                  </a:cubicBezTo>
                  <a:cubicBezTo>
                    <a:pt x="268" y="154"/>
                    <a:pt x="268" y="154"/>
                    <a:pt x="268" y="154"/>
                  </a:cubicBezTo>
                  <a:cubicBezTo>
                    <a:pt x="268" y="155"/>
                    <a:pt x="268" y="155"/>
                    <a:pt x="268" y="155"/>
                  </a:cubicBezTo>
                  <a:cubicBezTo>
                    <a:pt x="268" y="156"/>
                    <a:pt x="268" y="156"/>
                    <a:pt x="268" y="156"/>
                  </a:cubicBezTo>
                  <a:cubicBezTo>
                    <a:pt x="259" y="160"/>
                    <a:pt x="259" y="160"/>
                    <a:pt x="259" y="160"/>
                  </a:cubicBezTo>
                  <a:cubicBezTo>
                    <a:pt x="258" y="160"/>
                    <a:pt x="258" y="160"/>
                    <a:pt x="258" y="160"/>
                  </a:cubicBezTo>
                  <a:cubicBezTo>
                    <a:pt x="258" y="160"/>
                    <a:pt x="258" y="160"/>
                    <a:pt x="258" y="160"/>
                  </a:cubicBezTo>
                  <a:cubicBezTo>
                    <a:pt x="258" y="160"/>
                    <a:pt x="258" y="160"/>
                    <a:pt x="258" y="160"/>
                  </a:cubicBezTo>
                  <a:cubicBezTo>
                    <a:pt x="258" y="160"/>
                    <a:pt x="258" y="160"/>
                    <a:pt x="258" y="160"/>
                  </a:cubicBezTo>
                  <a:cubicBezTo>
                    <a:pt x="251" y="160"/>
                    <a:pt x="247" y="158"/>
                    <a:pt x="246" y="155"/>
                  </a:cubicBezTo>
                  <a:cubicBezTo>
                    <a:pt x="244" y="150"/>
                    <a:pt x="244" y="150"/>
                    <a:pt x="244" y="150"/>
                  </a:cubicBezTo>
                  <a:cubicBezTo>
                    <a:pt x="232" y="148"/>
                    <a:pt x="232" y="148"/>
                    <a:pt x="232" y="148"/>
                  </a:cubicBezTo>
                  <a:cubicBezTo>
                    <a:pt x="228" y="132"/>
                    <a:pt x="228" y="132"/>
                    <a:pt x="228" y="132"/>
                  </a:cubicBezTo>
                  <a:cubicBezTo>
                    <a:pt x="226" y="132"/>
                    <a:pt x="224" y="131"/>
                    <a:pt x="223" y="129"/>
                  </a:cubicBezTo>
                  <a:cubicBezTo>
                    <a:pt x="222" y="128"/>
                    <a:pt x="222" y="128"/>
                    <a:pt x="222" y="128"/>
                  </a:cubicBezTo>
                  <a:cubicBezTo>
                    <a:pt x="220" y="126"/>
                    <a:pt x="219" y="124"/>
                    <a:pt x="216" y="124"/>
                  </a:cubicBezTo>
                  <a:cubicBezTo>
                    <a:pt x="213" y="122"/>
                    <a:pt x="210" y="120"/>
                    <a:pt x="208" y="116"/>
                  </a:cubicBezTo>
                  <a:cubicBezTo>
                    <a:pt x="203" y="114"/>
                    <a:pt x="203" y="114"/>
                    <a:pt x="203" y="114"/>
                  </a:cubicBezTo>
                  <a:cubicBezTo>
                    <a:pt x="203" y="114"/>
                    <a:pt x="203" y="114"/>
                    <a:pt x="203" y="114"/>
                  </a:cubicBezTo>
                  <a:cubicBezTo>
                    <a:pt x="203" y="114"/>
                    <a:pt x="203" y="114"/>
                    <a:pt x="203" y="114"/>
                  </a:cubicBezTo>
                  <a:cubicBezTo>
                    <a:pt x="203" y="114"/>
                    <a:pt x="203" y="114"/>
                    <a:pt x="203" y="114"/>
                  </a:cubicBezTo>
                  <a:cubicBezTo>
                    <a:pt x="196" y="107"/>
                    <a:pt x="196" y="107"/>
                    <a:pt x="196" y="107"/>
                  </a:cubicBezTo>
                  <a:cubicBezTo>
                    <a:pt x="196" y="107"/>
                    <a:pt x="196" y="107"/>
                    <a:pt x="196" y="107"/>
                  </a:cubicBezTo>
                  <a:cubicBezTo>
                    <a:pt x="195" y="102"/>
                    <a:pt x="195" y="102"/>
                    <a:pt x="195" y="102"/>
                  </a:cubicBezTo>
                  <a:cubicBezTo>
                    <a:pt x="195" y="101"/>
                    <a:pt x="195" y="101"/>
                    <a:pt x="195" y="101"/>
                  </a:cubicBezTo>
                  <a:cubicBezTo>
                    <a:pt x="208" y="84"/>
                    <a:pt x="208" y="84"/>
                    <a:pt x="208" y="84"/>
                  </a:cubicBezTo>
                  <a:cubicBezTo>
                    <a:pt x="208" y="82"/>
                    <a:pt x="208" y="82"/>
                    <a:pt x="208" y="81"/>
                  </a:cubicBezTo>
                  <a:cubicBezTo>
                    <a:pt x="206" y="76"/>
                    <a:pt x="206" y="76"/>
                    <a:pt x="206" y="76"/>
                  </a:cubicBezTo>
                  <a:cubicBezTo>
                    <a:pt x="199" y="78"/>
                    <a:pt x="199" y="78"/>
                    <a:pt x="199" y="78"/>
                  </a:cubicBezTo>
                  <a:cubicBezTo>
                    <a:pt x="198" y="78"/>
                    <a:pt x="198" y="78"/>
                    <a:pt x="198" y="78"/>
                  </a:cubicBezTo>
                  <a:cubicBezTo>
                    <a:pt x="198" y="79"/>
                    <a:pt x="198" y="79"/>
                    <a:pt x="198" y="79"/>
                  </a:cubicBezTo>
                  <a:cubicBezTo>
                    <a:pt x="198" y="79"/>
                    <a:pt x="198" y="79"/>
                    <a:pt x="198" y="79"/>
                  </a:cubicBezTo>
                  <a:cubicBezTo>
                    <a:pt x="180" y="80"/>
                    <a:pt x="180" y="80"/>
                    <a:pt x="180" y="80"/>
                  </a:cubicBezTo>
                  <a:cubicBezTo>
                    <a:pt x="174" y="82"/>
                    <a:pt x="174" y="82"/>
                    <a:pt x="174" y="82"/>
                  </a:cubicBezTo>
                  <a:cubicBezTo>
                    <a:pt x="171" y="84"/>
                    <a:pt x="171" y="84"/>
                    <a:pt x="171" y="84"/>
                  </a:cubicBezTo>
                  <a:cubicBezTo>
                    <a:pt x="170" y="86"/>
                    <a:pt x="170" y="86"/>
                    <a:pt x="170" y="86"/>
                  </a:cubicBezTo>
                  <a:cubicBezTo>
                    <a:pt x="168" y="88"/>
                    <a:pt x="166" y="90"/>
                    <a:pt x="162" y="89"/>
                  </a:cubicBezTo>
                  <a:cubicBezTo>
                    <a:pt x="162" y="89"/>
                    <a:pt x="162" y="89"/>
                    <a:pt x="162" y="89"/>
                  </a:cubicBezTo>
                  <a:cubicBezTo>
                    <a:pt x="162" y="88"/>
                    <a:pt x="162" y="88"/>
                    <a:pt x="162" y="88"/>
                  </a:cubicBezTo>
                  <a:cubicBezTo>
                    <a:pt x="156" y="84"/>
                    <a:pt x="156" y="84"/>
                    <a:pt x="156" y="84"/>
                  </a:cubicBezTo>
                  <a:cubicBezTo>
                    <a:pt x="156" y="74"/>
                    <a:pt x="156" y="74"/>
                    <a:pt x="156" y="74"/>
                  </a:cubicBezTo>
                  <a:cubicBezTo>
                    <a:pt x="152" y="72"/>
                    <a:pt x="150" y="69"/>
                    <a:pt x="150" y="67"/>
                  </a:cubicBezTo>
                  <a:cubicBezTo>
                    <a:pt x="148" y="58"/>
                    <a:pt x="148" y="58"/>
                    <a:pt x="148" y="58"/>
                  </a:cubicBezTo>
                  <a:cubicBezTo>
                    <a:pt x="144" y="54"/>
                    <a:pt x="144" y="54"/>
                    <a:pt x="144" y="54"/>
                  </a:cubicBezTo>
                  <a:cubicBezTo>
                    <a:pt x="140" y="50"/>
                    <a:pt x="140" y="50"/>
                    <a:pt x="140" y="50"/>
                  </a:cubicBezTo>
                  <a:cubicBezTo>
                    <a:pt x="138" y="49"/>
                    <a:pt x="138" y="49"/>
                    <a:pt x="138" y="49"/>
                  </a:cubicBezTo>
                  <a:cubicBezTo>
                    <a:pt x="145" y="40"/>
                    <a:pt x="145" y="40"/>
                    <a:pt x="145" y="40"/>
                  </a:cubicBezTo>
                  <a:cubicBezTo>
                    <a:pt x="146" y="34"/>
                    <a:pt x="146" y="34"/>
                    <a:pt x="146" y="34"/>
                  </a:cubicBezTo>
                  <a:cubicBezTo>
                    <a:pt x="138" y="24"/>
                    <a:pt x="138" y="24"/>
                    <a:pt x="138" y="24"/>
                  </a:cubicBezTo>
                  <a:cubicBezTo>
                    <a:pt x="138" y="24"/>
                    <a:pt x="138" y="24"/>
                    <a:pt x="138" y="24"/>
                  </a:cubicBezTo>
                  <a:cubicBezTo>
                    <a:pt x="138" y="24"/>
                    <a:pt x="138" y="24"/>
                    <a:pt x="138" y="24"/>
                  </a:cubicBezTo>
                  <a:cubicBezTo>
                    <a:pt x="134" y="16"/>
                    <a:pt x="134" y="16"/>
                    <a:pt x="134" y="16"/>
                  </a:cubicBezTo>
                  <a:cubicBezTo>
                    <a:pt x="134" y="16"/>
                    <a:pt x="134" y="16"/>
                    <a:pt x="134" y="16"/>
                  </a:cubicBezTo>
                  <a:cubicBezTo>
                    <a:pt x="134" y="16"/>
                    <a:pt x="134" y="16"/>
                    <a:pt x="134" y="16"/>
                  </a:cubicBezTo>
                  <a:cubicBezTo>
                    <a:pt x="134" y="12"/>
                    <a:pt x="134" y="12"/>
                    <a:pt x="134" y="12"/>
                  </a:cubicBezTo>
                  <a:cubicBezTo>
                    <a:pt x="128" y="8"/>
                    <a:pt x="128" y="8"/>
                    <a:pt x="128" y="8"/>
                  </a:cubicBezTo>
                  <a:cubicBezTo>
                    <a:pt x="128" y="7"/>
                    <a:pt x="128" y="7"/>
                    <a:pt x="128" y="7"/>
                  </a:cubicBezTo>
                  <a:cubicBezTo>
                    <a:pt x="128" y="7"/>
                    <a:pt x="128" y="7"/>
                    <a:pt x="128" y="7"/>
                  </a:cubicBezTo>
                  <a:cubicBezTo>
                    <a:pt x="128" y="7"/>
                    <a:pt x="128" y="7"/>
                    <a:pt x="128" y="7"/>
                  </a:cubicBezTo>
                  <a:cubicBezTo>
                    <a:pt x="123" y="1"/>
                    <a:pt x="123" y="1"/>
                    <a:pt x="123" y="1"/>
                  </a:cubicBezTo>
                  <a:cubicBezTo>
                    <a:pt x="116" y="0"/>
                    <a:pt x="116" y="0"/>
                    <a:pt x="116" y="0"/>
                  </a:cubicBezTo>
                  <a:cubicBezTo>
                    <a:pt x="108" y="2"/>
                    <a:pt x="108" y="2"/>
                    <a:pt x="108" y="2"/>
                  </a:cubicBezTo>
                  <a:cubicBezTo>
                    <a:pt x="106" y="4"/>
                    <a:pt x="106" y="4"/>
                    <a:pt x="106" y="4"/>
                  </a:cubicBezTo>
                  <a:cubicBezTo>
                    <a:pt x="105" y="15"/>
                    <a:pt x="105" y="15"/>
                    <a:pt x="105" y="15"/>
                  </a:cubicBezTo>
                  <a:cubicBezTo>
                    <a:pt x="105" y="28"/>
                    <a:pt x="105" y="28"/>
                    <a:pt x="105" y="28"/>
                  </a:cubicBezTo>
                  <a:cubicBezTo>
                    <a:pt x="104" y="28"/>
                    <a:pt x="104" y="28"/>
                    <a:pt x="104" y="28"/>
                  </a:cubicBezTo>
                  <a:cubicBezTo>
                    <a:pt x="96" y="31"/>
                    <a:pt x="96" y="31"/>
                    <a:pt x="96" y="31"/>
                  </a:cubicBezTo>
                  <a:cubicBezTo>
                    <a:pt x="96" y="31"/>
                    <a:pt x="96" y="31"/>
                    <a:pt x="96" y="31"/>
                  </a:cubicBezTo>
                  <a:cubicBezTo>
                    <a:pt x="96" y="31"/>
                    <a:pt x="96" y="31"/>
                    <a:pt x="96" y="31"/>
                  </a:cubicBezTo>
                  <a:cubicBezTo>
                    <a:pt x="96" y="31"/>
                    <a:pt x="96" y="31"/>
                    <a:pt x="96" y="31"/>
                  </a:cubicBezTo>
                  <a:cubicBezTo>
                    <a:pt x="89" y="32"/>
                    <a:pt x="89" y="32"/>
                    <a:pt x="89" y="32"/>
                  </a:cubicBezTo>
                  <a:cubicBezTo>
                    <a:pt x="86" y="34"/>
                    <a:pt x="82" y="36"/>
                    <a:pt x="77" y="37"/>
                  </a:cubicBezTo>
                  <a:cubicBezTo>
                    <a:pt x="76" y="38"/>
                    <a:pt x="76" y="38"/>
                    <a:pt x="76" y="38"/>
                  </a:cubicBezTo>
                  <a:cubicBezTo>
                    <a:pt x="76" y="38"/>
                    <a:pt x="76" y="38"/>
                    <a:pt x="76" y="38"/>
                  </a:cubicBezTo>
                  <a:cubicBezTo>
                    <a:pt x="76" y="38"/>
                    <a:pt x="76" y="38"/>
                    <a:pt x="76" y="38"/>
                  </a:cubicBezTo>
                  <a:cubicBezTo>
                    <a:pt x="62" y="34"/>
                    <a:pt x="62" y="34"/>
                    <a:pt x="62" y="34"/>
                  </a:cubicBezTo>
                  <a:cubicBezTo>
                    <a:pt x="57" y="40"/>
                    <a:pt x="57" y="40"/>
                    <a:pt x="57" y="40"/>
                  </a:cubicBezTo>
                  <a:cubicBezTo>
                    <a:pt x="56" y="42"/>
                    <a:pt x="53" y="44"/>
                    <a:pt x="49" y="44"/>
                  </a:cubicBezTo>
                  <a:cubicBezTo>
                    <a:pt x="41" y="51"/>
                    <a:pt x="41" y="51"/>
                    <a:pt x="41" y="51"/>
                  </a:cubicBezTo>
                  <a:cubicBezTo>
                    <a:pt x="36" y="58"/>
                    <a:pt x="36" y="58"/>
                    <a:pt x="36" y="58"/>
                  </a:cubicBezTo>
                  <a:cubicBezTo>
                    <a:pt x="36" y="58"/>
                    <a:pt x="36" y="58"/>
                    <a:pt x="36" y="58"/>
                  </a:cubicBezTo>
                  <a:cubicBezTo>
                    <a:pt x="36" y="59"/>
                    <a:pt x="36" y="59"/>
                    <a:pt x="36" y="59"/>
                  </a:cubicBezTo>
                  <a:cubicBezTo>
                    <a:pt x="34" y="62"/>
                    <a:pt x="32" y="65"/>
                    <a:pt x="30" y="66"/>
                  </a:cubicBezTo>
                  <a:cubicBezTo>
                    <a:pt x="25" y="72"/>
                    <a:pt x="25" y="72"/>
                    <a:pt x="25" y="72"/>
                  </a:cubicBezTo>
                  <a:cubicBezTo>
                    <a:pt x="25" y="73"/>
                    <a:pt x="25" y="73"/>
                    <a:pt x="25" y="73"/>
                  </a:cubicBezTo>
                  <a:cubicBezTo>
                    <a:pt x="25" y="73"/>
                    <a:pt x="25" y="73"/>
                    <a:pt x="25" y="73"/>
                  </a:cubicBezTo>
                  <a:cubicBezTo>
                    <a:pt x="22" y="75"/>
                    <a:pt x="22" y="75"/>
                    <a:pt x="22" y="75"/>
                  </a:cubicBezTo>
                  <a:cubicBezTo>
                    <a:pt x="20" y="76"/>
                    <a:pt x="18" y="76"/>
                    <a:pt x="16" y="76"/>
                  </a:cubicBezTo>
                  <a:cubicBezTo>
                    <a:pt x="6" y="76"/>
                    <a:pt x="6" y="76"/>
                    <a:pt x="6" y="76"/>
                  </a:cubicBezTo>
                  <a:cubicBezTo>
                    <a:pt x="4" y="79"/>
                    <a:pt x="4" y="79"/>
                    <a:pt x="4" y="79"/>
                  </a:cubicBezTo>
                  <a:cubicBezTo>
                    <a:pt x="0" y="86"/>
                    <a:pt x="0" y="86"/>
                    <a:pt x="0" y="86"/>
                  </a:cubicBezTo>
                  <a:cubicBezTo>
                    <a:pt x="2" y="92"/>
                    <a:pt x="2" y="92"/>
                    <a:pt x="2" y="92"/>
                  </a:cubicBezTo>
                  <a:cubicBezTo>
                    <a:pt x="1" y="108"/>
                    <a:pt x="1" y="108"/>
                    <a:pt x="1" y="108"/>
                  </a:cubicBezTo>
                  <a:cubicBezTo>
                    <a:pt x="4" y="112"/>
                    <a:pt x="4" y="112"/>
                    <a:pt x="4" y="112"/>
                  </a:cubicBezTo>
                  <a:cubicBezTo>
                    <a:pt x="4" y="113"/>
                    <a:pt x="4" y="113"/>
                    <a:pt x="4" y="113"/>
                  </a:cubicBezTo>
                  <a:cubicBezTo>
                    <a:pt x="5" y="116"/>
                    <a:pt x="5" y="116"/>
                    <a:pt x="5" y="116"/>
                  </a:cubicBezTo>
                  <a:cubicBezTo>
                    <a:pt x="11" y="116"/>
                    <a:pt x="11" y="116"/>
                    <a:pt x="11" y="116"/>
                  </a:cubicBezTo>
                  <a:cubicBezTo>
                    <a:pt x="20" y="118"/>
                    <a:pt x="20" y="118"/>
                    <a:pt x="20" y="118"/>
                  </a:cubicBezTo>
                  <a:cubicBezTo>
                    <a:pt x="33" y="119"/>
                    <a:pt x="33" y="119"/>
                    <a:pt x="33" y="119"/>
                  </a:cubicBezTo>
                  <a:cubicBezTo>
                    <a:pt x="38" y="118"/>
                    <a:pt x="38" y="118"/>
                    <a:pt x="38" y="118"/>
                  </a:cubicBezTo>
                  <a:cubicBezTo>
                    <a:pt x="39" y="118"/>
                    <a:pt x="39" y="118"/>
                    <a:pt x="39" y="118"/>
                  </a:cubicBezTo>
                  <a:cubicBezTo>
                    <a:pt x="40" y="118"/>
                    <a:pt x="40" y="118"/>
                    <a:pt x="40" y="118"/>
                  </a:cubicBezTo>
                  <a:cubicBezTo>
                    <a:pt x="50" y="122"/>
                    <a:pt x="50" y="122"/>
                    <a:pt x="50" y="122"/>
                  </a:cubicBezTo>
                  <a:cubicBezTo>
                    <a:pt x="50" y="122"/>
                    <a:pt x="50" y="122"/>
                    <a:pt x="50" y="122"/>
                  </a:cubicBezTo>
                  <a:cubicBezTo>
                    <a:pt x="51" y="122"/>
                    <a:pt x="51" y="122"/>
                    <a:pt x="51" y="122"/>
                  </a:cubicBezTo>
                  <a:cubicBezTo>
                    <a:pt x="56" y="127"/>
                    <a:pt x="56" y="127"/>
                    <a:pt x="56" y="127"/>
                  </a:cubicBezTo>
                  <a:cubicBezTo>
                    <a:pt x="68" y="131"/>
                    <a:pt x="68" y="131"/>
                    <a:pt x="68" y="131"/>
                  </a:cubicBezTo>
                  <a:cubicBezTo>
                    <a:pt x="69" y="131"/>
                    <a:pt x="69" y="131"/>
                    <a:pt x="69" y="131"/>
                  </a:cubicBezTo>
                  <a:cubicBezTo>
                    <a:pt x="77" y="136"/>
                    <a:pt x="77" y="136"/>
                    <a:pt x="77" y="136"/>
                  </a:cubicBezTo>
                  <a:cubicBezTo>
                    <a:pt x="96" y="154"/>
                    <a:pt x="96" y="154"/>
                    <a:pt x="96" y="154"/>
                  </a:cubicBezTo>
                  <a:cubicBezTo>
                    <a:pt x="105" y="158"/>
                    <a:pt x="105" y="158"/>
                    <a:pt x="105" y="158"/>
                  </a:cubicBezTo>
                  <a:cubicBezTo>
                    <a:pt x="109" y="156"/>
                    <a:pt x="109" y="156"/>
                    <a:pt x="109" y="156"/>
                  </a:cubicBezTo>
                  <a:cubicBezTo>
                    <a:pt x="112" y="150"/>
                    <a:pt x="112" y="150"/>
                    <a:pt x="112" y="150"/>
                  </a:cubicBezTo>
                  <a:cubicBezTo>
                    <a:pt x="110" y="139"/>
                    <a:pt x="110" y="139"/>
                    <a:pt x="110" y="139"/>
                  </a:cubicBezTo>
                  <a:cubicBezTo>
                    <a:pt x="110" y="136"/>
                    <a:pt x="113" y="134"/>
                    <a:pt x="118" y="132"/>
                  </a:cubicBezTo>
                  <a:cubicBezTo>
                    <a:pt x="118" y="131"/>
                    <a:pt x="118" y="131"/>
                    <a:pt x="118" y="131"/>
                  </a:cubicBezTo>
                  <a:cubicBezTo>
                    <a:pt x="143" y="146"/>
                    <a:pt x="143" y="146"/>
                    <a:pt x="143" y="146"/>
                  </a:cubicBezTo>
                  <a:cubicBezTo>
                    <a:pt x="146" y="145"/>
                    <a:pt x="146" y="145"/>
                    <a:pt x="146" y="145"/>
                  </a:cubicBezTo>
                  <a:cubicBezTo>
                    <a:pt x="151" y="142"/>
                    <a:pt x="151" y="142"/>
                    <a:pt x="151" y="142"/>
                  </a:cubicBezTo>
                  <a:cubicBezTo>
                    <a:pt x="152" y="142"/>
                    <a:pt x="152" y="142"/>
                    <a:pt x="152" y="142"/>
                  </a:cubicBezTo>
                  <a:cubicBezTo>
                    <a:pt x="155" y="142"/>
                    <a:pt x="155" y="142"/>
                    <a:pt x="155" y="142"/>
                  </a:cubicBezTo>
                  <a:cubicBezTo>
                    <a:pt x="160" y="138"/>
                    <a:pt x="160" y="138"/>
                    <a:pt x="160" y="138"/>
                  </a:cubicBezTo>
                  <a:cubicBezTo>
                    <a:pt x="161" y="138"/>
                    <a:pt x="161" y="138"/>
                    <a:pt x="161" y="138"/>
                  </a:cubicBezTo>
                  <a:cubicBezTo>
                    <a:pt x="162" y="138"/>
                    <a:pt x="162" y="138"/>
                    <a:pt x="162" y="138"/>
                  </a:cubicBezTo>
                  <a:cubicBezTo>
                    <a:pt x="176" y="148"/>
                    <a:pt x="176" y="148"/>
                    <a:pt x="176" y="148"/>
                  </a:cubicBezTo>
                  <a:cubicBezTo>
                    <a:pt x="177" y="149"/>
                    <a:pt x="177" y="149"/>
                    <a:pt x="177" y="149"/>
                  </a:cubicBezTo>
                  <a:cubicBezTo>
                    <a:pt x="186" y="156"/>
                    <a:pt x="186" y="156"/>
                    <a:pt x="186" y="156"/>
                  </a:cubicBezTo>
                  <a:cubicBezTo>
                    <a:pt x="188" y="158"/>
                    <a:pt x="192" y="161"/>
                    <a:pt x="194" y="165"/>
                  </a:cubicBezTo>
                  <a:cubicBezTo>
                    <a:pt x="199" y="170"/>
                    <a:pt x="199" y="170"/>
                    <a:pt x="199" y="170"/>
                  </a:cubicBezTo>
                  <a:cubicBezTo>
                    <a:pt x="202" y="169"/>
                    <a:pt x="202" y="169"/>
                    <a:pt x="202" y="169"/>
                  </a:cubicBezTo>
                  <a:cubicBezTo>
                    <a:pt x="206" y="162"/>
                    <a:pt x="206" y="162"/>
                    <a:pt x="206" y="162"/>
                  </a:cubicBezTo>
                  <a:cubicBezTo>
                    <a:pt x="215" y="168"/>
                    <a:pt x="215" y="168"/>
                    <a:pt x="215" y="168"/>
                  </a:cubicBezTo>
                  <a:cubicBezTo>
                    <a:pt x="215" y="168"/>
                    <a:pt x="215" y="168"/>
                    <a:pt x="215" y="168"/>
                  </a:cubicBezTo>
                  <a:cubicBezTo>
                    <a:pt x="216" y="168"/>
                    <a:pt x="216" y="168"/>
                    <a:pt x="216" y="168"/>
                  </a:cubicBezTo>
                  <a:cubicBezTo>
                    <a:pt x="216" y="168"/>
                    <a:pt x="216" y="168"/>
                    <a:pt x="216" y="168"/>
                  </a:cubicBezTo>
                  <a:cubicBezTo>
                    <a:pt x="222" y="176"/>
                    <a:pt x="222" y="176"/>
                    <a:pt x="222" y="176"/>
                  </a:cubicBezTo>
                  <a:cubicBezTo>
                    <a:pt x="240" y="190"/>
                    <a:pt x="240" y="190"/>
                    <a:pt x="240" y="190"/>
                  </a:cubicBezTo>
                  <a:cubicBezTo>
                    <a:pt x="240" y="190"/>
                    <a:pt x="240" y="190"/>
                    <a:pt x="240" y="190"/>
                  </a:cubicBezTo>
                  <a:cubicBezTo>
                    <a:pt x="246" y="196"/>
                    <a:pt x="246" y="196"/>
                    <a:pt x="246" y="196"/>
                  </a:cubicBezTo>
                  <a:cubicBezTo>
                    <a:pt x="261" y="191"/>
                    <a:pt x="261" y="191"/>
                    <a:pt x="261" y="191"/>
                  </a:cubicBezTo>
                  <a:cubicBezTo>
                    <a:pt x="262" y="203"/>
                    <a:pt x="262" y="203"/>
                    <a:pt x="262" y="203"/>
                  </a:cubicBezTo>
                  <a:cubicBezTo>
                    <a:pt x="269" y="210"/>
                    <a:pt x="269" y="210"/>
                    <a:pt x="269" y="210"/>
                  </a:cubicBezTo>
                  <a:cubicBezTo>
                    <a:pt x="269" y="210"/>
                    <a:pt x="269" y="210"/>
                    <a:pt x="269" y="210"/>
                  </a:cubicBezTo>
                  <a:cubicBezTo>
                    <a:pt x="269" y="210"/>
                    <a:pt x="269" y="210"/>
                    <a:pt x="269" y="210"/>
                  </a:cubicBezTo>
                  <a:cubicBezTo>
                    <a:pt x="274" y="218"/>
                    <a:pt x="274" y="218"/>
                    <a:pt x="274" y="218"/>
                  </a:cubicBezTo>
                  <a:cubicBezTo>
                    <a:pt x="274" y="219"/>
                    <a:pt x="274" y="219"/>
                    <a:pt x="274" y="219"/>
                  </a:cubicBezTo>
                  <a:cubicBezTo>
                    <a:pt x="274" y="219"/>
                    <a:pt x="274" y="219"/>
                    <a:pt x="274" y="219"/>
                  </a:cubicBezTo>
                  <a:cubicBezTo>
                    <a:pt x="274" y="220"/>
                    <a:pt x="274" y="220"/>
                    <a:pt x="274" y="220"/>
                  </a:cubicBezTo>
                  <a:cubicBezTo>
                    <a:pt x="280" y="247"/>
                    <a:pt x="280" y="247"/>
                    <a:pt x="280" y="247"/>
                  </a:cubicBezTo>
                  <a:cubicBezTo>
                    <a:pt x="286" y="258"/>
                    <a:pt x="286" y="258"/>
                    <a:pt x="286" y="258"/>
                  </a:cubicBezTo>
                  <a:cubicBezTo>
                    <a:pt x="278" y="279"/>
                    <a:pt x="278" y="279"/>
                    <a:pt x="278" y="279"/>
                  </a:cubicBezTo>
                  <a:cubicBezTo>
                    <a:pt x="278" y="280"/>
                    <a:pt x="278" y="280"/>
                    <a:pt x="278" y="280"/>
                  </a:cubicBezTo>
                  <a:cubicBezTo>
                    <a:pt x="272" y="282"/>
                    <a:pt x="272" y="282"/>
                    <a:pt x="272" y="282"/>
                  </a:cubicBezTo>
                  <a:cubicBezTo>
                    <a:pt x="272" y="288"/>
                    <a:pt x="272" y="288"/>
                    <a:pt x="272" y="288"/>
                  </a:cubicBezTo>
                  <a:cubicBezTo>
                    <a:pt x="271" y="288"/>
                    <a:pt x="271" y="288"/>
                    <a:pt x="271" y="288"/>
                  </a:cubicBezTo>
                  <a:cubicBezTo>
                    <a:pt x="264" y="299"/>
                    <a:pt x="264" y="299"/>
                    <a:pt x="264" y="299"/>
                  </a:cubicBezTo>
                  <a:cubicBezTo>
                    <a:pt x="264" y="299"/>
                    <a:pt x="264" y="299"/>
                    <a:pt x="264" y="299"/>
                  </a:cubicBezTo>
                  <a:cubicBezTo>
                    <a:pt x="254" y="300"/>
                    <a:pt x="254" y="300"/>
                    <a:pt x="254" y="300"/>
                  </a:cubicBezTo>
                  <a:cubicBezTo>
                    <a:pt x="244" y="308"/>
                    <a:pt x="244" y="308"/>
                    <a:pt x="244" y="308"/>
                  </a:cubicBezTo>
                  <a:cubicBezTo>
                    <a:pt x="246" y="309"/>
                    <a:pt x="247" y="310"/>
                    <a:pt x="250" y="311"/>
                  </a:cubicBezTo>
                  <a:cubicBezTo>
                    <a:pt x="254" y="312"/>
                    <a:pt x="254" y="316"/>
                    <a:pt x="252" y="321"/>
                  </a:cubicBezTo>
                  <a:cubicBezTo>
                    <a:pt x="252" y="322"/>
                    <a:pt x="252" y="322"/>
                    <a:pt x="252" y="322"/>
                  </a:cubicBezTo>
                  <a:cubicBezTo>
                    <a:pt x="246" y="328"/>
                    <a:pt x="246" y="328"/>
                    <a:pt x="246" y="328"/>
                  </a:cubicBezTo>
                  <a:cubicBezTo>
                    <a:pt x="245" y="328"/>
                    <a:pt x="245" y="328"/>
                    <a:pt x="245" y="328"/>
                  </a:cubicBezTo>
                  <a:cubicBezTo>
                    <a:pt x="245" y="329"/>
                    <a:pt x="245" y="329"/>
                    <a:pt x="245" y="329"/>
                  </a:cubicBezTo>
                  <a:cubicBezTo>
                    <a:pt x="244" y="329"/>
                    <a:pt x="244" y="329"/>
                    <a:pt x="244" y="329"/>
                  </a:cubicBezTo>
                  <a:cubicBezTo>
                    <a:pt x="244" y="329"/>
                    <a:pt x="244" y="329"/>
                    <a:pt x="244" y="329"/>
                  </a:cubicBezTo>
                  <a:cubicBezTo>
                    <a:pt x="225" y="326"/>
                    <a:pt x="225" y="326"/>
                    <a:pt x="225" y="326"/>
                  </a:cubicBezTo>
                  <a:cubicBezTo>
                    <a:pt x="224" y="333"/>
                    <a:pt x="224" y="333"/>
                    <a:pt x="224" y="333"/>
                  </a:cubicBezTo>
                  <a:cubicBezTo>
                    <a:pt x="226" y="348"/>
                    <a:pt x="226" y="348"/>
                    <a:pt x="226" y="348"/>
                  </a:cubicBezTo>
                  <a:cubicBezTo>
                    <a:pt x="242" y="354"/>
                    <a:pt x="242" y="354"/>
                    <a:pt x="242" y="354"/>
                  </a:cubicBezTo>
                  <a:cubicBezTo>
                    <a:pt x="242" y="355"/>
                    <a:pt x="242" y="355"/>
                    <a:pt x="242" y="355"/>
                  </a:cubicBezTo>
                  <a:cubicBezTo>
                    <a:pt x="242" y="355"/>
                    <a:pt x="242" y="355"/>
                    <a:pt x="242" y="355"/>
                  </a:cubicBezTo>
                  <a:cubicBezTo>
                    <a:pt x="248" y="353"/>
                    <a:pt x="248" y="353"/>
                    <a:pt x="248" y="353"/>
                  </a:cubicBezTo>
                  <a:cubicBezTo>
                    <a:pt x="249" y="353"/>
                    <a:pt x="249" y="353"/>
                    <a:pt x="249" y="353"/>
                  </a:cubicBezTo>
                  <a:cubicBezTo>
                    <a:pt x="250" y="352"/>
                    <a:pt x="250" y="352"/>
                    <a:pt x="250" y="352"/>
                  </a:cubicBezTo>
                  <a:cubicBezTo>
                    <a:pt x="250" y="353"/>
                    <a:pt x="250" y="353"/>
                    <a:pt x="250" y="353"/>
                  </a:cubicBezTo>
                  <a:cubicBezTo>
                    <a:pt x="250" y="353"/>
                    <a:pt x="250" y="353"/>
                    <a:pt x="250" y="353"/>
                  </a:cubicBezTo>
                  <a:cubicBezTo>
                    <a:pt x="255" y="356"/>
                    <a:pt x="255" y="356"/>
                    <a:pt x="255" y="356"/>
                  </a:cubicBezTo>
                  <a:cubicBezTo>
                    <a:pt x="262" y="356"/>
                    <a:pt x="262" y="356"/>
                    <a:pt x="262" y="356"/>
                  </a:cubicBezTo>
                  <a:cubicBezTo>
                    <a:pt x="264" y="355"/>
                    <a:pt x="264" y="355"/>
                    <a:pt x="264" y="355"/>
                  </a:cubicBezTo>
                  <a:cubicBezTo>
                    <a:pt x="262" y="348"/>
                    <a:pt x="262" y="348"/>
                    <a:pt x="262" y="348"/>
                  </a:cubicBezTo>
                  <a:cubicBezTo>
                    <a:pt x="262" y="348"/>
                    <a:pt x="262" y="348"/>
                    <a:pt x="262" y="348"/>
                  </a:cubicBezTo>
                  <a:cubicBezTo>
                    <a:pt x="262" y="348"/>
                    <a:pt x="262" y="348"/>
                    <a:pt x="262" y="348"/>
                  </a:cubicBezTo>
                  <a:cubicBezTo>
                    <a:pt x="260" y="340"/>
                    <a:pt x="260" y="340"/>
                    <a:pt x="260" y="340"/>
                  </a:cubicBezTo>
                  <a:cubicBezTo>
                    <a:pt x="260" y="339"/>
                    <a:pt x="260" y="339"/>
                    <a:pt x="260" y="339"/>
                  </a:cubicBezTo>
                  <a:cubicBezTo>
                    <a:pt x="260" y="338"/>
                    <a:pt x="260" y="338"/>
                    <a:pt x="260" y="338"/>
                  </a:cubicBezTo>
                  <a:cubicBezTo>
                    <a:pt x="260" y="338"/>
                    <a:pt x="260" y="338"/>
                    <a:pt x="260" y="338"/>
                  </a:cubicBezTo>
                  <a:cubicBezTo>
                    <a:pt x="260" y="338"/>
                    <a:pt x="260" y="338"/>
                    <a:pt x="260" y="338"/>
                  </a:cubicBezTo>
                  <a:cubicBezTo>
                    <a:pt x="263" y="335"/>
                    <a:pt x="263" y="335"/>
                    <a:pt x="263" y="335"/>
                  </a:cubicBezTo>
                  <a:cubicBezTo>
                    <a:pt x="264" y="334"/>
                    <a:pt x="264" y="334"/>
                    <a:pt x="264" y="334"/>
                  </a:cubicBezTo>
                  <a:cubicBezTo>
                    <a:pt x="264" y="334"/>
                    <a:pt x="264" y="334"/>
                    <a:pt x="264" y="334"/>
                  </a:cubicBezTo>
                  <a:cubicBezTo>
                    <a:pt x="264" y="334"/>
                    <a:pt x="264" y="334"/>
                    <a:pt x="264" y="334"/>
                  </a:cubicBezTo>
                  <a:cubicBezTo>
                    <a:pt x="268" y="328"/>
                    <a:pt x="268" y="328"/>
                    <a:pt x="268" y="328"/>
                  </a:cubicBezTo>
                  <a:cubicBezTo>
                    <a:pt x="269" y="327"/>
                    <a:pt x="269" y="327"/>
                    <a:pt x="269" y="327"/>
                  </a:cubicBezTo>
                  <a:cubicBezTo>
                    <a:pt x="276" y="322"/>
                    <a:pt x="276" y="322"/>
                    <a:pt x="276" y="322"/>
                  </a:cubicBezTo>
                  <a:cubicBezTo>
                    <a:pt x="276" y="322"/>
                    <a:pt x="276" y="322"/>
                    <a:pt x="276" y="322"/>
                  </a:cubicBezTo>
                  <a:cubicBezTo>
                    <a:pt x="276" y="321"/>
                    <a:pt x="276" y="321"/>
                    <a:pt x="276" y="321"/>
                  </a:cubicBezTo>
                  <a:cubicBezTo>
                    <a:pt x="277" y="321"/>
                    <a:pt x="277" y="321"/>
                    <a:pt x="277" y="321"/>
                  </a:cubicBezTo>
                  <a:cubicBezTo>
                    <a:pt x="277" y="321"/>
                    <a:pt x="277" y="321"/>
                    <a:pt x="277" y="321"/>
                  </a:cubicBezTo>
                  <a:cubicBezTo>
                    <a:pt x="286" y="320"/>
                    <a:pt x="286" y="320"/>
                    <a:pt x="286" y="320"/>
                  </a:cubicBezTo>
                  <a:cubicBezTo>
                    <a:pt x="286" y="322"/>
                    <a:pt x="286" y="322"/>
                    <a:pt x="286" y="322"/>
                  </a:cubicBezTo>
                  <a:cubicBezTo>
                    <a:pt x="286" y="325"/>
                    <a:pt x="286" y="327"/>
                    <a:pt x="286" y="328"/>
                  </a:cubicBezTo>
                  <a:cubicBezTo>
                    <a:pt x="288" y="332"/>
                    <a:pt x="288" y="332"/>
                    <a:pt x="288" y="332"/>
                  </a:cubicBezTo>
                  <a:cubicBezTo>
                    <a:pt x="290" y="337"/>
                    <a:pt x="290" y="337"/>
                    <a:pt x="290" y="337"/>
                  </a:cubicBezTo>
                  <a:cubicBezTo>
                    <a:pt x="298" y="342"/>
                    <a:pt x="298" y="342"/>
                    <a:pt x="298" y="342"/>
                  </a:cubicBezTo>
                  <a:cubicBezTo>
                    <a:pt x="320" y="344"/>
                    <a:pt x="320" y="344"/>
                    <a:pt x="320" y="344"/>
                  </a:cubicBezTo>
                  <a:cubicBezTo>
                    <a:pt x="321" y="344"/>
                    <a:pt x="321" y="344"/>
                    <a:pt x="321" y="344"/>
                  </a:cubicBezTo>
                  <a:cubicBezTo>
                    <a:pt x="322" y="344"/>
                    <a:pt x="322" y="344"/>
                    <a:pt x="322" y="344"/>
                  </a:cubicBezTo>
                  <a:cubicBezTo>
                    <a:pt x="322" y="345"/>
                    <a:pt x="322" y="345"/>
                    <a:pt x="322" y="345"/>
                  </a:cubicBezTo>
                  <a:cubicBezTo>
                    <a:pt x="322" y="346"/>
                    <a:pt x="322" y="346"/>
                    <a:pt x="322" y="346"/>
                  </a:cubicBezTo>
                  <a:cubicBezTo>
                    <a:pt x="322" y="353"/>
                    <a:pt x="322" y="353"/>
                    <a:pt x="322" y="353"/>
                  </a:cubicBezTo>
                  <a:cubicBezTo>
                    <a:pt x="328" y="360"/>
                    <a:pt x="328" y="360"/>
                    <a:pt x="328" y="360"/>
                  </a:cubicBezTo>
                  <a:cubicBezTo>
                    <a:pt x="333" y="362"/>
                    <a:pt x="333" y="362"/>
                    <a:pt x="333" y="362"/>
                  </a:cubicBezTo>
                  <a:cubicBezTo>
                    <a:pt x="334" y="362"/>
                    <a:pt x="334" y="362"/>
                    <a:pt x="334" y="362"/>
                  </a:cubicBezTo>
                  <a:cubicBezTo>
                    <a:pt x="334" y="362"/>
                    <a:pt x="334" y="362"/>
                    <a:pt x="334" y="362"/>
                  </a:cubicBezTo>
                  <a:cubicBezTo>
                    <a:pt x="334" y="363"/>
                    <a:pt x="334" y="363"/>
                    <a:pt x="334" y="363"/>
                  </a:cubicBezTo>
                  <a:cubicBezTo>
                    <a:pt x="334" y="366"/>
                    <a:pt x="334" y="366"/>
                    <a:pt x="334" y="366"/>
                  </a:cubicBezTo>
                  <a:cubicBezTo>
                    <a:pt x="334" y="370"/>
                    <a:pt x="334" y="370"/>
                    <a:pt x="334" y="370"/>
                  </a:cubicBezTo>
                  <a:cubicBezTo>
                    <a:pt x="332" y="378"/>
                    <a:pt x="332" y="378"/>
                    <a:pt x="332" y="378"/>
                  </a:cubicBezTo>
                  <a:cubicBezTo>
                    <a:pt x="335" y="380"/>
                    <a:pt x="335" y="380"/>
                    <a:pt x="335" y="380"/>
                  </a:cubicBezTo>
                  <a:cubicBezTo>
                    <a:pt x="338" y="380"/>
                    <a:pt x="341" y="380"/>
                    <a:pt x="344" y="382"/>
                  </a:cubicBezTo>
                  <a:cubicBezTo>
                    <a:pt x="353" y="386"/>
                    <a:pt x="353" y="386"/>
                    <a:pt x="353" y="386"/>
                  </a:cubicBezTo>
                  <a:cubicBezTo>
                    <a:pt x="358" y="382"/>
                    <a:pt x="358" y="382"/>
                    <a:pt x="358" y="382"/>
                  </a:cubicBezTo>
                  <a:cubicBezTo>
                    <a:pt x="364" y="375"/>
                    <a:pt x="364" y="375"/>
                    <a:pt x="364" y="375"/>
                  </a:cubicBezTo>
                  <a:cubicBezTo>
                    <a:pt x="365" y="372"/>
                    <a:pt x="365" y="372"/>
                    <a:pt x="365" y="372"/>
                  </a:cubicBezTo>
                  <a:cubicBezTo>
                    <a:pt x="365" y="372"/>
                    <a:pt x="365" y="372"/>
                    <a:pt x="365" y="372"/>
                  </a:cubicBezTo>
                  <a:cubicBezTo>
                    <a:pt x="366" y="371"/>
                    <a:pt x="366" y="371"/>
                    <a:pt x="366" y="371"/>
                  </a:cubicBezTo>
                  <a:cubicBezTo>
                    <a:pt x="367" y="370"/>
                    <a:pt x="367" y="370"/>
                    <a:pt x="367" y="370"/>
                  </a:cubicBezTo>
                  <a:cubicBezTo>
                    <a:pt x="367" y="370"/>
                    <a:pt x="367" y="370"/>
                    <a:pt x="367" y="370"/>
                  </a:cubicBezTo>
                  <a:cubicBezTo>
                    <a:pt x="365" y="361"/>
                    <a:pt x="365" y="361"/>
                    <a:pt x="365" y="361"/>
                  </a:cubicBezTo>
                  <a:cubicBezTo>
                    <a:pt x="364" y="357"/>
                    <a:pt x="364" y="357"/>
                    <a:pt x="364" y="357"/>
                  </a:cubicBezTo>
                  <a:cubicBezTo>
                    <a:pt x="364" y="356"/>
                    <a:pt x="364" y="356"/>
                    <a:pt x="364" y="356"/>
                  </a:cubicBezTo>
                  <a:cubicBezTo>
                    <a:pt x="364" y="356"/>
                    <a:pt x="364" y="356"/>
                    <a:pt x="364" y="356"/>
                  </a:cubicBezTo>
                  <a:cubicBezTo>
                    <a:pt x="364" y="356"/>
                    <a:pt x="364" y="356"/>
                    <a:pt x="364" y="356"/>
                  </a:cubicBezTo>
                  <a:cubicBezTo>
                    <a:pt x="364" y="355"/>
                    <a:pt x="364" y="355"/>
                    <a:pt x="364" y="355"/>
                  </a:cubicBezTo>
                  <a:cubicBezTo>
                    <a:pt x="368" y="350"/>
                    <a:pt x="368" y="350"/>
                    <a:pt x="368" y="350"/>
                  </a:cubicBezTo>
                  <a:cubicBezTo>
                    <a:pt x="368" y="350"/>
                    <a:pt x="368" y="350"/>
                    <a:pt x="368" y="350"/>
                  </a:cubicBezTo>
                  <a:cubicBezTo>
                    <a:pt x="368" y="350"/>
                    <a:pt x="368" y="350"/>
                    <a:pt x="368" y="350"/>
                  </a:cubicBezTo>
                  <a:cubicBezTo>
                    <a:pt x="374" y="345"/>
                    <a:pt x="374" y="345"/>
                    <a:pt x="374" y="345"/>
                  </a:cubicBezTo>
                  <a:cubicBezTo>
                    <a:pt x="375" y="345"/>
                    <a:pt x="375" y="345"/>
                    <a:pt x="375" y="345"/>
                  </a:cubicBezTo>
                  <a:cubicBezTo>
                    <a:pt x="388" y="345"/>
                    <a:pt x="388" y="345"/>
                    <a:pt x="388" y="345"/>
                  </a:cubicBezTo>
                  <a:cubicBezTo>
                    <a:pt x="390" y="344"/>
                    <a:pt x="390" y="344"/>
                    <a:pt x="390" y="344"/>
                  </a:cubicBezTo>
                  <a:cubicBezTo>
                    <a:pt x="390" y="338"/>
                    <a:pt x="390" y="338"/>
                    <a:pt x="390" y="338"/>
                  </a:cubicBezTo>
                  <a:cubicBezTo>
                    <a:pt x="388" y="332"/>
                    <a:pt x="388" y="332"/>
                    <a:pt x="388" y="332"/>
                  </a:cubicBezTo>
                  <a:cubicBezTo>
                    <a:pt x="383" y="324"/>
                    <a:pt x="383" y="324"/>
                    <a:pt x="383" y="324"/>
                  </a:cubicBezTo>
                  <a:cubicBezTo>
                    <a:pt x="383" y="324"/>
                    <a:pt x="383" y="324"/>
                    <a:pt x="383" y="324"/>
                  </a:cubicBezTo>
                  <a:cubicBezTo>
                    <a:pt x="383" y="324"/>
                    <a:pt x="383" y="324"/>
                    <a:pt x="383" y="324"/>
                  </a:cubicBezTo>
                  <a:cubicBezTo>
                    <a:pt x="383" y="314"/>
                    <a:pt x="383" y="314"/>
                    <a:pt x="383" y="314"/>
                  </a:cubicBezTo>
                  <a:cubicBezTo>
                    <a:pt x="383" y="313"/>
                    <a:pt x="383" y="313"/>
                    <a:pt x="383" y="313"/>
                  </a:cubicBezTo>
                  <a:cubicBezTo>
                    <a:pt x="383" y="313"/>
                    <a:pt x="383" y="313"/>
                    <a:pt x="383" y="313"/>
                  </a:cubicBezTo>
                  <a:cubicBezTo>
                    <a:pt x="385" y="307"/>
                    <a:pt x="385" y="307"/>
                    <a:pt x="385" y="307"/>
                  </a:cubicBezTo>
                  <a:cubicBezTo>
                    <a:pt x="385" y="307"/>
                    <a:pt x="385" y="307"/>
                    <a:pt x="385" y="307"/>
                  </a:cubicBezTo>
                  <a:cubicBezTo>
                    <a:pt x="386" y="307"/>
                    <a:pt x="386" y="307"/>
                    <a:pt x="386" y="307"/>
                  </a:cubicBezTo>
                  <a:cubicBezTo>
                    <a:pt x="386" y="307"/>
                    <a:pt x="386" y="307"/>
                    <a:pt x="386" y="307"/>
                  </a:cubicBezTo>
                  <a:cubicBezTo>
                    <a:pt x="396" y="291"/>
                    <a:pt x="396" y="291"/>
                    <a:pt x="396" y="291"/>
                  </a:cubicBezTo>
                  <a:cubicBezTo>
                    <a:pt x="397" y="291"/>
                    <a:pt x="397" y="291"/>
                    <a:pt x="397" y="291"/>
                  </a:cubicBezTo>
                  <a:cubicBezTo>
                    <a:pt x="397" y="291"/>
                    <a:pt x="397" y="291"/>
                    <a:pt x="397" y="291"/>
                  </a:cubicBezTo>
                  <a:cubicBezTo>
                    <a:pt x="398" y="290"/>
                    <a:pt x="398" y="290"/>
                    <a:pt x="398" y="290"/>
                  </a:cubicBezTo>
                  <a:cubicBezTo>
                    <a:pt x="400" y="290"/>
                    <a:pt x="400" y="290"/>
                    <a:pt x="400" y="290"/>
                  </a:cubicBezTo>
                  <a:cubicBezTo>
                    <a:pt x="404" y="291"/>
                    <a:pt x="404" y="291"/>
                    <a:pt x="404" y="291"/>
                  </a:cubicBezTo>
                  <a:cubicBezTo>
                    <a:pt x="414" y="296"/>
                    <a:pt x="414" y="296"/>
                    <a:pt x="414" y="296"/>
                  </a:cubicBezTo>
                  <a:cubicBezTo>
                    <a:pt x="420" y="298"/>
                    <a:pt x="420" y="298"/>
                    <a:pt x="420" y="298"/>
                  </a:cubicBezTo>
                  <a:cubicBezTo>
                    <a:pt x="420" y="295"/>
                    <a:pt x="420" y="295"/>
                    <a:pt x="420" y="295"/>
                  </a:cubicBezTo>
                  <a:cubicBezTo>
                    <a:pt x="419" y="294"/>
                    <a:pt x="419" y="294"/>
                    <a:pt x="419" y="294"/>
                  </a:cubicBezTo>
                  <a:cubicBezTo>
                    <a:pt x="419" y="293"/>
                    <a:pt x="419" y="293"/>
                    <a:pt x="419" y="293"/>
                  </a:cubicBezTo>
                  <a:cubicBezTo>
                    <a:pt x="419" y="290"/>
                    <a:pt x="420" y="288"/>
                    <a:pt x="423" y="286"/>
                  </a:cubicBezTo>
                  <a:cubicBezTo>
                    <a:pt x="430" y="281"/>
                    <a:pt x="430" y="281"/>
                    <a:pt x="430" y="281"/>
                  </a:cubicBezTo>
                  <a:cubicBezTo>
                    <a:pt x="430" y="281"/>
                    <a:pt x="430" y="281"/>
                    <a:pt x="430" y="281"/>
                  </a:cubicBezTo>
                  <a:cubicBezTo>
                    <a:pt x="430" y="281"/>
                    <a:pt x="430" y="281"/>
                    <a:pt x="430" y="281"/>
                  </a:cubicBezTo>
                  <a:cubicBezTo>
                    <a:pt x="430" y="280"/>
                    <a:pt x="430" y="280"/>
                    <a:pt x="430" y="280"/>
                  </a:cubicBezTo>
                  <a:cubicBezTo>
                    <a:pt x="434" y="279"/>
                    <a:pt x="437" y="278"/>
                    <a:pt x="438" y="278"/>
                  </a:cubicBezTo>
                  <a:cubicBezTo>
                    <a:pt x="445" y="278"/>
                    <a:pt x="445" y="278"/>
                    <a:pt x="445" y="278"/>
                  </a:cubicBezTo>
                  <a:cubicBezTo>
                    <a:pt x="446" y="278"/>
                    <a:pt x="446" y="278"/>
                    <a:pt x="446" y="278"/>
                  </a:cubicBezTo>
                  <a:cubicBezTo>
                    <a:pt x="446" y="278"/>
                    <a:pt x="446" y="278"/>
                    <a:pt x="446" y="278"/>
                  </a:cubicBezTo>
                  <a:cubicBezTo>
                    <a:pt x="450" y="278"/>
                    <a:pt x="450" y="278"/>
                    <a:pt x="450" y="278"/>
                  </a:cubicBezTo>
                  <a:cubicBezTo>
                    <a:pt x="452" y="268"/>
                    <a:pt x="452" y="268"/>
                    <a:pt x="452" y="268"/>
                  </a:cubicBezTo>
                  <a:cubicBezTo>
                    <a:pt x="452" y="262"/>
                    <a:pt x="452" y="262"/>
                    <a:pt x="452" y="262"/>
                  </a:cubicBezTo>
                  <a:cubicBezTo>
                    <a:pt x="452" y="257"/>
                    <a:pt x="452" y="254"/>
                    <a:pt x="454" y="254"/>
                  </a:cubicBezTo>
                  <a:cubicBezTo>
                    <a:pt x="456" y="248"/>
                    <a:pt x="456" y="248"/>
                    <a:pt x="456" y="248"/>
                  </a:cubicBezTo>
                  <a:cubicBezTo>
                    <a:pt x="453" y="244"/>
                    <a:pt x="453" y="244"/>
                    <a:pt x="453" y="244"/>
                  </a:cubicBezTo>
                  <a:cubicBezTo>
                    <a:pt x="448" y="240"/>
                    <a:pt x="448" y="240"/>
                    <a:pt x="448" y="240"/>
                  </a:cubicBezTo>
                  <a:cubicBezTo>
                    <a:pt x="438" y="238"/>
                    <a:pt x="438" y="238"/>
                    <a:pt x="438" y="238"/>
                  </a:cubicBezTo>
                  <a:cubicBezTo>
                    <a:pt x="436" y="238"/>
                    <a:pt x="432" y="236"/>
                    <a:pt x="426" y="230"/>
                  </a:cubicBezTo>
                  <a:cubicBezTo>
                    <a:pt x="420" y="228"/>
                    <a:pt x="420" y="228"/>
                    <a:pt x="420" y="228"/>
                  </a:cubicBezTo>
                  <a:cubicBezTo>
                    <a:pt x="420" y="228"/>
                    <a:pt x="420" y="228"/>
                    <a:pt x="420" y="228"/>
                  </a:cubicBezTo>
                  <a:cubicBezTo>
                    <a:pt x="420" y="227"/>
                    <a:pt x="420" y="227"/>
                    <a:pt x="420" y="227"/>
                  </a:cubicBezTo>
                  <a:cubicBezTo>
                    <a:pt x="412" y="218"/>
                    <a:pt x="412" y="218"/>
                    <a:pt x="412" y="218"/>
                  </a:cubicBezTo>
                  <a:cubicBezTo>
                    <a:pt x="406" y="218"/>
                    <a:pt x="406" y="218"/>
                    <a:pt x="406" y="218"/>
                  </a:cubicBezTo>
                  <a:cubicBezTo>
                    <a:pt x="405" y="218"/>
                    <a:pt x="405" y="218"/>
                    <a:pt x="405" y="218"/>
                  </a:cubicBezTo>
                  <a:cubicBezTo>
                    <a:pt x="405" y="218"/>
                    <a:pt x="405" y="218"/>
                    <a:pt x="405" y="218"/>
                  </a:cubicBezTo>
                  <a:cubicBezTo>
                    <a:pt x="399" y="215"/>
                    <a:pt x="399" y="215"/>
                    <a:pt x="399" y="215"/>
                  </a:cubicBezTo>
                  <a:cubicBezTo>
                    <a:pt x="395" y="220"/>
                    <a:pt x="395" y="220"/>
                    <a:pt x="395" y="220"/>
                  </a:cubicBezTo>
                  <a:cubicBezTo>
                    <a:pt x="394" y="238"/>
                    <a:pt x="394" y="238"/>
                    <a:pt x="394" y="238"/>
                  </a:cubicBezTo>
                  <a:cubicBezTo>
                    <a:pt x="396" y="246"/>
                    <a:pt x="396" y="246"/>
                    <a:pt x="396" y="246"/>
                  </a:cubicBezTo>
                  <a:cubicBezTo>
                    <a:pt x="398" y="246"/>
                    <a:pt x="398" y="246"/>
                    <a:pt x="398" y="246"/>
                  </a:cubicBezTo>
                  <a:cubicBezTo>
                    <a:pt x="399" y="246"/>
                    <a:pt x="399" y="246"/>
                    <a:pt x="399" y="246"/>
                  </a:cubicBezTo>
                  <a:cubicBezTo>
                    <a:pt x="404" y="248"/>
                    <a:pt x="404" y="248"/>
                    <a:pt x="404" y="248"/>
                  </a:cubicBezTo>
                  <a:cubicBezTo>
                    <a:pt x="404" y="248"/>
                    <a:pt x="404" y="248"/>
                    <a:pt x="404" y="248"/>
                  </a:cubicBezTo>
                  <a:cubicBezTo>
                    <a:pt x="404" y="248"/>
                    <a:pt x="404" y="248"/>
                    <a:pt x="404" y="248"/>
                  </a:cubicBezTo>
                  <a:cubicBezTo>
                    <a:pt x="407" y="255"/>
                    <a:pt x="407" y="255"/>
                    <a:pt x="407" y="255"/>
                  </a:cubicBezTo>
                  <a:cubicBezTo>
                    <a:pt x="408" y="255"/>
                    <a:pt x="408" y="255"/>
                    <a:pt x="408" y="255"/>
                  </a:cubicBezTo>
                  <a:cubicBezTo>
                    <a:pt x="408" y="256"/>
                    <a:pt x="408" y="256"/>
                    <a:pt x="408" y="256"/>
                  </a:cubicBezTo>
                  <a:cubicBezTo>
                    <a:pt x="408" y="256"/>
                    <a:pt x="408" y="256"/>
                    <a:pt x="408" y="256"/>
                  </a:cubicBezTo>
                  <a:cubicBezTo>
                    <a:pt x="408" y="256"/>
                    <a:pt x="408" y="256"/>
                    <a:pt x="408" y="256"/>
                  </a:cubicBezTo>
                  <a:cubicBezTo>
                    <a:pt x="406" y="268"/>
                    <a:pt x="406" y="268"/>
                    <a:pt x="406" y="268"/>
                  </a:cubicBezTo>
                  <a:cubicBezTo>
                    <a:pt x="406" y="269"/>
                    <a:pt x="406" y="269"/>
                    <a:pt x="406" y="269"/>
                  </a:cubicBezTo>
                  <a:cubicBezTo>
                    <a:pt x="406" y="270"/>
                    <a:pt x="406" y="270"/>
                    <a:pt x="406" y="270"/>
                  </a:cubicBezTo>
                  <a:cubicBezTo>
                    <a:pt x="406" y="270"/>
                    <a:pt x="406" y="270"/>
                    <a:pt x="406" y="270"/>
                  </a:cubicBezTo>
                  <a:cubicBezTo>
                    <a:pt x="404" y="271"/>
                    <a:pt x="402" y="272"/>
                    <a:pt x="400" y="273"/>
                  </a:cubicBezTo>
                  <a:cubicBezTo>
                    <a:pt x="399" y="274"/>
                    <a:pt x="399" y="274"/>
                    <a:pt x="399" y="274"/>
                  </a:cubicBezTo>
                  <a:cubicBezTo>
                    <a:pt x="399" y="273"/>
                    <a:pt x="399" y="273"/>
                    <a:pt x="399" y="273"/>
                  </a:cubicBezTo>
                  <a:cubicBezTo>
                    <a:pt x="398" y="273"/>
                    <a:pt x="398" y="273"/>
                    <a:pt x="398" y="273"/>
                  </a:cubicBezTo>
                  <a:cubicBezTo>
                    <a:pt x="396" y="272"/>
                    <a:pt x="396" y="272"/>
                    <a:pt x="396" y="272"/>
                  </a:cubicBezTo>
                  <a:cubicBezTo>
                    <a:pt x="389" y="275"/>
                    <a:pt x="389" y="275"/>
                    <a:pt x="389" y="275"/>
                  </a:cubicBezTo>
                  <a:cubicBezTo>
                    <a:pt x="389" y="275"/>
                    <a:pt x="389" y="275"/>
                    <a:pt x="389" y="275"/>
                  </a:cubicBezTo>
                  <a:cubicBezTo>
                    <a:pt x="389" y="276"/>
                    <a:pt x="389" y="276"/>
                    <a:pt x="389" y="276"/>
                  </a:cubicBezTo>
                  <a:cubicBezTo>
                    <a:pt x="390" y="276"/>
                    <a:pt x="390" y="276"/>
                    <a:pt x="390" y="276"/>
                  </a:cubicBezTo>
                  <a:cubicBezTo>
                    <a:pt x="391" y="287"/>
                    <a:pt x="391" y="287"/>
                    <a:pt x="391" y="287"/>
                  </a:cubicBezTo>
                  <a:cubicBezTo>
                    <a:pt x="391" y="289"/>
                    <a:pt x="390" y="290"/>
                    <a:pt x="388" y="290"/>
                  </a:cubicBezTo>
                  <a:cubicBezTo>
                    <a:pt x="384" y="290"/>
                    <a:pt x="384" y="290"/>
                    <a:pt x="384" y="290"/>
                  </a:cubicBezTo>
                  <a:cubicBezTo>
                    <a:pt x="381" y="290"/>
                    <a:pt x="380" y="289"/>
                    <a:pt x="379" y="288"/>
                  </a:cubicBezTo>
                  <a:cubicBezTo>
                    <a:pt x="374" y="284"/>
                    <a:pt x="374" y="284"/>
                    <a:pt x="374" y="284"/>
                  </a:cubicBezTo>
                  <a:cubicBezTo>
                    <a:pt x="374" y="284"/>
                    <a:pt x="374" y="284"/>
                    <a:pt x="374" y="284"/>
                  </a:cubicBezTo>
                  <a:cubicBezTo>
                    <a:pt x="373" y="284"/>
                    <a:pt x="373" y="284"/>
                    <a:pt x="373" y="284"/>
                  </a:cubicBezTo>
                  <a:cubicBezTo>
                    <a:pt x="373" y="283"/>
                    <a:pt x="373" y="283"/>
                    <a:pt x="373" y="283"/>
                  </a:cubicBezTo>
                  <a:cubicBezTo>
                    <a:pt x="370" y="276"/>
                    <a:pt x="370" y="276"/>
                    <a:pt x="370" y="276"/>
                  </a:cubicBezTo>
                  <a:cubicBezTo>
                    <a:pt x="370" y="276"/>
                    <a:pt x="368" y="274"/>
                    <a:pt x="364" y="273"/>
                  </a:cubicBezTo>
                  <a:cubicBezTo>
                    <a:pt x="363" y="273"/>
                    <a:pt x="363" y="273"/>
                    <a:pt x="363" y="273"/>
                  </a:cubicBezTo>
                  <a:cubicBezTo>
                    <a:pt x="363" y="273"/>
                    <a:pt x="363" y="273"/>
                    <a:pt x="363" y="273"/>
                  </a:cubicBezTo>
                  <a:cubicBezTo>
                    <a:pt x="357" y="269"/>
                    <a:pt x="357" y="269"/>
                    <a:pt x="357" y="269"/>
                  </a:cubicBezTo>
                  <a:cubicBezTo>
                    <a:pt x="356" y="269"/>
                    <a:pt x="356" y="269"/>
                    <a:pt x="356" y="269"/>
                  </a:cubicBezTo>
                  <a:cubicBezTo>
                    <a:pt x="356" y="268"/>
                    <a:pt x="356" y="268"/>
                    <a:pt x="356" y="268"/>
                  </a:cubicBezTo>
                  <a:cubicBezTo>
                    <a:pt x="356" y="268"/>
                    <a:pt x="356" y="268"/>
                    <a:pt x="356" y="268"/>
                  </a:cubicBezTo>
                  <a:cubicBezTo>
                    <a:pt x="355" y="262"/>
                    <a:pt x="355" y="262"/>
                    <a:pt x="355" y="262"/>
                  </a:cubicBezTo>
                  <a:cubicBezTo>
                    <a:pt x="356" y="256"/>
                    <a:pt x="356" y="256"/>
                    <a:pt x="356" y="256"/>
                  </a:cubicBezTo>
                  <a:cubicBezTo>
                    <a:pt x="356" y="256"/>
                    <a:pt x="356" y="256"/>
                    <a:pt x="356" y="256"/>
                  </a:cubicBezTo>
                  <a:cubicBezTo>
                    <a:pt x="356" y="256"/>
                    <a:pt x="356" y="256"/>
                    <a:pt x="356" y="256"/>
                  </a:cubicBezTo>
                  <a:cubicBezTo>
                    <a:pt x="356" y="256"/>
                    <a:pt x="356" y="256"/>
                    <a:pt x="356" y="256"/>
                  </a:cubicBezTo>
                  <a:cubicBezTo>
                    <a:pt x="358" y="253"/>
                    <a:pt x="358" y="253"/>
                    <a:pt x="358" y="253"/>
                  </a:cubicBezTo>
                  <a:cubicBezTo>
                    <a:pt x="358" y="251"/>
                    <a:pt x="358" y="251"/>
                    <a:pt x="358" y="251"/>
                  </a:cubicBezTo>
                  <a:cubicBezTo>
                    <a:pt x="356" y="244"/>
                    <a:pt x="356" y="244"/>
                    <a:pt x="356" y="244"/>
                  </a:cubicBezTo>
                  <a:cubicBezTo>
                    <a:pt x="350" y="239"/>
                    <a:pt x="350" y="239"/>
                    <a:pt x="350" y="239"/>
                  </a:cubicBezTo>
                  <a:cubicBezTo>
                    <a:pt x="350" y="238"/>
                    <a:pt x="350" y="238"/>
                    <a:pt x="350" y="238"/>
                  </a:cubicBezTo>
                  <a:cubicBezTo>
                    <a:pt x="349" y="222"/>
                    <a:pt x="349" y="222"/>
                    <a:pt x="349" y="222"/>
                  </a:cubicBezTo>
                  <a:cubicBezTo>
                    <a:pt x="345" y="218"/>
                    <a:pt x="345" y="218"/>
                    <a:pt x="345" y="218"/>
                  </a:cubicBezTo>
                  <a:cubicBezTo>
                    <a:pt x="344" y="218"/>
                    <a:pt x="344" y="218"/>
                    <a:pt x="344" y="218"/>
                  </a:cubicBezTo>
                  <a:cubicBezTo>
                    <a:pt x="344" y="217"/>
                    <a:pt x="344" y="217"/>
                    <a:pt x="344" y="217"/>
                  </a:cubicBezTo>
                  <a:cubicBezTo>
                    <a:pt x="344" y="217"/>
                    <a:pt x="344" y="217"/>
                    <a:pt x="344" y="217"/>
                  </a:cubicBezTo>
                  <a:cubicBezTo>
                    <a:pt x="341" y="210"/>
                    <a:pt x="341" y="210"/>
                    <a:pt x="341" y="210"/>
                  </a:cubicBezTo>
                  <a:cubicBezTo>
                    <a:pt x="326" y="208"/>
                    <a:pt x="326" y="208"/>
                    <a:pt x="326" y="208"/>
                  </a:cubicBezTo>
                  <a:cubicBezTo>
                    <a:pt x="323" y="207"/>
                    <a:pt x="320" y="204"/>
                    <a:pt x="319" y="201"/>
                  </a:cubicBezTo>
                  <a:cubicBezTo>
                    <a:pt x="312" y="201"/>
                    <a:pt x="312" y="201"/>
                    <a:pt x="312" y="201"/>
                  </a:cubicBezTo>
                  <a:cubicBezTo>
                    <a:pt x="310" y="200"/>
                    <a:pt x="308" y="199"/>
                    <a:pt x="305" y="196"/>
                  </a:cubicBezTo>
                  <a:cubicBezTo>
                    <a:pt x="304" y="195"/>
                    <a:pt x="304" y="195"/>
                    <a:pt x="304" y="195"/>
                  </a:cubicBezTo>
                  <a:cubicBezTo>
                    <a:pt x="302" y="194"/>
                    <a:pt x="301" y="191"/>
                    <a:pt x="299" y="188"/>
                  </a:cubicBezTo>
                  <a:cubicBezTo>
                    <a:pt x="299" y="188"/>
                    <a:pt x="299" y="188"/>
                    <a:pt x="299" y="188"/>
                  </a:cubicBezTo>
                  <a:cubicBezTo>
                    <a:pt x="299" y="188"/>
                    <a:pt x="299" y="188"/>
                    <a:pt x="299" y="188"/>
                  </a:cubicBezTo>
                  <a:cubicBezTo>
                    <a:pt x="298" y="181"/>
                    <a:pt x="298" y="181"/>
                    <a:pt x="298" y="181"/>
                  </a:cubicBezTo>
                  <a:cubicBezTo>
                    <a:pt x="298" y="181"/>
                    <a:pt x="298" y="181"/>
                    <a:pt x="298" y="181"/>
                  </a:cubicBezTo>
                  <a:cubicBezTo>
                    <a:pt x="298" y="181"/>
                    <a:pt x="298" y="181"/>
                    <a:pt x="298" y="181"/>
                  </a:cubicBezTo>
                  <a:cubicBezTo>
                    <a:pt x="298" y="180"/>
                    <a:pt x="298" y="180"/>
                    <a:pt x="298" y="180"/>
                  </a:cubicBezTo>
                  <a:cubicBezTo>
                    <a:pt x="298" y="180"/>
                    <a:pt x="298" y="180"/>
                    <a:pt x="298" y="180"/>
                  </a:cubicBezTo>
                  <a:cubicBezTo>
                    <a:pt x="300" y="168"/>
                    <a:pt x="300" y="168"/>
                    <a:pt x="300" y="168"/>
                  </a:cubicBezTo>
                  <a:cubicBezTo>
                    <a:pt x="300" y="168"/>
                    <a:pt x="300" y="168"/>
                    <a:pt x="300" y="168"/>
                  </a:cubicBezTo>
                  <a:cubicBezTo>
                    <a:pt x="302" y="162"/>
                    <a:pt x="302" y="162"/>
                    <a:pt x="302" y="162"/>
                  </a:cubicBezTo>
                  <a:cubicBezTo>
                    <a:pt x="302" y="162"/>
                    <a:pt x="302" y="162"/>
                    <a:pt x="302" y="162"/>
                  </a:cubicBezTo>
                  <a:cubicBezTo>
                    <a:pt x="302" y="162"/>
                    <a:pt x="302" y="162"/>
                    <a:pt x="302" y="162"/>
                  </a:cubicBezTo>
                  <a:cubicBezTo>
                    <a:pt x="303" y="162"/>
                    <a:pt x="303" y="162"/>
                    <a:pt x="303" y="162"/>
                  </a:cubicBezTo>
                  <a:cubicBezTo>
                    <a:pt x="318" y="155"/>
                    <a:pt x="318" y="155"/>
                    <a:pt x="318" y="155"/>
                  </a:cubicBezTo>
                  <a:cubicBezTo>
                    <a:pt x="324" y="148"/>
                    <a:pt x="324" y="148"/>
                    <a:pt x="324" y="148"/>
                  </a:cubicBezTo>
                  <a:cubicBezTo>
                    <a:pt x="325" y="142"/>
                    <a:pt x="325" y="142"/>
                    <a:pt x="325" y="142"/>
                  </a:cubicBezTo>
                  <a:cubicBezTo>
                    <a:pt x="324" y="138"/>
                    <a:pt x="324" y="138"/>
                    <a:pt x="324" y="138"/>
                  </a:cubicBezTo>
                  <a:cubicBezTo>
                    <a:pt x="322" y="132"/>
                    <a:pt x="320" y="129"/>
                    <a:pt x="320" y="127"/>
                  </a:cubicBezTo>
                  <a:cubicBezTo>
                    <a:pt x="317" y="128"/>
                    <a:pt x="317" y="128"/>
                    <a:pt x="317" y="128"/>
                  </a:cubicBezTo>
                  <a:cubicBezTo>
                    <a:pt x="312" y="127"/>
                    <a:pt x="312" y="127"/>
                    <a:pt x="312" y="127"/>
                  </a:cubicBezTo>
                  <a:cubicBezTo>
                    <a:pt x="310" y="128"/>
                    <a:pt x="307" y="131"/>
                    <a:pt x="303" y="136"/>
                  </a:cubicBezTo>
                  <a:cubicBezTo>
                    <a:pt x="296" y="143"/>
                    <a:pt x="296" y="143"/>
                    <a:pt x="296" y="143"/>
                  </a:cubicBezTo>
                  <a:cubicBezTo>
                    <a:pt x="296" y="143"/>
                    <a:pt x="296" y="143"/>
                    <a:pt x="296" y="143"/>
                  </a:cubicBezTo>
                  <a:cubicBezTo>
                    <a:pt x="295" y="143"/>
                    <a:pt x="295" y="143"/>
                    <a:pt x="295" y="143"/>
                  </a:cubicBezTo>
                  <a:cubicBezTo>
                    <a:pt x="290" y="144"/>
                    <a:pt x="286" y="145"/>
                    <a:pt x="284" y="144"/>
                  </a:cubicBezTo>
                  <a:lnTo>
                    <a:pt x="271" y="140"/>
                  </a:lnTo>
                  <a:close/>
                </a:path>
              </a:pathLst>
            </a:custGeom>
            <a:grpFill/>
            <a:ln>
              <a:noFill/>
            </a:ln>
          </p:spPr>
          <p:txBody>
            <a:bodyPr/>
            <a:lstStyle/>
            <a:p>
              <a:endParaRPr lang="zh-CN" altLang="en-US"/>
            </a:p>
          </p:txBody>
        </p:sp>
        <p:sp>
          <p:nvSpPr>
            <p:cNvPr id="486" name="Freeform 7"/>
            <p:cNvSpPr>
              <a:spLocks noChangeArrowheads="1"/>
            </p:cNvSpPr>
            <p:nvPr/>
          </p:nvSpPr>
          <p:spPr bwMode="auto">
            <a:xfrm>
              <a:off x="3280457" y="2846618"/>
              <a:ext cx="296862" cy="487363"/>
            </a:xfrm>
            <a:custGeom>
              <a:avLst/>
              <a:gdLst>
                <a:gd name="T0" fmla="*/ 2147483647 w 92"/>
                <a:gd name="T1" fmla="*/ 2147483647 h 152"/>
                <a:gd name="T2" fmla="*/ 2147483647 w 92"/>
                <a:gd name="T3" fmla="*/ 2147483647 h 152"/>
                <a:gd name="T4" fmla="*/ 2147483647 w 92"/>
                <a:gd name="T5" fmla="*/ 2147483647 h 152"/>
                <a:gd name="T6" fmla="*/ 2147483647 w 92"/>
                <a:gd name="T7" fmla="*/ 2147483647 h 152"/>
                <a:gd name="T8" fmla="*/ 2147483647 w 92"/>
                <a:gd name="T9" fmla="*/ 2147483647 h 152"/>
                <a:gd name="T10" fmla="*/ 2147483647 w 92"/>
                <a:gd name="T11" fmla="*/ 2147483647 h 152"/>
                <a:gd name="T12" fmla="*/ 2147483647 w 92"/>
                <a:gd name="T13" fmla="*/ 2147483647 h 152"/>
                <a:gd name="T14" fmla="*/ 2147483647 w 92"/>
                <a:gd name="T15" fmla="*/ 2147483647 h 152"/>
                <a:gd name="T16" fmla="*/ 2147483647 w 92"/>
                <a:gd name="T17" fmla="*/ 2147483647 h 152"/>
                <a:gd name="T18" fmla="*/ 2147483647 w 92"/>
                <a:gd name="T19" fmla="*/ 2147483647 h 152"/>
                <a:gd name="T20" fmla="*/ 2147483647 w 92"/>
                <a:gd name="T21" fmla="*/ 2147483647 h 152"/>
                <a:gd name="T22" fmla="*/ 2147483647 w 92"/>
                <a:gd name="T23" fmla="*/ 2147483647 h 152"/>
                <a:gd name="T24" fmla="*/ 2147483647 w 92"/>
                <a:gd name="T25" fmla="*/ 2147483647 h 152"/>
                <a:gd name="T26" fmla="*/ 2147483647 w 92"/>
                <a:gd name="T27" fmla="*/ 2147483647 h 152"/>
                <a:gd name="T28" fmla="*/ 2147483647 w 92"/>
                <a:gd name="T29" fmla="*/ 2147483647 h 152"/>
                <a:gd name="T30" fmla="*/ 2147483647 w 92"/>
                <a:gd name="T31" fmla="*/ 2147483647 h 152"/>
                <a:gd name="T32" fmla="*/ 2147483647 w 92"/>
                <a:gd name="T33" fmla="*/ 2147483647 h 152"/>
                <a:gd name="T34" fmla="*/ 2147483647 w 92"/>
                <a:gd name="T35" fmla="*/ 2147483647 h 152"/>
                <a:gd name="T36" fmla="*/ 2147483647 w 92"/>
                <a:gd name="T37" fmla="*/ 2147483647 h 152"/>
                <a:gd name="T38" fmla="*/ 2147483647 w 92"/>
                <a:gd name="T39" fmla="*/ 2147483647 h 152"/>
                <a:gd name="T40" fmla="*/ 2147483647 w 92"/>
                <a:gd name="T41" fmla="*/ 2147483647 h 152"/>
                <a:gd name="T42" fmla="*/ 2147483647 w 92"/>
                <a:gd name="T43" fmla="*/ 2147483647 h 152"/>
                <a:gd name="T44" fmla="*/ 2147483647 w 92"/>
                <a:gd name="T45" fmla="*/ 2147483647 h 152"/>
                <a:gd name="T46" fmla="*/ 2147483647 w 92"/>
                <a:gd name="T47" fmla="*/ 2147483647 h 152"/>
                <a:gd name="T48" fmla="*/ 2147483647 w 92"/>
                <a:gd name="T49" fmla="*/ 2147483647 h 152"/>
                <a:gd name="T50" fmla="*/ 2147483647 w 92"/>
                <a:gd name="T51" fmla="*/ 2147483647 h 152"/>
                <a:gd name="T52" fmla="*/ 2147483647 w 92"/>
                <a:gd name="T53" fmla="*/ 2147483647 h 152"/>
                <a:gd name="T54" fmla="*/ 2147483647 w 92"/>
                <a:gd name="T55" fmla="*/ 2147483647 h 152"/>
                <a:gd name="T56" fmla="*/ 2147483647 w 92"/>
                <a:gd name="T57" fmla="*/ 2147483647 h 152"/>
                <a:gd name="T58" fmla="*/ 2147483647 w 92"/>
                <a:gd name="T59" fmla="*/ 2147483647 h 152"/>
                <a:gd name="T60" fmla="*/ 2147483647 w 92"/>
                <a:gd name="T61" fmla="*/ 2147483647 h 152"/>
                <a:gd name="T62" fmla="*/ 2147483647 w 92"/>
                <a:gd name="T63" fmla="*/ 2147483647 h 152"/>
                <a:gd name="T64" fmla="*/ 2147483647 w 92"/>
                <a:gd name="T65" fmla="*/ 2147483647 h 152"/>
                <a:gd name="T66" fmla="*/ 2147483647 w 92"/>
                <a:gd name="T67" fmla="*/ 2147483647 h 152"/>
                <a:gd name="T68" fmla="*/ 2147483647 w 92"/>
                <a:gd name="T69" fmla="*/ 2147483647 h 152"/>
                <a:gd name="T70" fmla="*/ 2147483647 w 92"/>
                <a:gd name="T71" fmla="*/ 2147483647 h 152"/>
                <a:gd name="T72" fmla="*/ 2147483647 w 92"/>
                <a:gd name="T73" fmla="*/ 2147483647 h 152"/>
                <a:gd name="T74" fmla="*/ 2147483647 w 92"/>
                <a:gd name="T75" fmla="*/ 2147483647 h 152"/>
                <a:gd name="T76" fmla="*/ 2147483647 w 92"/>
                <a:gd name="T77" fmla="*/ 2147483647 h 152"/>
                <a:gd name="T78" fmla="*/ 2147483647 w 92"/>
                <a:gd name="T79" fmla="*/ 2147483647 h 152"/>
                <a:gd name="T80" fmla="*/ 2147483647 w 92"/>
                <a:gd name="T81" fmla="*/ 0 h 1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2"/>
                <a:gd name="T124" fmla="*/ 0 h 152"/>
                <a:gd name="T125" fmla="*/ 92 w 92"/>
                <a:gd name="T126" fmla="*/ 152 h 1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2" h="152">
                  <a:moveTo>
                    <a:pt x="54" y="9"/>
                  </a:moveTo>
                  <a:cubicBezTo>
                    <a:pt x="46" y="29"/>
                    <a:pt x="46" y="29"/>
                    <a:pt x="46" y="29"/>
                  </a:cubicBezTo>
                  <a:cubicBezTo>
                    <a:pt x="46" y="42"/>
                    <a:pt x="46" y="42"/>
                    <a:pt x="46" y="42"/>
                  </a:cubicBezTo>
                  <a:cubicBezTo>
                    <a:pt x="46" y="43"/>
                    <a:pt x="46" y="43"/>
                    <a:pt x="46" y="43"/>
                  </a:cubicBezTo>
                  <a:cubicBezTo>
                    <a:pt x="42" y="50"/>
                    <a:pt x="42" y="50"/>
                    <a:pt x="42" y="50"/>
                  </a:cubicBezTo>
                  <a:cubicBezTo>
                    <a:pt x="42" y="54"/>
                    <a:pt x="42" y="54"/>
                    <a:pt x="42" y="54"/>
                  </a:cubicBezTo>
                  <a:cubicBezTo>
                    <a:pt x="42" y="57"/>
                    <a:pt x="41" y="60"/>
                    <a:pt x="38" y="61"/>
                  </a:cubicBezTo>
                  <a:cubicBezTo>
                    <a:pt x="38" y="62"/>
                    <a:pt x="38" y="62"/>
                    <a:pt x="38" y="62"/>
                  </a:cubicBezTo>
                  <a:cubicBezTo>
                    <a:pt x="37" y="62"/>
                    <a:pt x="37" y="62"/>
                    <a:pt x="37" y="62"/>
                  </a:cubicBezTo>
                  <a:cubicBezTo>
                    <a:pt x="37" y="61"/>
                    <a:pt x="37" y="61"/>
                    <a:pt x="37" y="61"/>
                  </a:cubicBezTo>
                  <a:cubicBezTo>
                    <a:pt x="27" y="60"/>
                    <a:pt x="27" y="60"/>
                    <a:pt x="27" y="60"/>
                  </a:cubicBezTo>
                  <a:cubicBezTo>
                    <a:pt x="22" y="65"/>
                    <a:pt x="22" y="65"/>
                    <a:pt x="22" y="65"/>
                  </a:cubicBezTo>
                  <a:cubicBezTo>
                    <a:pt x="6" y="67"/>
                    <a:pt x="6" y="67"/>
                    <a:pt x="6" y="67"/>
                  </a:cubicBezTo>
                  <a:cubicBezTo>
                    <a:pt x="6" y="67"/>
                    <a:pt x="6" y="67"/>
                    <a:pt x="6" y="67"/>
                  </a:cubicBezTo>
                  <a:cubicBezTo>
                    <a:pt x="0" y="67"/>
                    <a:pt x="0" y="67"/>
                    <a:pt x="0" y="67"/>
                  </a:cubicBezTo>
                  <a:cubicBezTo>
                    <a:pt x="4" y="70"/>
                    <a:pt x="4" y="70"/>
                    <a:pt x="4" y="70"/>
                  </a:cubicBezTo>
                  <a:cubicBezTo>
                    <a:pt x="18" y="72"/>
                    <a:pt x="18" y="72"/>
                    <a:pt x="18" y="72"/>
                  </a:cubicBezTo>
                  <a:cubicBezTo>
                    <a:pt x="19" y="72"/>
                    <a:pt x="19" y="72"/>
                    <a:pt x="19" y="72"/>
                  </a:cubicBezTo>
                  <a:cubicBezTo>
                    <a:pt x="20" y="72"/>
                    <a:pt x="20" y="72"/>
                    <a:pt x="20" y="72"/>
                  </a:cubicBezTo>
                  <a:cubicBezTo>
                    <a:pt x="20" y="72"/>
                    <a:pt x="20" y="72"/>
                    <a:pt x="20" y="72"/>
                  </a:cubicBezTo>
                  <a:cubicBezTo>
                    <a:pt x="20" y="72"/>
                    <a:pt x="20" y="72"/>
                    <a:pt x="20" y="72"/>
                  </a:cubicBezTo>
                  <a:cubicBezTo>
                    <a:pt x="24" y="81"/>
                    <a:pt x="24" y="81"/>
                    <a:pt x="24" y="81"/>
                  </a:cubicBezTo>
                  <a:cubicBezTo>
                    <a:pt x="28" y="84"/>
                    <a:pt x="28" y="84"/>
                    <a:pt x="28" y="84"/>
                  </a:cubicBezTo>
                  <a:cubicBezTo>
                    <a:pt x="29" y="86"/>
                    <a:pt x="30" y="88"/>
                    <a:pt x="30" y="92"/>
                  </a:cubicBezTo>
                  <a:cubicBezTo>
                    <a:pt x="30" y="103"/>
                    <a:pt x="30" y="103"/>
                    <a:pt x="30" y="103"/>
                  </a:cubicBezTo>
                  <a:cubicBezTo>
                    <a:pt x="35" y="108"/>
                    <a:pt x="35" y="108"/>
                    <a:pt x="35" y="108"/>
                  </a:cubicBezTo>
                  <a:cubicBezTo>
                    <a:pt x="36" y="108"/>
                    <a:pt x="36" y="108"/>
                    <a:pt x="36" y="108"/>
                  </a:cubicBezTo>
                  <a:cubicBezTo>
                    <a:pt x="36" y="108"/>
                    <a:pt x="36" y="108"/>
                    <a:pt x="36" y="108"/>
                  </a:cubicBezTo>
                  <a:cubicBezTo>
                    <a:pt x="36" y="108"/>
                    <a:pt x="36" y="108"/>
                    <a:pt x="36" y="108"/>
                  </a:cubicBezTo>
                  <a:cubicBezTo>
                    <a:pt x="38" y="116"/>
                    <a:pt x="38" y="116"/>
                    <a:pt x="38" y="116"/>
                  </a:cubicBezTo>
                  <a:cubicBezTo>
                    <a:pt x="38" y="120"/>
                    <a:pt x="38" y="120"/>
                    <a:pt x="38" y="120"/>
                  </a:cubicBezTo>
                  <a:cubicBezTo>
                    <a:pt x="36" y="124"/>
                    <a:pt x="36" y="124"/>
                    <a:pt x="36" y="124"/>
                  </a:cubicBezTo>
                  <a:cubicBezTo>
                    <a:pt x="35" y="128"/>
                    <a:pt x="35" y="128"/>
                    <a:pt x="35" y="128"/>
                  </a:cubicBezTo>
                  <a:cubicBezTo>
                    <a:pt x="36" y="132"/>
                    <a:pt x="36" y="132"/>
                    <a:pt x="36" y="132"/>
                  </a:cubicBezTo>
                  <a:cubicBezTo>
                    <a:pt x="41" y="135"/>
                    <a:pt x="41" y="135"/>
                    <a:pt x="41" y="135"/>
                  </a:cubicBezTo>
                  <a:cubicBezTo>
                    <a:pt x="46" y="137"/>
                    <a:pt x="49" y="138"/>
                    <a:pt x="50" y="140"/>
                  </a:cubicBezTo>
                  <a:cubicBezTo>
                    <a:pt x="53" y="146"/>
                    <a:pt x="53" y="146"/>
                    <a:pt x="53" y="146"/>
                  </a:cubicBezTo>
                  <a:cubicBezTo>
                    <a:pt x="56" y="148"/>
                    <a:pt x="58" y="150"/>
                    <a:pt x="58" y="151"/>
                  </a:cubicBezTo>
                  <a:cubicBezTo>
                    <a:pt x="62" y="152"/>
                    <a:pt x="62" y="152"/>
                    <a:pt x="62" y="152"/>
                  </a:cubicBezTo>
                  <a:cubicBezTo>
                    <a:pt x="62" y="152"/>
                    <a:pt x="62" y="152"/>
                    <a:pt x="62" y="152"/>
                  </a:cubicBezTo>
                  <a:cubicBezTo>
                    <a:pt x="61" y="144"/>
                    <a:pt x="61" y="144"/>
                    <a:pt x="61" y="144"/>
                  </a:cubicBezTo>
                  <a:cubicBezTo>
                    <a:pt x="60" y="142"/>
                    <a:pt x="60" y="140"/>
                    <a:pt x="61" y="139"/>
                  </a:cubicBezTo>
                  <a:cubicBezTo>
                    <a:pt x="62" y="138"/>
                    <a:pt x="63" y="137"/>
                    <a:pt x="64" y="136"/>
                  </a:cubicBezTo>
                  <a:cubicBezTo>
                    <a:pt x="70" y="134"/>
                    <a:pt x="70" y="134"/>
                    <a:pt x="70" y="134"/>
                  </a:cubicBezTo>
                  <a:cubicBezTo>
                    <a:pt x="70" y="134"/>
                    <a:pt x="70" y="134"/>
                    <a:pt x="70" y="134"/>
                  </a:cubicBezTo>
                  <a:cubicBezTo>
                    <a:pt x="71" y="134"/>
                    <a:pt x="71" y="134"/>
                    <a:pt x="71" y="134"/>
                  </a:cubicBezTo>
                  <a:cubicBezTo>
                    <a:pt x="71" y="134"/>
                    <a:pt x="71" y="134"/>
                    <a:pt x="71" y="134"/>
                  </a:cubicBezTo>
                  <a:cubicBezTo>
                    <a:pt x="72" y="134"/>
                    <a:pt x="72" y="134"/>
                    <a:pt x="72" y="134"/>
                  </a:cubicBezTo>
                  <a:cubicBezTo>
                    <a:pt x="74" y="135"/>
                    <a:pt x="74" y="135"/>
                    <a:pt x="74" y="135"/>
                  </a:cubicBezTo>
                  <a:cubicBezTo>
                    <a:pt x="78" y="133"/>
                    <a:pt x="78" y="133"/>
                    <a:pt x="78" y="133"/>
                  </a:cubicBezTo>
                  <a:cubicBezTo>
                    <a:pt x="78" y="132"/>
                    <a:pt x="78" y="132"/>
                    <a:pt x="78" y="132"/>
                  </a:cubicBezTo>
                  <a:cubicBezTo>
                    <a:pt x="79" y="122"/>
                    <a:pt x="79" y="122"/>
                    <a:pt x="79" y="122"/>
                  </a:cubicBezTo>
                  <a:cubicBezTo>
                    <a:pt x="77" y="118"/>
                    <a:pt x="77" y="118"/>
                    <a:pt x="77" y="118"/>
                  </a:cubicBezTo>
                  <a:cubicBezTo>
                    <a:pt x="74" y="116"/>
                    <a:pt x="74" y="116"/>
                    <a:pt x="74" y="116"/>
                  </a:cubicBezTo>
                  <a:cubicBezTo>
                    <a:pt x="70" y="116"/>
                    <a:pt x="70" y="116"/>
                    <a:pt x="70" y="116"/>
                  </a:cubicBezTo>
                  <a:cubicBezTo>
                    <a:pt x="69" y="116"/>
                    <a:pt x="69" y="116"/>
                    <a:pt x="69" y="116"/>
                  </a:cubicBezTo>
                  <a:cubicBezTo>
                    <a:pt x="68" y="115"/>
                    <a:pt x="68" y="115"/>
                    <a:pt x="68" y="115"/>
                  </a:cubicBezTo>
                  <a:cubicBezTo>
                    <a:pt x="66" y="105"/>
                    <a:pt x="66" y="105"/>
                    <a:pt x="66" y="105"/>
                  </a:cubicBezTo>
                  <a:cubicBezTo>
                    <a:pt x="67" y="84"/>
                    <a:pt x="67" y="84"/>
                    <a:pt x="67" y="84"/>
                  </a:cubicBezTo>
                  <a:cubicBezTo>
                    <a:pt x="68" y="84"/>
                    <a:pt x="68" y="84"/>
                    <a:pt x="68" y="84"/>
                  </a:cubicBezTo>
                  <a:cubicBezTo>
                    <a:pt x="74" y="75"/>
                    <a:pt x="74" y="75"/>
                    <a:pt x="74" y="75"/>
                  </a:cubicBezTo>
                  <a:cubicBezTo>
                    <a:pt x="82" y="80"/>
                    <a:pt x="82" y="80"/>
                    <a:pt x="82" y="80"/>
                  </a:cubicBezTo>
                  <a:cubicBezTo>
                    <a:pt x="88" y="80"/>
                    <a:pt x="88" y="80"/>
                    <a:pt x="88" y="80"/>
                  </a:cubicBezTo>
                  <a:cubicBezTo>
                    <a:pt x="92" y="54"/>
                    <a:pt x="92" y="54"/>
                    <a:pt x="92" y="54"/>
                  </a:cubicBezTo>
                  <a:cubicBezTo>
                    <a:pt x="90" y="51"/>
                    <a:pt x="89" y="49"/>
                    <a:pt x="87" y="48"/>
                  </a:cubicBezTo>
                  <a:cubicBezTo>
                    <a:pt x="84" y="48"/>
                    <a:pt x="84" y="48"/>
                    <a:pt x="84" y="48"/>
                  </a:cubicBezTo>
                  <a:cubicBezTo>
                    <a:pt x="84" y="48"/>
                    <a:pt x="84" y="48"/>
                    <a:pt x="84" y="48"/>
                  </a:cubicBezTo>
                  <a:cubicBezTo>
                    <a:pt x="83" y="48"/>
                    <a:pt x="83" y="48"/>
                    <a:pt x="83" y="48"/>
                  </a:cubicBezTo>
                  <a:cubicBezTo>
                    <a:pt x="77" y="49"/>
                    <a:pt x="77" y="49"/>
                    <a:pt x="77" y="49"/>
                  </a:cubicBezTo>
                  <a:cubicBezTo>
                    <a:pt x="76" y="48"/>
                    <a:pt x="76" y="48"/>
                    <a:pt x="76" y="48"/>
                  </a:cubicBezTo>
                  <a:cubicBezTo>
                    <a:pt x="76" y="48"/>
                    <a:pt x="76" y="48"/>
                    <a:pt x="76" y="48"/>
                  </a:cubicBezTo>
                  <a:cubicBezTo>
                    <a:pt x="72" y="42"/>
                    <a:pt x="72" y="42"/>
                    <a:pt x="72" y="42"/>
                  </a:cubicBezTo>
                  <a:cubicBezTo>
                    <a:pt x="72" y="42"/>
                    <a:pt x="72" y="42"/>
                    <a:pt x="72" y="42"/>
                  </a:cubicBezTo>
                  <a:cubicBezTo>
                    <a:pt x="71" y="42"/>
                    <a:pt x="71" y="42"/>
                    <a:pt x="71" y="42"/>
                  </a:cubicBezTo>
                  <a:cubicBezTo>
                    <a:pt x="71" y="32"/>
                    <a:pt x="71" y="32"/>
                    <a:pt x="71" y="32"/>
                  </a:cubicBezTo>
                  <a:cubicBezTo>
                    <a:pt x="73" y="26"/>
                    <a:pt x="73" y="26"/>
                    <a:pt x="73" y="26"/>
                  </a:cubicBezTo>
                  <a:cubicBezTo>
                    <a:pt x="74" y="24"/>
                    <a:pt x="74" y="24"/>
                    <a:pt x="74" y="24"/>
                  </a:cubicBezTo>
                  <a:cubicBezTo>
                    <a:pt x="74" y="22"/>
                    <a:pt x="75" y="20"/>
                    <a:pt x="76" y="18"/>
                  </a:cubicBezTo>
                  <a:cubicBezTo>
                    <a:pt x="78" y="16"/>
                    <a:pt x="78" y="16"/>
                    <a:pt x="78" y="16"/>
                  </a:cubicBezTo>
                  <a:cubicBezTo>
                    <a:pt x="78" y="10"/>
                    <a:pt x="78" y="10"/>
                    <a:pt x="78" y="10"/>
                  </a:cubicBezTo>
                  <a:cubicBezTo>
                    <a:pt x="72" y="4"/>
                    <a:pt x="72" y="4"/>
                    <a:pt x="72" y="4"/>
                  </a:cubicBezTo>
                  <a:cubicBezTo>
                    <a:pt x="64" y="0"/>
                    <a:pt x="64" y="0"/>
                    <a:pt x="64" y="0"/>
                  </a:cubicBezTo>
                  <a:lnTo>
                    <a:pt x="54" y="9"/>
                  </a:lnTo>
                  <a:close/>
                </a:path>
              </a:pathLst>
            </a:custGeom>
            <a:grpFill/>
            <a:ln>
              <a:noFill/>
            </a:ln>
          </p:spPr>
          <p:txBody>
            <a:bodyPr/>
            <a:lstStyle/>
            <a:p>
              <a:endParaRPr lang="zh-CN" altLang="en-US"/>
            </a:p>
          </p:txBody>
        </p:sp>
        <p:sp>
          <p:nvSpPr>
            <p:cNvPr id="487" name="Freeform 8"/>
            <p:cNvSpPr>
              <a:spLocks noChangeArrowheads="1"/>
            </p:cNvSpPr>
            <p:nvPr/>
          </p:nvSpPr>
          <p:spPr bwMode="auto">
            <a:xfrm>
              <a:off x="483282" y="1560743"/>
              <a:ext cx="2095500" cy="1584325"/>
            </a:xfrm>
            <a:custGeom>
              <a:avLst/>
              <a:gdLst>
                <a:gd name="T0" fmla="*/ 2147483647 w 652"/>
                <a:gd name="T1" fmla="*/ 2147483647 h 493"/>
                <a:gd name="T2" fmla="*/ 2147483647 w 652"/>
                <a:gd name="T3" fmla="*/ 2147483647 h 493"/>
                <a:gd name="T4" fmla="*/ 2147483647 w 652"/>
                <a:gd name="T5" fmla="*/ 2147483647 h 493"/>
                <a:gd name="T6" fmla="*/ 2147483647 w 652"/>
                <a:gd name="T7" fmla="*/ 2147483647 h 493"/>
                <a:gd name="T8" fmla="*/ 2147483647 w 652"/>
                <a:gd name="T9" fmla="*/ 2147483647 h 493"/>
                <a:gd name="T10" fmla="*/ 2147483647 w 652"/>
                <a:gd name="T11" fmla="*/ 2147483647 h 493"/>
                <a:gd name="T12" fmla="*/ 2147483647 w 652"/>
                <a:gd name="T13" fmla="*/ 2147483647 h 493"/>
                <a:gd name="T14" fmla="*/ 2147483647 w 652"/>
                <a:gd name="T15" fmla="*/ 2147483647 h 493"/>
                <a:gd name="T16" fmla="*/ 2147483647 w 652"/>
                <a:gd name="T17" fmla="*/ 2147483647 h 493"/>
                <a:gd name="T18" fmla="*/ 2147483647 w 652"/>
                <a:gd name="T19" fmla="*/ 2147483647 h 493"/>
                <a:gd name="T20" fmla="*/ 2147483647 w 652"/>
                <a:gd name="T21" fmla="*/ 2147483647 h 493"/>
                <a:gd name="T22" fmla="*/ 2147483647 w 652"/>
                <a:gd name="T23" fmla="*/ 2147483647 h 493"/>
                <a:gd name="T24" fmla="*/ 2147483647 w 652"/>
                <a:gd name="T25" fmla="*/ 2147483647 h 493"/>
                <a:gd name="T26" fmla="*/ 2147483647 w 652"/>
                <a:gd name="T27" fmla="*/ 2147483647 h 493"/>
                <a:gd name="T28" fmla="*/ 2147483647 w 652"/>
                <a:gd name="T29" fmla="*/ 2147483647 h 493"/>
                <a:gd name="T30" fmla="*/ 2147483647 w 652"/>
                <a:gd name="T31" fmla="*/ 2147483647 h 493"/>
                <a:gd name="T32" fmla="*/ 2147483647 w 652"/>
                <a:gd name="T33" fmla="*/ 2147483647 h 493"/>
                <a:gd name="T34" fmla="*/ 2147483647 w 652"/>
                <a:gd name="T35" fmla="*/ 2147483647 h 493"/>
                <a:gd name="T36" fmla="*/ 2147483647 w 652"/>
                <a:gd name="T37" fmla="*/ 2147483647 h 493"/>
                <a:gd name="T38" fmla="*/ 2147483647 w 652"/>
                <a:gd name="T39" fmla="*/ 2147483647 h 493"/>
                <a:gd name="T40" fmla="*/ 2147483647 w 652"/>
                <a:gd name="T41" fmla="*/ 2147483647 h 493"/>
                <a:gd name="T42" fmla="*/ 2147483647 w 652"/>
                <a:gd name="T43" fmla="*/ 2147483647 h 493"/>
                <a:gd name="T44" fmla="*/ 2147483647 w 652"/>
                <a:gd name="T45" fmla="*/ 2147483647 h 493"/>
                <a:gd name="T46" fmla="*/ 2147483647 w 652"/>
                <a:gd name="T47" fmla="*/ 2147483647 h 493"/>
                <a:gd name="T48" fmla="*/ 2147483647 w 652"/>
                <a:gd name="T49" fmla="*/ 2147483647 h 493"/>
                <a:gd name="T50" fmla="*/ 2147483647 w 652"/>
                <a:gd name="T51" fmla="*/ 2147483647 h 493"/>
                <a:gd name="T52" fmla="*/ 2147483647 w 652"/>
                <a:gd name="T53" fmla="*/ 2147483647 h 493"/>
                <a:gd name="T54" fmla="*/ 2147483647 w 652"/>
                <a:gd name="T55" fmla="*/ 2147483647 h 493"/>
                <a:gd name="T56" fmla="*/ 2147483647 w 652"/>
                <a:gd name="T57" fmla="*/ 2147483647 h 493"/>
                <a:gd name="T58" fmla="*/ 2147483647 w 652"/>
                <a:gd name="T59" fmla="*/ 2147483647 h 493"/>
                <a:gd name="T60" fmla="*/ 2147483647 w 652"/>
                <a:gd name="T61" fmla="*/ 2147483647 h 493"/>
                <a:gd name="T62" fmla="*/ 2147483647 w 652"/>
                <a:gd name="T63" fmla="*/ 2147483647 h 493"/>
                <a:gd name="T64" fmla="*/ 2147483647 w 652"/>
                <a:gd name="T65" fmla="*/ 2147483647 h 493"/>
                <a:gd name="T66" fmla="*/ 2147483647 w 652"/>
                <a:gd name="T67" fmla="*/ 2147483647 h 493"/>
                <a:gd name="T68" fmla="*/ 2147483647 w 652"/>
                <a:gd name="T69" fmla="*/ 2147483647 h 493"/>
                <a:gd name="T70" fmla="*/ 2147483647 w 652"/>
                <a:gd name="T71" fmla="*/ 2147483647 h 493"/>
                <a:gd name="T72" fmla="*/ 2147483647 w 652"/>
                <a:gd name="T73" fmla="*/ 2147483647 h 493"/>
                <a:gd name="T74" fmla="*/ 2147483647 w 652"/>
                <a:gd name="T75" fmla="*/ 2147483647 h 493"/>
                <a:gd name="T76" fmla="*/ 2147483647 w 652"/>
                <a:gd name="T77" fmla="*/ 2147483647 h 493"/>
                <a:gd name="T78" fmla="*/ 2147483647 w 652"/>
                <a:gd name="T79" fmla="*/ 2147483647 h 493"/>
                <a:gd name="T80" fmla="*/ 2147483647 w 652"/>
                <a:gd name="T81" fmla="*/ 2147483647 h 493"/>
                <a:gd name="T82" fmla="*/ 2147483647 w 652"/>
                <a:gd name="T83" fmla="*/ 2147483647 h 493"/>
                <a:gd name="T84" fmla="*/ 2147483647 w 652"/>
                <a:gd name="T85" fmla="*/ 2147483647 h 493"/>
                <a:gd name="T86" fmla="*/ 2147483647 w 652"/>
                <a:gd name="T87" fmla="*/ 2147483647 h 493"/>
                <a:gd name="T88" fmla="*/ 2147483647 w 652"/>
                <a:gd name="T89" fmla="*/ 2147483647 h 493"/>
                <a:gd name="T90" fmla="*/ 2147483647 w 652"/>
                <a:gd name="T91" fmla="*/ 2147483647 h 493"/>
                <a:gd name="T92" fmla="*/ 2147483647 w 652"/>
                <a:gd name="T93" fmla="*/ 2147483647 h 493"/>
                <a:gd name="T94" fmla="*/ 2147483647 w 652"/>
                <a:gd name="T95" fmla="*/ 2147483647 h 493"/>
                <a:gd name="T96" fmla="*/ 2147483647 w 652"/>
                <a:gd name="T97" fmla="*/ 2147483647 h 493"/>
                <a:gd name="T98" fmla="*/ 2147483647 w 652"/>
                <a:gd name="T99" fmla="*/ 2147483647 h 493"/>
                <a:gd name="T100" fmla="*/ 2147483647 w 652"/>
                <a:gd name="T101" fmla="*/ 2147483647 h 49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52"/>
                <a:gd name="T154" fmla="*/ 0 h 493"/>
                <a:gd name="T155" fmla="*/ 652 w 652"/>
                <a:gd name="T156" fmla="*/ 493 h 49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52" h="493">
                  <a:moveTo>
                    <a:pt x="651" y="265"/>
                  </a:moveTo>
                  <a:cubicBezTo>
                    <a:pt x="652" y="265"/>
                    <a:pt x="652" y="265"/>
                    <a:pt x="652" y="265"/>
                  </a:cubicBezTo>
                  <a:cubicBezTo>
                    <a:pt x="652" y="265"/>
                    <a:pt x="652" y="265"/>
                    <a:pt x="652" y="265"/>
                  </a:cubicBezTo>
                  <a:cubicBezTo>
                    <a:pt x="652" y="264"/>
                    <a:pt x="652" y="264"/>
                    <a:pt x="652" y="264"/>
                  </a:cubicBezTo>
                  <a:cubicBezTo>
                    <a:pt x="639" y="228"/>
                    <a:pt x="639" y="228"/>
                    <a:pt x="639" y="228"/>
                  </a:cubicBezTo>
                  <a:cubicBezTo>
                    <a:pt x="631" y="222"/>
                    <a:pt x="631" y="222"/>
                    <a:pt x="631" y="222"/>
                  </a:cubicBezTo>
                  <a:cubicBezTo>
                    <a:pt x="631" y="221"/>
                    <a:pt x="631" y="221"/>
                    <a:pt x="631" y="221"/>
                  </a:cubicBezTo>
                  <a:cubicBezTo>
                    <a:pt x="629" y="206"/>
                    <a:pt x="629" y="206"/>
                    <a:pt x="629" y="206"/>
                  </a:cubicBezTo>
                  <a:cubicBezTo>
                    <a:pt x="613" y="204"/>
                    <a:pt x="613" y="204"/>
                    <a:pt x="613" y="204"/>
                  </a:cubicBezTo>
                  <a:cubicBezTo>
                    <a:pt x="612" y="204"/>
                    <a:pt x="612" y="204"/>
                    <a:pt x="612" y="204"/>
                  </a:cubicBezTo>
                  <a:cubicBezTo>
                    <a:pt x="611" y="204"/>
                    <a:pt x="611" y="204"/>
                    <a:pt x="611" y="204"/>
                  </a:cubicBezTo>
                  <a:cubicBezTo>
                    <a:pt x="611" y="203"/>
                    <a:pt x="611" y="203"/>
                    <a:pt x="611" y="203"/>
                  </a:cubicBezTo>
                  <a:cubicBezTo>
                    <a:pt x="611" y="202"/>
                    <a:pt x="611" y="202"/>
                    <a:pt x="611" y="202"/>
                  </a:cubicBezTo>
                  <a:cubicBezTo>
                    <a:pt x="611" y="202"/>
                    <a:pt x="611" y="202"/>
                    <a:pt x="611" y="202"/>
                  </a:cubicBezTo>
                  <a:cubicBezTo>
                    <a:pt x="609" y="196"/>
                    <a:pt x="604" y="190"/>
                    <a:pt x="596" y="184"/>
                  </a:cubicBezTo>
                  <a:cubicBezTo>
                    <a:pt x="591" y="180"/>
                    <a:pt x="587" y="178"/>
                    <a:pt x="583" y="177"/>
                  </a:cubicBezTo>
                  <a:cubicBezTo>
                    <a:pt x="581" y="176"/>
                    <a:pt x="578" y="174"/>
                    <a:pt x="576" y="173"/>
                  </a:cubicBezTo>
                  <a:cubicBezTo>
                    <a:pt x="571" y="169"/>
                    <a:pt x="553" y="166"/>
                    <a:pt x="521" y="166"/>
                  </a:cubicBezTo>
                  <a:cubicBezTo>
                    <a:pt x="520" y="166"/>
                    <a:pt x="520" y="166"/>
                    <a:pt x="520" y="166"/>
                  </a:cubicBezTo>
                  <a:cubicBezTo>
                    <a:pt x="520" y="166"/>
                    <a:pt x="520" y="166"/>
                    <a:pt x="520" y="166"/>
                  </a:cubicBezTo>
                  <a:cubicBezTo>
                    <a:pt x="516" y="160"/>
                    <a:pt x="516" y="160"/>
                    <a:pt x="516" y="160"/>
                  </a:cubicBezTo>
                  <a:cubicBezTo>
                    <a:pt x="515" y="156"/>
                    <a:pt x="513" y="153"/>
                    <a:pt x="513" y="150"/>
                  </a:cubicBezTo>
                  <a:cubicBezTo>
                    <a:pt x="513" y="145"/>
                    <a:pt x="518" y="131"/>
                    <a:pt x="529" y="107"/>
                  </a:cubicBezTo>
                  <a:cubicBezTo>
                    <a:pt x="524" y="90"/>
                    <a:pt x="524" y="90"/>
                    <a:pt x="524" y="90"/>
                  </a:cubicBezTo>
                  <a:cubicBezTo>
                    <a:pt x="524" y="90"/>
                    <a:pt x="524" y="90"/>
                    <a:pt x="524" y="90"/>
                  </a:cubicBezTo>
                  <a:cubicBezTo>
                    <a:pt x="518" y="62"/>
                    <a:pt x="518" y="62"/>
                    <a:pt x="518" y="62"/>
                  </a:cubicBezTo>
                  <a:cubicBezTo>
                    <a:pt x="517" y="58"/>
                    <a:pt x="510" y="54"/>
                    <a:pt x="498" y="50"/>
                  </a:cubicBezTo>
                  <a:cubicBezTo>
                    <a:pt x="496" y="50"/>
                    <a:pt x="493" y="49"/>
                    <a:pt x="491" y="47"/>
                  </a:cubicBezTo>
                  <a:cubicBezTo>
                    <a:pt x="487" y="45"/>
                    <a:pt x="483" y="42"/>
                    <a:pt x="482" y="37"/>
                  </a:cubicBezTo>
                  <a:cubicBezTo>
                    <a:pt x="479" y="32"/>
                    <a:pt x="475" y="28"/>
                    <a:pt x="470" y="25"/>
                  </a:cubicBezTo>
                  <a:cubicBezTo>
                    <a:pt x="469" y="25"/>
                    <a:pt x="469" y="25"/>
                    <a:pt x="469" y="25"/>
                  </a:cubicBezTo>
                  <a:cubicBezTo>
                    <a:pt x="469" y="24"/>
                    <a:pt x="469" y="24"/>
                    <a:pt x="469" y="24"/>
                  </a:cubicBezTo>
                  <a:cubicBezTo>
                    <a:pt x="464" y="0"/>
                    <a:pt x="464" y="0"/>
                    <a:pt x="464" y="0"/>
                  </a:cubicBezTo>
                  <a:cubicBezTo>
                    <a:pt x="445" y="2"/>
                    <a:pt x="445" y="2"/>
                    <a:pt x="445" y="2"/>
                  </a:cubicBezTo>
                  <a:cubicBezTo>
                    <a:pt x="443" y="7"/>
                    <a:pt x="443" y="7"/>
                    <a:pt x="443" y="7"/>
                  </a:cubicBezTo>
                  <a:cubicBezTo>
                    <a:pt x="441" y="15"/>
                    <a:pt x="438" y="19"/>
                    <a:pt x="435" y="19"/>
                  </a:cubicBezTo>
                  <a:cubicBezTo>
                    <a:pt x="423" y="23"/>
                    <a:pt x="423" y="23"/>
                    <a:pt x="423" y="23"/>
                  </a:cubicBezTo>
                  <a:cubicBezTo>
                    <a:pt x="415" y="26"/>
                    <a:pt x="411" y="29"/>
                    <a:pt x="408" y="33"/>
                  </a:cubicBezTo>
                  <a:cubicBezTo>
                    <a:pt x="407" y="34"/>
                    <a:pt x="406" y="39"/>
                    <a:pt x="405" y="46"/>
                  </a:cubicBezTo>
                  <a:cubicBezTo>
                    <a:pt x="404" y="53"/>
                    <a:pt x="403" y="58"/>
                    <a:pt x="401" y="61"/>
                  </a:cubicBezTo>
                  <a:cubicBezTo>
                    <a:pt x="399" y="66"/>
                    <a:pt x="395" y="70"/>
                    <a:pt x="389" y="72"/>
                  </a:cubicBezTo>
                  <a:cubicBezTo>
                    <a:pt x="379" y="76"/>
                    <a:pt x="361" y="70"/>
                    <a:pt x="337" y="52"/>
                  </a:cubicBezTo>
                  <a:cubicBezTo>
                    <a:pt x="304" y="94"/>
                    <a:pt x="304" y="94"/>
                    <a:pt x="304" y="94"/>
                  </a:cubicBezTo>
                  <a:cubicBezTo>
                    <a:pt x="308" y="112"/>
                    <a:pt x="308" y="112"/>
                    <a:pt x="308" y="112"/>
                  </a:cubicBezTo>
                  <a:cubicBezTo>
                    <a:pt x="309" y="112"/>
                    <a:pt x="309" y="112"/>
                    <a:pt x="309" y="112"/>
                  </a:cubicBezTo>
                  <a:cubicBezTo>
                    <a:pt x="309" y="112"/>
                    <a:pt x="309" y="112"/>
                    <a:pt x="309" y="112"/>
                  </a:cubicBezTo>
                  <a:cubicBezTo>
                    <a:pt x="308" y="113"/>
                    <a:pt x="308" y="113"/>
                    <a:pt x="308" y="113"/>
                  </a:cubicBezTo>
                  <a:cubicBezTo>
                    <a:pt x="308" y="113"/>
                    <a:pt x="308" y="113"/>
                    <a:pt x="308" y="113"/>
                  </a:cubicBezTo>
                  <a:cubicBezTo>
                    <a:pt x="307" y="116"/>
                    <a:pt x="304" y="117"/>
                    <a:pt x="301" y="118"/>
                  </a:cubicBezTo>
                  <a:cubicBezTo>
                    <a:pt x="298" y="118"/>
                    <a:pt x="295" y="117"/>
                    <a:pt x="291" y="115"/>
                  </a:cubicBezTo>
                  <a:cubicBezTo>
                    <a:pt x="288" y="112"/>
                    <a:pt x="279" y="110"/>
                    <a:pt x="264" y="110"/>
                  </a:cubicBezTo>
                  <a:cubicBezTo>
                    <a:pt x="257" y="109"/>
                    <a:pt x="257" y="109"/>
                    <a:pt x="257" y="109"/>
                  </a:cubicBezTo>
                  <a:cubicBezTo>
                    <a:pt x="257" y="109"/>
                    <a:pt x="257" y="109"/>
                    <a:pt x="257" y="109"/>
                  </a:cubicBezTo>
                  <a:cubicBezTo>
                    <a:pt x="247" y="108"/>
                    <a:pt x="247" y="108"/>
                    <a:pt x="247" y="108"/>
                  </a:cubicBezTo>
                  <a:cubicBezTo>
                    <a:pt x="237" y="110"/>
                    <a:pt x="237" y="110"/>
                    <a:pt x="237" y="110"/>
                  </a:cubicBezTo>
                  <a:cubicBezTo>
                    <a:pt x="241" y="117"/>
                    <a:pt x="241" y="117"/>
                    <a:pt x="241" y="117"/>
                  </a:cubicBezTo>
                  <a:cubicBezTo>
                    <a:pt x="245" y="122"/>
                    <a:pt x="247" y="126"/>
                    <a:pt x="247" y="128"/>
                  </a:cubicBezTo>
                  <a:cubicBezTo>
                    <a:pt x="242" y="154"/>
                    <a:pt x="242" y="154"/>
                    <a:pt x="242" y="154"/>
                  </a:cubicBezTo>
                  <a:cubicBezTo>
                    <a:pt x="244" y="168"/>
                    <a:pt x="244" y="168"/>
                    <a:pt x="244" y="168"/>
                  </a:cubicBezTo>
                  <a:cubicBezTo>
                    <a:pt x="245" y="168"/>
                    <a:pt x="245" y="168"/>
                    <a:pt x="245" y="168"/>
                  </a:cubicBezTo>
                  <a:cubicBezTo>
                    <a:pt x="245" y="168"/>
                    <a:pt x="245" y="168"/>
                    <a:pt x="245" y="168"/>
                  </a:cubicBezTo>
                  <a:cubicBezTo>
                    <a:pt x="244" y="168"/>
                    <a:pt x="244" y="168"/>
                    <a:pt x="244" y="168"/>
                  </a:cubicBezTo>
                  <a:cubicBezTo>
                    <a:pt x="244" y="168"/>
                    <a:pt x="244" y="168"/>
                    <a:pt x="244" y="168"/>
                  </a:cubicBezTo>
                  <a:cubicBezTo>
                    <a:pt x="236" y="194"/>
                    <a:pt x="236" y="194"/>
                    <a:pt x="236" y="194"/>
                  </a:cubicBezTo>
                  <a:cubicBezTo>
                    <a:pt x="236" y="197"/>
                    <a:pt x="235" y="198"/>
                    <a:pt x="234" y="198"/>
                  </a:cubicBezTo>
                  <a:cubicBezTo>
                    <a:pt x="233" y="198"/>
                    <a:pt x="233" y="198"/>
                    <a:pt x="233" y="198"/>
                  </a:cubicBezTo>
                  <a:cubicBezTo>
                    <a:pt x="233" y="197"/>
                    <a:pt x="233" y="197"/>
                    <a:pt x="233" y="197"/>
                  </a:cubicBezTo>
                  <a:cubicBezTo>
                    <a:pt x="232" y="195"/>
                    <a:pt x="232" y="195"/>
                    <a:pt x="232" y="195"/>
                  </a:cubicBezTo>
                  <a:cubicBezTo>
                    <a:pt x="231" y="192"/>
                    <a:pt x="230" y="190"/>
                    <a:pt x="229" y="191"/>
                  </a:cubicBezTo>
                  <a:cubicBezTo>
                    <a:pt x="228" y="191"/>
                    <a:pt x="227" y="193"/>
                    <a:pt x="226" y="196"/>
                  </a:cubicBezTo>
                  <a:cubicBezTo>
                    <a:pt x="225" y="204"/>
                    <a:pt x="220" y="210"/>
                    <a:pt x="213" y="216"/>
                  </a:cubicBezTo>
                  <a:cubicBezTo>
                    <a:pt x="206" y="222"/>
                    <a:pt x="206" y="222"/>
                    <a:pt x="206" y="222"/>
                  </a:cubicBezTo>
                  <a:cubicBezTo>
                    <a:pt x="203" y="224"/>
                    <a:pt x="203" y="224"/>
                    <a:pt x="203" y="224"/>
                  </a:cubicBezTo>
                  <a:cubicBezTo>
                    <a:pt x="203" y="224"/>
                    <a:pt x="203" y="224"/>
                    <a:pt x="203" y="224"/>
                  </a:cubicBezTo>
                  <a:cubicBezTo>
                    <a:pt x="202" y="224"/>
                    <a:pt x="202" y="224"/>
                    <a:pt x="202" y="224"/>
                  </a:cubicBezTo>
                  <a:cubicBezTo>
                    <a:pt x="176" y="224"/>
                    <a:pt x="176" y="224"/>
                    <a:pt x="176" y="224"/>
                  </a:cubicBezTo>
                  <a:cubicBezTo>
                    <a:pt x="166" y="234"/>
                    <a:pt x="166" y="234"/>
                    <a:pt x="166" y="234"/>
                  </a:cubicBezTo>
                  <a:cubicBezTo>
                    <a:pt x="166" y="234"/>
                    <a:pt x="166" y="234"/>
                    <a:pt x="166" y="234"/>
                  </a:cubicBezTo>
                  <a:cubicBezTo>
                    <a:pt x="165" y="234"/>
                    <a:pt x="165" y="234"/>
                    <a:pt x="165" y="234"/>
                  </a:cubicBezTo>
                  <a:cubicBezTo>
                    <a:pt x="165" y="234"/>
                    <a:pt x="165" y="234"/>
                    <a:pt x="165" y="234"/>
                  </a:cubicBezTo>
                  <a:cubicBezTo>
                    <a:pt x="137" y="230"/>
                    <a:pt x="137" y="230"/>
                    <a:pt x="137" y="230"/>
                  </a:cubicBezTo>
                  <a:cubicBezTo>
                    <a:pt x="133" y="234"/>
                    <a:pt x="128" y="236"/>
                    <a:pt x="124" y="235"/>
                  </a:cubicBezTo>
                  <a:cubicBezTo>
                    <a:pt x="120" y="234"/>
                    <a:pt x="113" y="236"/>
                    <a:pt x="103" y="239"/>
                  </a:cubicBezTo>
                  <a:cubicBezTo>
                    <a:pt x="92" y="252"/>
                    <a:pt x="92" y="252"/>
                    <a:pt x="92" y="252"/>
                  </a:cubicBezTo>
                  <a:cubicBezTo>
                    <a:pt x="92" y="253"/>
                    <a:pt x="92" y="253"/>
                    <a:pt x="92" y="253"/>
                  </a:cubicBezTo>
                  <a:cubicBezTo>
                    <a:pt x="74" y="254"/>
                    <a:pt x="74" y="254"/>
                    <a:pt x="74" y="254"/>
                  </a:cubicBezTo>
                  <a:cubicBezTo>
                    <a:pt x="74" y="239"/>
                    <a:pt x="74" y="239"/>
                    <a:pt x="74" y="239"/>
                  </a:cubicBezTo>
                  <a:cubicBezTo>
                    <a:pt x="63" y="239"/>
                    <a:pt x="63" y="239"/>
                    <a:pt x="63" y="239"/>
                  </a:cubicBezTo>
                  <a:cubicBezTo>
                    <a:pt x="61" y="245"/>
                    <a:pt x="61" y="245"/>
                    <a:pt x="61" y="245"/>
                  </a:cubicBezTo>
                  <a:cubicBezTo>
                    <a:pt x="53" y="247"/>
                    <a:pt x="53" y="247"/>
                    <a:pt x="53" y="247"/>
                  </a:cubicBezTo>
                  <a:cubicBezTo>
                    <a:pt x="52" y="247"/>
                    <a:pt x="52" y="247"/>
                    <a:pt x="52" y="247"/>
                  </a:cubicBezTo>
                  <a:cubicBezTo>
                    <a:pt x="52" y="247"/>
                    <a:pt x="52" y="247"/>
                    <a:pt x="52" y="247"/>
                  </a:cubicBezTo>
                  <a:cubicBezTo>
                    <a:pt x="51" y="247"/>
                    <a:pt x="51" y="247"/>
                    <a:pt x="51" y="247"/>
                  </a:cubicBezTo>
                  <a:cubicBezTo>
                    <a:pt x="51" y="247"/>
                    <a:pt x="51" y="247"/>
                    <a:pt x="51" y="247"/>
                  </a:cubicBezTo>
                  <a:cubicBezTo>
                    <a:pt x="46" y="244"/>
                    <a:pt x="39" y="241"/>
                    <a:pt x="33" y="240"/>
                  </a:cubicBezTo>
                  <a:cubicBezTo>
                    <a:pt x="29" y="240"/>
                    <a:pt x="25" y="242"/>
                    <a:pt x="19" y="248"/>
                  </a:cubicBezTo>
                  <a:cubicBezTo>
                    <a:pt x="12" y="254"/>
                    <a:pt x="7" y="259"/>
                    <a:pt x="5" y="264"/>
                  </a:cubicBezTo>
                  <a:cubicBezTo>
                    <a:pt x="6" y="264"/>
                    <a:pt x="7" y="266"/>
                    <a:pt x="7" y="268"/>
                  </a:cubicBezTo>
                  <a:cubicBezTo>
                    <a:pt x="7" y="271"/>
                    <a:pt x="8" y="274"/>
                    <a:pt x="8" y="277"/>
                  </a:cubicBezTo>
                  <a:cubicBezTo>
                    <a:pt x="7" y="280"/>
                    <a:pt x="6" y="282"/>
                    <a:pt x="5" y="284"/>
                  </a:cubicBezTo>
                  <a:cubicBezTo>
                    <a:pt x="3" y="285"/>
                    <a:pt x="1" y="288"/>
                    <a:pt x="0" y="295"/>
                  </a:cubicBezTo>
                  <a:cubicBezTo>
                    <a:pt x="7" y="299"/>
                    <a:pt x="7" y="299"/>
                    <a:pt x="7" y="299"/>
                  </a:cubicBezTo>
                  <a:cubicBezTo>
                    <a:pt x="15" y="290"/>
                    <a:pt x="15" y="290"/>
                    <a:pt x="15" y="290"/>
                  </a:cubicBezTo>
                  <a:cubicBezTo>
                    <a:pt x="27" y="302"/>
                    <a:pt x="27" y="302"/>
                    <a:pt x="27" y="302"/>
                  </a:cubicBezTo>
                  <a:cubicBezTo>
                    <a:pt x="27" y="303"/>
                    <a:pt x="27" y="303"/>
                    <a:pt x="27" y="303"/>
                  </a:cubicBezTo>
                  <a:cubicBezTo>
                    <a:pt x="29" y="325"/>
                    <a:pt x="29" y="325"/>
                    <a:pt x="29" y="325"/>
                  </a:cubicBezTo>
                  <a:cubicBezTo>
                    <a:pt x="29" y="326"/>
                    <a:pt x="29" y="326"/>
                    <a:pt x="29" y="326"/>
                  </a:cubicBezTo>
                  <a:cubicBezTo>
                    <a:pt x="29" y="326"/>
                    <a:pt x="29" y="326"/>
                    <a:pt x="29" y="326"/>
                  </a:cubicBezTo>
                  <a:cubicBezTo>
                    <a:pt x="22" y="356"/>
                    <a:pt x="22" y="356"/>
                    <a:pt x="22" y="356"/>
                  </a:cubicBezTo>
                  <a:cubicBezTo>
                    <a:pt x="21" y="356"/>
                    <a:pt x="21" y="356"/>
                    <a:pt x="21" y="356"/>
                  </a:cubicBezTo>
                  <a:cubicBezTo>
                    <a:pt x="11" y="356"/>
                    <a:pt x="5" y="356"/>
                    <a:pt x="3" y="358"/>
                  </a:cubicBezTo>
                  <a:cubicBezTo>
                    <a:pt x="3" y="360"/>
                    <a:pt x="7" y="363"/>
                    <a:pt x="14" y="368"/>
                  </a:cubicBezTo>
                  <a:cubicBezTo>
                    <a:pt x="20" y="367"/>
                    <a:pt x="20" y="367"/>
                    <a:pt x="20" y="367"/>
                  </a:cubicBezTo>
                  <a:cubicBezTo>
                    <a:pt x="21" y="367"/>
                    <a:pt x="21" y="367"/>
                    <a:pt x="21" y="367"/>
                  </a:cubicBezTo>
                  <a:cubicBezTo>
                    <a:pt x="21" y="367"/>
                    <a:pt x="21" y="367"/>
                    <a:pt x="21" y="367"/>
                  </a:cubicBezTo>
                  <a:cubicBezTo>
                    <a:pt x="35" y="380"/>
                    <a:pt x="35" y="380"/>
                    <a:pt x="35" y="380"/>
                  </a:cubicBezTo>
                  <a:cubicBezTo>
                    <a:pt x="40" y="384"/>
                    <a:pt x="39" y="392"/>
                    <a:pt x="33" y="403"/>
                  </a:cubicBezTo>
                  <a:cubicBezTo>
                    <a:pt x="35" y="416"/>
                    <a:pt x="35" y="416"/>
                    <a:pt x="35" y="416"/>
                  </a:cubicBezTo>
                  <a:cubicBezTo>
                    <a:pt x="40" y="417"/>
                    <a:pt x="40" y="417"/>
                    <a:pt x="40" y="417"/>
                  </a:cubicBezTo>
                  <a:cubicBezTo>
                    <a:pt x="60" y="417"/>
                    <a:pt x="60" y="417"/>
                    <a:pt x="60" y="417"/>
                  </a:cubicBezTo>
                  <a:cubicBezTo>
                    <a:pt x="50" y="426"/>
                    <a:pt x="50" y="426"/>
                    <a:pt x="50" y="426"/>
                  </a:cubicBezTo>
                  <a:cubicBezTo>
                    <a:pt x="56" y="430"/>
                    <a:pt x="56" y="430"/>
                    <a:pt x="56" y="430"/>
                  </a:cubicBezTo>
                  <a:cubicBezTo>
                    <a:pt x="56" y="430"/>
                    <a:pt x="56" y="430"/>
                    <a:pt x="56" y="430"/>
                  </a:cubicBezTo>
                  <a:cubicBezTo>
                    <a:pt x="64" y="434"/>
                    <a:pt x="64" y="434"/>
                    <a:pt x="64" y="434"/>
                  </a:cubicBezTo>
                  <a:cubicBezTo>
                    <a:pt x="85" y="443"/>
                    <a:pt x="85" y="443"/>
                    <a:pt x="85" y="443"/>
                  </a:cubicBezTo>
                  <a:cubicBezTo>
                    <a:pt x="86" y="444"/>
                    <a:pt x="86" y="444"/>
                    <a:pt x="86" y="444"/>
                  </a:cubicBezTo>
                  <a:cubicBezTo>
                    <a:pt x="87" y="444"/>
                    <a:pt x="87" y="444"/>
                    <a:pt x="87" y="444"/>
                  </a:cubicBezTo>
                  <a:cubicBezTo>
                    <a:pt x="89" y="476"/>
                    <a:pt x="89" y="476"/>
                    <a:pt x="89" y="476"/>
                  </a:cubicBezTo>
                  <a:cubicBezTo>
                    <a:pt x="89" y="483"/>
                    <a:pt x="94" y="488"/>
                    <a:pt x="103" y="491"/>
                  </a:cubicBezTo>
                  <a:cubicBezTo>
                    <a:pt x="105" y="490"/>
                    <a:pt x="105" y="490"/>
                    <a:pt x="105" y="490"/>
                  </a:cubicBezTo>
                  <a:cubicBezTo>
                    <a:pt x="105" y="490"/>
                    <a:pt x="105" y="490"/>
                    <a:pt x="105" y="490"/>
                  </a:cubicBezTo>
                  <a:cubicBezTo>
                    <a:pt x="106" y="490"/>
                    <a:pt x="106" y="490"/>
                    <a:pt x="106" y="490"/>
                  </a:cubicBezTo>
                  <a:cubicBezTo>
                    <a:pt x="128" y="493"/>
                    <a:pt x="128" y="493"/>
                    <a:pt x="128" y="493"/>
                  </a:cubicBezTo>
                  <a:cubicBezTo>
                    <a:pt x="130" y="493"/>
                    <a:pt x="130" y="493"/>
                    <a:pt x="130" y="493"/>
                  </a:cubicBezTo>
                  <a:cubicBezTo>
                    <a:pt x="130" y="493"/>
                    <a:pt x="130" y="493"/>
                    <a:pt x="130" y="493"/>
                  </a:cubicBezTo>
                  <a:cubicBezTo>
                    <a:pt x="130" y="492"/>
                    <a:pt x="130" y="492"/>
                    <a:pt x="130" y="492"/>
                  </a:cubicBezTo>
                  <a:cubicBezTo>
                    <a:pt x="133" y="488"/>
                    <a:pt x="134" y="484"/>
                    <a:pt x="134" y="484"/>
                  </a:cubicBezTo>
                  <a:cubicBezTo>
                    <a:pt x="134" y="483"/>
                    <a:pt x="134" y="483"/>
                    <a:pt x="134" y="483"/>
                  </a:cubicBezTo>
                  <a:cubicBezTo>
                    <a:pt x="134" y="479"/>
                    <a:pt x="135" y="476"/>
                    <a:pt x="139" y="474"/>
                  </a:cubicBezTo>
                  <a:cubicBezTo>
                    <a:pt x="142" y="471"/>
                    <a:pt x="144" y="469"/>
                    <a:pt x="145" y="466"/>
                  </a:cubicBezTo>
                  <a:cubicBezTo>
                    <a:pt x="145" y="466"/>
                    <a:pt x="145" y="466"/>
                    <a:pt x="145" y="466"/>
                  </a:cubicBezTo>
                  <a:cubicBezTo>
                    <a:pt x="147" y="462"/>
                    <a:pt x="151" y="462"/>
                    <a:pt x="157" y="464"/>
                  </a:cubicBezTo>
                  <a:cubicBezTo>
                    <a:pt x="158" y="464"/>
                    <a:pt x="158" y="464"/>
                    <a:pt x="158" y="464"/>
                  </a:cubicBezTo>
                  <a:cubicBezTo>
                    <a:pt x="158" y="464"/>
                    <a:pt x="158" y="464"/>
                    <a:pt x="158" y="464"/>
                  </a:cubicBezTo>
                  <a:cubicBezTo>
                    <a:pt x="165" y="468"/>
                    <a:pt x="165" y="468"/>
                    <a:pt x="165" y="468"/>
                  </a:cubicBezTo>
                  <a:cubicBezTo>
                    <a:pt x="191" y="473"/>
                    <a:pt x="191" y="473"/>
                    <a:pt x="191" y="473"/>
                  </a:cubicBezTo>
                  <a:cubicBezTo>
                    <a:pt x="206" y="472"/>
                    <a:pt x="206" y="472"/>
                    <a:pt x="206" y="472"/>
                  </a:cubicBezTo>
                  <a:cubicBezTo>
                    <a:pt x="217" y="467"/>
                    <a:pt x="217" y="467"/>
                    <a:pt x="217" y="467"/>
                  </a:cubicBezTo>
                  <a:cubicBezTo>
                    <a:pt x="219" y="464"/>
                    <a:pt x="221" y="463"/>
                    <a:pt x="222" y="462"/>
                  </a:cubicBezTo>
                  <a:cubicBezTo>
                    <a:pt x="224" y="462"/>
                    <a:pt x="227" y="462"/>
                    <a:pt x="230" y="465"/>
                  </a:cubicBezTo>
                  <a:cubicBezTo>
                    <a:pt x="232" y="466"/>
                    <a:pt x="232" y="466"/>
                    <a:pt x="232" y="466"/>
                  </a:cubicBezTo>
                  <a:cubicBezTo>
                    <a:pt x="233" y="467"/>
                    <a:pt x="235" y="470"/>
                    <a:pt x="236" y="474"/>
                  </a:cubicBezTo>
                  <a:cubicBezTo>
                    <a:pt x="244" y="480"/>
                    <a:pt x="244" y="480"/>
                    <a:pt x="244" y="480"/>
                  </a:cubicBezTo>
                  <a:cubicBezTo>
                    <a:pt x="250" y="480"/>
                    <a:pt x="250" y="480"/>
                    <a:pt x="250" y="480"/>
                  </a:cubicBezTo>
                  <a:cubicBezTo>
                    <a:pt x="251" y="480"/>
                    <a:pt x="251" y="480"/>
                    <a:pt x="251" y="480"/>
                  </a:cubicBezTo>
                  <a:cubicBezTo>
                    <a:pt x="251" y="480"/>
                    <a:pt x="251" y="480"/>
                    <a:pt x="251" y="480"/>
                  </a:cubicBezTo>
                  <a:cubicBezTo>
                    <a:pt x="252" y="480"/>
                    <a:pt x="252" y="480"/>
                    <a:pt x="252" y="480"/>
                  </a:cubicBezTo>
                  <a:cubicBezTo>
                    <a:pt x="260" y="484"/>
                    <a:pt x="260" y="484"/>
                    <a:pt x="260" y="484"/>
                  </a:cubicBezTo>
                  <a:cubicBezTo>
                    <a:pt x="276" y="482"/>
                    <a:pt x="276" y="482"/>
                    <a:pt x="276" y="482"/>
                  </a:cubicBezTo>
                  <a:cubicBezTo>
                    <a:pt x="285" y="480"/>
                    <a:pt x="285" y="480"/>
                    <a:pt x="285" y="480"/>
                  </a:cubicBezTo>
                  <a:cubicBezTo>
                    <a:pt x="307" y="482"/>
                    <a:pt x="307" y="482"/>
                    <a:pt x="307" y="482"/>
                  </a:cubicBezTo>
                  <a:cubicBezTo>
                    <a:pt x="317" y="479"/>
                    <a:pt x="317" y="479"/>
                    <a:pt x="317" y="479"/>
                  </a:cubicBezTo>
                  <a:cubicBezTo>
                    <a:pt x="329" y="474"/>
                    <a:pt x="329" y="474"/>
                    <a:pt x="329" y="474"/>
                  </a:cubicBezTo>
                  <a:cubicBezTo>
                    <a:pt x="331" y="472"/>
                    <a:pt x="334" y="471"/>
                    <a:pt x="338" y="470"/>
                  </a:cubicBezTo>
                  <a:cubicBezTo>
                    <a:pt x="360" y="470"/>
                    <a:pt x="360" y="470"/>
                    <a:pt x="360" y="470"/>
                  </a:cubicBezTo>
                  <a:cubicBezTo>
                    <a:pt x="368" y="467"/>
                    <a:pt x="368" y="467"/>
                    <a:pt x="368" y="467"/>
                  </a:cubicBezTo>
                  <a:cubicBezTo>
                    <a:pt x="371" y="465"/>
                    <a:pt x="374" y="464"/>
                    <a:pt x="377" y="464"/>
                  </a:cubicBezTo>
                  <a:cubicBezTo>
                    <a:pt x="389" y="464"/>
                    <a:pt x="389" y="464"/>
                    <a:pt x="389" y="464"/>
                  </a:cubicBezTo>
                  <a:cubicBezTo>
                    <a:pt x="395" y="468"/>
                    <a:pt x="395" y="468"/>
                    <a:pt x="395" y="468"/>
                  </a:cubicBezTo>
                  <a:cubicBezTo>
                    <a:pt x="413" y="472"/>
                    <a:pt x="413" y="472"/>
                    <a:pt x="413" y="472"/>
                  </a:cubicBezTo>
                  <a:cubicBezTo>
                    <a:pt x="415" y="472"/>
                    <a:pt x="417" y="474"/>
                    <a:pt x="421" y="478"/>
                  </a:cubicBezTo>
                  <a:cubicBezTo>
                    <a:pt x="429" y="482"/>
                    <a:pt x="429" y="482"/>
                    <a:pt x="429" y="482"/>
                  </a:cubicBezTo>
                  <a:cubicBezTo>
                    <a:pt x="429" y="483"/>
                    <a:pt x="429" y="483"/>
                    <a:pt x="429" y="483"/>
                  </a:cubicBezTo>
                  <a:cubicBezTo>
                    <a:pt x="446" y="484"/>
                    <a:pt x="446" y="484"/>
                    <a:pt x="446" y="484"/>
                  </a:cubicBezTo>
                  <a:cubicBezTo>
                    <a:pt x="446" y="484"/>
                    <a:pt x="446" y="484"/>
                    <a:pt x="446" y="484"/>
                  </a:cubicBezTo>
                  <a:cubicBezTo>
                    <a:pt x="446" y="484"/>
                    <a:pt x="446" y="484"/>
                    <a:pt x="446" y="484"/>
                  </a:cubicBezTo>
                  <a:cubicBezTo>
                    <a:pt x="454" y="488"/>
                    <a:pt x="454" y="488"/>
                    <a:pt x="454" y="488"/>
                  </a:cubicBezTo>
                  <a:cubicBezTo>
                    <a:pt x="464" y="490"/>
                    <a:pt x="464" y="490"/>
                    <a:pt x="464" y="490"/>
                  </a:cubicBezTo>
                  <a:cubicBezTo>
                    <a:pt x="464" y="490"/>
                    <a:pt x="464" y="490"/>
                    <a:pt x="464" y="490"/>
                  </a:cubicBezTo>
                  <a:cubicBezTo>
                    <a:pt x="473" y="491"/>
                    <a:pt x="473" y="491"/>
                    <a:pt x="473" y="491"/>
                  </a:cubicBezTo>
                  <a:cubicBezTo>
                    <a:pt x="475" y="486"/>
                    <a:pt x="475" y="486"/>
                    <a:pt x="475" y="486"/>
                  </a:cubicBezTo>
                  <a:cubicBezTo>
                    <a:pt x="471" y="478"/>
                    <a:pt x="471" y="478"/>
                    <a:pt x="471" y="478"/>
                  </a:cubicBezTo>
                  <a:cubicBezTo>
                    <a:pt x="470" y="470"/>
                    <a:pt x="470" y="470"/>
                    <a:pt x="470" y="470"/>
                  </a:cubicBezTo>
                  <a:cubicBezTo>
                    <a:pt x="470" y="470"/>
                    <a:pt x="470" y="470"/>
                    <a:pt x="470" y="470"/>
                  </a:cubicBezTo>
                  <a:cubicBezTo>
                    <a:pt x="469" y="470"/>
                    <a:pt x="469" y="470"/>
                    <a:pt x="469" y="470"/>
                  </a:cubicBezTo>
                  <a:cubicBezTo>
                    <a:pt x="471" y="468"/>
                    <a:pt x="471" y="468"/>
                    <a:pt x="471" y="468"/>
                  </a:cubicBezTo>
                  <a:cubicBezTo>
                    <a:pt x="476" y="461"/>
                    <a:pt x="476" y="461"/>
                    <a:pt x="476" y="461"/>
                  </a:cubicBezTo>
                  <a:cubicBezTo>
                    <a:pt x="476" y="460"/>
                    <a:pt x="476" y="460"/>
                    <a:pt x="476" y="460"/>
                  </a:cubicBezTo>
                  <a:cubicBezTo>
                    <a:pt x="476" y="460"/>
                    <a:pt x="476" y="460"/>
                    <a:pt x="476" y="460"/>
                  </a:cubicBezTo>
                  <a:cubicBezTo>
                    <a:pt x="477" y="460"/>
                    <a:pt x="477" y="460"/>
                    <a:pt x="477" y="460"/>
                  </a:cubicBezTo>
                  <a:cubicBezTo>
                    <a:pt x="477" y="460"/>
                    <a:pt x="477" y="460"/>
                    <a:pt x="477" y="460"/>
                  </a:cubicBezTo>
                  <a:cubicBezTo>
                    <a:pt x="482" y="456"/>
                    <a:pt x="482" y="456"/>
                    <a:pt x="482" y="456"/>
                  </a:cubicBezTo>
                  <a:cubicBezTo>
                    <a:pt x="482" y="456"/>
                    <a:pt x="482" y="456"/>
                    <a:pt x="482" y="456"/>
                  </a:cubicBezTo>
                  <a:cubicBezTo>
                    <a:pt x="481" y="454"/>
                    <a:pt x="481" y="454"/>
                    <a:pt x="481" y="454"/>
                  </a:cubicBezTo>
                  <a:cubicBezTo>
                    <a:pt x="479" y="446"/>
                    <a:pt x="479" y="446"/>
                    <a:pt x="479" y="446"/>
                  </a:cubicBezTo>
                  <a:cubicBezTo>
                    <a:pt x="479" y="444"/>
                    <a:pt x="477" y="444"/>
                    <a:pt x="475" y="442"/>
                  </a:cubicBezTo>
                  <a:cubicBezTo>
                    <a:pt x="475" y="442"/>
                    <a:pt x="475" y="442"/>
                    <a:pt x="475" y="442"/>
                  </a:cubicBezTo>
                  <a:cubicBezTo>
                    <a:pt x="469" y="436"/>
                    <a:pt x="469" y="436"/>
                    <a:pt x="469" y="436"/>
                  </a:cubicBezTo>
                  <a:cubicBezTo>
                    <a:pt x="461" y="429"/>
                    <a:pt x="461" y="429"/>
                    <a:pt x="461" y="429"/>
                  </a:cubicBezTo>
                  <a:cubicBezTo>
                    <a:pt x="461" y="428"/>
                    <a:pt x="461" y="428"/>
                    <a:pt x="461" y="428"/>
                  </a:cubicBezTo>
                  <a:cubicBezTo>
                    <a:pt x="460" y="428"/>
                    <a:pt x="460" y="428"/>
                    <a:pt x="460" y="428"/>
                  </a:cubicBezTo>
                  <a:cubicBezTo>
                    <a:pt x="461" y="428"/>
                    <a:pt x="461" y="428"/>
                    <a:pt x="461" y="428"/>
                  </a:cubicBezTo>
                  <a:cubicBezTo>
                    <a:pt x="461" y="427"/>
                    <a:pt x="461" y="427"/>
                    <a:pt x="461" y="427"/>
                  </a:cubicBezTo>
                  <a:cubicBezTo>
                    <a:pt x="462" y="419"/>
                    <a:pt x="462" y="419"/>
                    <a:pt x="462" y="419"/>
                  </a:cubicBezTo>
                  <a:cubicBezTo>
                    <a:pt x="462" y="414"/>
                    <a:pt x="462" y="414"/>
                    <a:pt x="462" y="414"/>
                  </a:cubicBezTo>
                  <a:cubicBezTo>
                    <a:pt x="458" y="404"/>
                    <a:pt x="458" y="404"/>
                    <a:pt x="458" y="404"/>
                  </a:cubicBezTo>
                  <a:cubicBezTo>
                    <a:pt x="467" y="402"/>
                    <a:pt x="467" y="402"/>
                    <a:pt x="467" y="402"/>
                  </a:cubicBezTo>
                  <a:cubicBezTo>
                    <a:pt x="472" y="398"/>
                    <a:pt x="472" y="398"/>
                    <a:pt x="472" y="398"/>
                  </a:cubicBezTo>
                  <a:cubicBezTo>
                    <a:pt x="483" y="398"/>
                    <a:pt x="483" y="398"/>
                    <a:pt x="483" y="398"/>
                  </a:cubicBezTo>
                  <a:cubicBezTo>
                    <a:pt x="494" y="396"/>
                    <a:pt x="494" y="396"/>
                    <a:pt x="494" y="396"/>
                  </a:cubicBezTo>
                  <a:cubicBezTo>
                    <a:pt x="495" y="396"/>
                    <a:pt x="495" y="396"/>
                    <a:pt x="495" y="396"/>
                  </a:cubicBezTo>
                  <a:cubicBezTo>
                    <a:pt x="502" y="397"/>
                    <a:pt x="502" y="397"/>
                    <a:pt x="502" y="397"/>
                  </a:cubicBezTo>
                  <a:cubicBezTo>
                    <a:pt x="511" y="394"/>
                    <a:pt x="511" y="394"/>
                    <a:pt x="511" y="394"/>
                  </a:cubicBezTo>
                  <a:cubicBezTo>
                    <a:pt x="521" y="392"/>
                    <a:pt x="521" y="392"/>
                    <a:pt x="521" y="392"/>
                  </a:cubicBezTo>
                  <a:cubicBezTo>
                    <a:pt x="527" y="390"/>
                    <a:pt x="527" y="390"/>
                    <a:pt x="527" y="390"/>
                  </a:cubicBezTo>
                  <a:cubicBezTo>
                    <a:pt x="528" y="390"/>
                    <a:pt x="528" y="390"/>
                    <a:pt x="528" y="390"/>
                  </a:cubicBezTo>
                  <a:cubicBezTo>
                    <a:pt x="545" y="386"/>
                    <a:pt x="545" y="386"/>
                    <a:pt x="545" y="386"/>
                  </a:cubicBezTo>
                  <a:cubicBezTo>
                    <a:pt x="548" y="384"/>
                    <a:pt x="548" y="384"/>
                    <a:pt x="548" y="384"/>
                  </a:cubicBezTo>
                  <a:cubicBezTo>
                    <a:pt x="547" y="380"/>
                    <a:pt x="547" y="380"/>
                    <a:pt x="547" y="380"/>
                  </a:cubicBezTo>
                  <a:cubicBezTo>
                    <a:pt x="544" y="375"/>
                    <a:pt x="544" y="375"/>
                    <a:pt x="544" y="375"/>
                  </a:cubicBezTo>
                  <a:cubicBezTo>
                    <a:pt x="544" y="374"/>
                    <a:pt x="544" y="374"/>
                    <a:pt x="544" y="374"/>
                  </a:cubicBezTo>
                  <a:cubicBezTo>
                    <a:pt x="543" y="374"/>
                    <a:pt x="543" y="374"/>
                    <a:pt x="543" y="374"/>
                  </a:cubicBezTo>
                  <a:cubicBezTo>
                    <a:pt x="543" y="374"/>
                    <a:pt x="543" y="374"/>
                    <a:pt x="543" y="374"/>
                  </a:cubicBezTo>
                  <a:cubicBezTo>
                    <a:pt x="544" y="368"/>
                    <a:pt x="544" y="368"/>
                    <a:pt x="544" y="368"/>
                  </a:cubicBezTo>
                  <a:cubicBezTo>
                    <a:pt x="545" y="367"/>
                    <a:pt x="545" y="367"/>
                    <a:pt x="545" y="367"/>
                  </a:cubicBezTo>
                  <a:cubicBezTo>
                    <a:pt x="545" y="359"/>
                    <a:pt x="545" y="359"/>
                    <a:pt x="545" y="359"/>
                  </a:cubicBezTo>
                  <a:cubicBezTo>
                    <a:pt x="543" y="352"/>
                    <a:pt x="543" y="352"/>
                    <a:pt x="543" y="352"/>
                  </a:cubicBezTo>
                  <a:cubicBezTo>
                    <a:pt x="543" y="352"/>
                    <a:pt x="543" y="352"/>
                    <a:pt x="543" y="352"/>
                  </a:cubicBezTo>
                  <a:cubicBezTo>
                    <a:pt x="543" y="351"/>
                    <a:pt x="543" y="351"/>
                    <a:pt x="543" y="351"/>
                  </a:cubicBezTo>
                  <a:cubicBezTo>
                    <a:pt x="547" y="343"/>
                    <a:pt x="547" y="343"/>
                    <a:pt x="547" y="343"/>
                  </a:cubicBezTo>
                  <a:cubicBezTo>
                    <a:pt x="549" y="340"/>
                    <a:pt x="551" y="338"/>
                    <a:pt x="553" y="338"/>
                  </a:cubicBezTo>
                  <a:cubicBezTo>
                    <a:pt x="563" y="338"/>
                    <a:pt x="563" y="338"/>
                    <a:pt x="563" y="338"/>
                  </a:cubicBezTo>
                  <a:cubicBezTo>
                    <a:pt x="565" y="338"/>
                    <a:pt x="567" y="338"/>
                    <a:pt x="569" y="336"/>
                  </a:cubicBezTo>
                  <a:cubicBezTo>
                    <a:pt x="585" y="315"/>
                    <a:pt x="585" y="315"/>
                    <a:pt x="585" y="315"/>
                  </a:cubicBezTo>
                  <a:cubicBezTo>
                    <a:pt x="585" y="314"/>
                    <a:pt x="585" y="314"/>
                    <a:pt x="585" y="314"/>
                  </a:cubicBezTo>
                  <a:cubicBezTo>
                    <a:pt x="585" y="314"/>
                    <a:pt x="585" y="314"/>
                    <a:pt x="585" y="314"/>
                  </a:cubicBezTo>
                  <a:cubicBezTo>
                    <a:pt x="593" y="307"/>
                    <a:pt x="593" y="307"/>
                    <a:pt x="593" y="307"/>
                  </a:cubicBezTo>
                  <a:cubicBezTo>
                    <a:pt x="594" y="306"/>
                    <a:pt x="594" y="306"/>
                    <a:pt x="594" y="306"/>
                  </a:cubicBezTo>
                  <a:cubicBezTo>
                    <a:pt x="597" y="306"/>
                    <a:pt x="599" y="304"/>
                    <a:pt x="601" y="304"/>
                  </a:cubicBezTo>
                  <a:cubicBezTo>
                    <a:pt x="603" y="302"/>
                    <a:pt x="603" y="302"/>
                    <a:pt x="603" y="302"/>
                  </a:cubicBezTo>
                  <a:cubicBezTo>
                    <a:pt x="605" y="298"/>
                    <a:pt x="608" y="296"/>
                    <a:pt x="609" y="296"/>
                  </a:cubicBezTo>
                  <a:cubicBezTo>
                    <a:pt x="623" y="299"/>
                    <a:pt x="623" y="299"/>
                    <a:pt x="623" y="299"/>
                  </a:cubicBezTo>
                  <a:cubicBezTo>
                    <a:pt x="635" y="294"/>
                    <a:pt x="635" y="294"/>
                    <a:pt x="635" y="294"/>
                  </a:cubicBezTo>
                  <a:cubicBezTo>
                    <a:pt x="635" y="294"/>
                    <a:pt x="635" y="294"/>
                    <a:pt x="635" y="294"/>
                  </a:cubicBezTo>
                  <a:cubicBezTo>
                    <a:pt x="635" y="294"/>
                    <a:pt x="635" y="294"/>
                    <a:pt x="635" y="294"/>
                  </a:cubicBezTo>
                  <a:cubicBezTo>
                    <a:pt x="635" y="294"/>
                    <a:pt x="635" y="294"/>
                    <a:pt x="635" y="294"/>
                  </a:cubicBezTo>
                  <a:cubicBezTo>
                    <a:pt x="635" y="294"/>
                    <a:pt x="635" y="294"/>
                    <a:pt x="635" y="294"/>
                  </a:cubicBezTo>
                  <a:cubicBezTo>
                    <a:pt x="642" y="293"/>
                    <a:pt x="642" y="293"/>
                    <a:pt x="642" y="293"/>
                  </a:cubicBezTo>
                  <a:cubicBezTo>
                    <a:pt x="648" y="290"/>
                    <a:pt x="648" y="290"/>
                    <a:pt x="648" y="290"/>
                  </a:cubicBezTo>
                  <a:cubicBezTo>
                    <a:pt x="648" y="281"/>
                    <a:pt x="648" y="281"/>
                    <a:pt x="648" y="281"/>
                  </a:cubicBezTo>
                  <a:cubicBezTo>
                    <a:pt x="649" y="270"/>
                    <a:pt x="649" y="270"/>
                    <a:pt x="649" y="270"/>
                  </a:cubicBezTo>
                  <a:cubicBezTo>
                    <a:pt x="649" y="269"/>
                    <a:pt x="649" y="269"/>
                    <a:pt x="649" y="269"/>
                  </a:cubicBezTo>
                  <a:cubicBezTo>
                    <a:pt x="649" y="269"/>
                    <a:pt x="649" y="269"/>
                    <a:pt x="649" y="269"/>
                  </a:cubicBezTo>
                  <a:cubicBezTo>
                    <a:pt x="649" y="269"/>
                    <a:pt x="649" y="269"/>
                    <a:pt x="649" y="269"/>
                  </a:cubicBezTo>
                  <a:cubicBezTo>
                    <a:pt x="651" y="266"/>
                    <a:pt x="651" y="266"/>
                    <a:pt x="651" y="266"/>
                  </a:cubicBezTo>
                  <a:lnTo>
                    <a:pt x="651" y="265"/>
                  </a:lnTo>
                  <a:close/>
                </a:path>
              </a:pathLst>
            </a:custGeom>
            <a:grpFill/>
            <a:ln>
              <a:noFill/>
            </a:ln>
          </p:spPr>
          <p:txBody>
            <a:bodyPr/>
            <a:lstStyle/>
            <a:p>
              <a:endParaRPr lang="zh-CN" altLang="en-US"/>
            </a:p>
          </p:txBody>
        </p:sp>
        <p:sp>
          <p:nvSpPr>
            <p:cNvPr id="494" name="Freeform 10"/>
            <p:cNvSpPr>
              <a:spLocks noChangeArrowheads="1"/>
            </p:cNvSpPr>
            <p:nvPr/>
          </p:nvSpPr>
          <p:spPr bwMode="auto">
            <a:xfrm>
              <a:off x="2589894" y="3459393"/>
              <a:ext cx="1130300" cy="990600"/>
            </a:xfrm>
            <a:custGeom>
              <a:avLst/>
              <a:gdLst>
                <a:gd name="T0" fmla="*/ 2147483647 w 351"/>
                <a:gd name="T1" fmla="*/ 2147483647 h 308"/>
                <a:gd name="T2" fmla="*/ 2147483647 w 351"/>
                <a:gd name="T3" fmla="*/ 2147483647 h 308"/>
                <a:gd name="T4" fmla="*/ 2147483647 w 351"/>
                <a:gd name="T5" fmla="*/ 2147483647 h 308"/>
                <a:gd name="T6" fmla="*/ 2147483647 w 351"/>
                <a:gd name="T7" fmla="*/ 2147483647 h 308"/>
                <a:gd name="T8" fmla="*/ 2147483647 w 351"/>
                <a:gd name="T9" fmla="*/ 2147483647 h 308"/>
                <a:gd name="T10" fmla="*/ 2147483647 w 351"/>
                <a:gd name="T11" fmla="*/ 2147483647 h 308"/>
                <a:gd name="T12" fmla="*/ 2147483647 w 351"/>
                <a:gd name="T13" fmla="*/ 2147483647 h 308"/>
                <a:gd name="T14" fmla="*/ 2147483647 w 351"/>
                <a:gd name="T15" fmla="*/ 2147483647 h 308"/>
                <a:gd name="T16" fmla="*/ 2147483647 w 351"/>
                <a:gd name="T17" fmla="*/ 2147483647 h 308"/>
                <a:gd name="T18" fmla="*/ 2147483647 w 351"/>
                <a:gd name="T19" fmla="*/ 2147483647 h 308"/>
                <a:gd name="T20" fmla="*/ 2147483647 w 351"/>
                <a:gd name="T21" fmla="*/ 2147483647 h 308"/>
                <a:gd name="T22" fmla="*/ 2147483647 w 351"/>
                <a:gd name="T23" fmla="*/ 2147483647 h 308"/>
                <a:gd name="T24" fmla="*/ 2147483647 w 351"/>
                <a:gd name="T25" fmla="*/ 2147483647 h 308"/>
                <a:gd name="T26" fmla="*/ 2147483647 w 351"/>
                <a:gd name="T27" fmla="*/ 2147483647 h 308"/>
                <a:gd name="T28" fmla="*/ 2147483647 w 351"/>
                <a:gd name="T29" fmla="*/ 2147483647 h 308"/>
                <a:gd name="T30" fmla="*/ 2147483647 w 351"/>
                <a:gd name="T31" fmla="*/ 2147483647 h 308"/>
                <a:gd name="T32" fmla="*/ 2147483647 w 351"/>
                <a:gd name="T33" fmla="*/ 2147483647 h 308"/>
                <a:gd name="T34" fmla="*/ 2147483647 w 351"/>
                <a:gd name="T35" fmla="*/ 2147483647 h 308"/>
                <a:gd name="T36" fmla="*/ 2147483647 w 351"/>
                <a:gd name="T37" fmla="*/ 2147483647 h 308"/>
                <a:gd name="T38" fmla="*/ 2147483647 w 351"/>
                <a:gd name="T39" fmla="*/ 2147483647 h 308"/>
                <a:gd name="T40" fmla="*/ 2147483647 w 351"/>
                <a:gd name="T41" fmla="*/ 2147483647 h 308"/>
                <a:gd name="T42" fmla="*/ 2147483647 w 351"/>
                <a:gd name="T43" fmla="*/ 2147483647 h 308"/>
                <a:gd name="T44" fmla="*/ 2147483647 w 351"/>
                <a:gd name="T45" fmla="*/ 2147483647 h 308"/>
                <a:gd name="T46" fmla="*/ 2147483647 w 351"/>
                <a:gd name="T47" fmla="*/ 2147483647 h 308"/>
                <a:gd name="T48" fmla="*/ 2147483647 w 351"/>
                <a:gd name="T49" fmla="*/ 2147483647 h 308"/>
                <a:gd name="T50" fmla="*/ 2147483647 w 351"/>
                <a:gd name="T51" fmla="*/ 2147483647 h 308"/>
                <a:gd name="T52" fmla="*/ 2147483647 w 351"/>
                <a:gd name="T53" fmla="*/ 2147483647 h 308"/>
                <a:gd name="T54" fmla="*/ 2147483647 w 351"/>
                <a:gd name="T55" fmla="*/ 2147483647 h 308"/>
                <a:gd name="T56" fmla="*/ 2147483647 w 351"/>
                <a:gd name="T57" fmla="*/ 2147483647 h 308"/>
                <a:gd name="T58" fmla="*/ 2147483647 w 351"/>
                <a:gd name="T59" fmla="*/ 2147483647 h 308"/>
                <a:gd name="T60" fmla="*/ 2147483647 w 351"/>
                <a:gd name="T61" fmla="*/ 2147483647 h 308"/>
                <a:gd name="T62" fmla="*/ 2147483647 w 351"/>
                <a:gd name="T63" fmla="*/ 2147483647 h 308"/>
                <a:gd name="T64" fmla="*/ 2147483647 w 351"/>
                <a:gd name="T65" fmla="*/ 2147483647 h 308"/>
                <a:gd name="T66" fmla="*/ 2147483647 w 351"/>
                <a:gd name="T67" fmla="*/ 2147483647 h 308"/>
                <a:gd name="T68" fmla="*/ 2147483647 w 351"/>
                <a:gd name="T69" fmla="*/ 2147483647 h 308"/>
                <a:gd name="T70" fmla="*/ 2147483647 w 351"/>
                <a:gd name="T71" fmla="*/ 2147483647 h 308"/>
                <a:gd name="T72" fmla="*/ 2147483647 w 351"/>
                <a:gd name="T73" fmla="*/ 2147483647 h 308"/>
                <a:gd name="T74" fmla="*/ 2147483647 w 351"/>
                <a:gd name="T75" fmla="*/ 2147483647 h 308"/>
                <a:gd name="T76" fmla="*/ 2147483647 w 351"/>
                <a:gd name="T77" fmla="*/ 2147483647 h 308"/>
                <a:gd name="T78" fmla="*/ 2147483647 w 351"/>
                <a:gd name="T79" fmla="*/ 2147483647 h 308"/>
                <a:gd name="T80" fmla="*/ 2147483647 w 351"/>
                <a:gd name="T81" fmla="*/ 2147483647 h 308"/>
                <a:gd name="T82" fmla="*/ 2147483647 w 351"/>
                <a:gd name="T83" fmla="*/ 2147483647 h 308"/>
                <a:gd name="T84" fmla="*/ 2147483647 w 351"/>
                <a:gd name="T85" fmla="*/ 2147483647 h 308"/>
                <a:gd name="T86" fmla="*/ 2147483647 w 351"/>
                <a:gd name="T87" fmla="*/ 2147483647 h 308"/>
                <a:gd name="T88" fmla="*/ 2147483647 w 351"/>
                <a:gd name="T89" fmla="*/ 2147483647 h 308"/>
                <a:gd name="T90" fmla="*/ 2147483647 w 351"/>
                <a:gd name="T91" fmla="*/ 2147483647 h 308"/>
                <a:gd name="T92" fmla="*/ 2147483647 w 351"/>
                <a:gd name="T93" fmla="*/ 2147483647 h 308"/>
                <a:gd name="T94" fmla="*/ 2147483647 w 351"/>
                <a:gd name="T95" fmla="*/ 2147483647 h 308"/>
                <a:gd name="T96" fmla="*/ 2147483647 w 351"/>
                <a:gd name="T97" fmla="*/ 2147483647 h 308"/>
                <a:gd name="T98" fmla="*/ 2147483647 w 351"/>
                <a:gd name="T99" fmla="*/ 2147483647 h 308"/>
                <a:gd name="T100" fmla="*/ 2147483647 w 351"/>
                <a:gd name="T101" fmla="*/ 2147483647 h 308"/>
                <a:gd name="T102" fmla="*/ 2147483647 w 351"/>
                <a:gd name="T103" fmla="*/ 2147483647 h 308"/>
                <a:gd name="T104" fmla="*/ 2147483647 w 351"/>
                <a:gd name="T105" fmla="*/ 2147483647 h 308"/>
                <a:gd name="T106" fmla="*/ 2147483647 w 351"/>
                <a:gd name="T107" fmla="*/ 2147483647 h 308"/>
                <a:gd name="T108" fmla="*/ 2147483647 w 351"/>
                <a:gd name="T109" fmla="*/ 2147483647 h 308"/>
                <a:gd name="T110" fmla="*/ 2147483647 w 351"/>
                <a:gd name="T111" fmla="*/ 2147483647 h 3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1"/>
                <a:gd name="T169" fmla="*/ 0 h 308"/>
                <a:gd name="T170" fmla="*/ 351 w 351"/>
                <a:gd name="T171" fmla="*/ 308 h 30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1" h="308">
                  <a:moveTo>
                    <a:pt x="33" y="7"/>
                  </a:moveTo>
                  <a:cubicBezTo>
                    <a:pt x="23" y="5"/>
                    <a:pt x="23" y="5"/>
                    <a:pt x="23" y="5"/>
                  </a:cubicBezTo>
                  <a:cubicBezTo>
                    <a:pt x="14" y="3"/>
                    <a:pt x="14" y="3"/>
                    <a:pt x="14" y="3"/>
                  </a:cubicBezTo>
                  <a:cubicBezTo>
                    <a:pt x="11" y="7"/>
                    <a:pt x="11" y="7"/>
                    <a:pt x="11" y="7"/>
                  </a:cubicBezTo>
                  <a:cubicBezTo>
                    <a:pt x="10" y="14"/>
                    <a:pt x="10" y="14"/>
                    <a:pt x="10" y="14"/>
                  </a:cubicBezTo>
                  <a:cubicBezTo>
                    <a:pt x="10" y="14"/>
                    <a:pt x="10" y="14"/>
                    <a:pt x="10" y="14"/>
                  </a:cubicBezTo>
                  <a:cubicBezTo>
                    <a:pt x="13" y="25"/>
                    <a:pt x="13" y="25"/>
                    <a:pt x="13" y="25"/>
                  </a:cubicBezTo>
                  <a:cubicBezTo>
                    <a:pt x="13" y="33"/>
                    <a:pt x="13" y="33"/>
                    <a:pt x="13" y="33"/>
                  </a:cubicBezTo>
                  <a:cubicBezTo>
                    <a:pt x="13" y="35"/>
                    <a:pt x="13" y="35"/>
                    <a:pt x="13" y="35"/>
                  </a:cubicBezTo>
                  <a:cubicBezTo>
                    <a:pt x="9" y="35"/>
                    <a:pt x="9" y="35"/>
                    <a:pt x="9" y="35"/>
                  </a:cubicBezTo>
                  <a:cubicBezTo>
                    <a:pt x="11" y="45"/>
                    <a:pt x="11" y="45"/>
                    <a:pt x="11" y="45"/>
                  </a:cubicBezTo>
                  <a:cubicBezTo>
                    <a:pt x="3" y="47"/>
                    <a:pt x="3" y="47"/>
                    <a:pt x="3" y="47"/>
                  </a:cubicBezTo>
                  <a:cubicBezTo>
                    <a:pt x="0" y="53"/>
                    <a:pt x="0" y="53"/>
                    <a:pt x="0" y="53"/>
                  </a:cubicBezTo>
                  <a:cubicBezTo>
                    <a:pt x="4" y="57"/>
                    <a:pt x="4" y="57"/>
                    <a:pt x="4" y="57"/>
                  </a:cubicBezTo>
                  <a:cubicBezTo>
                    <a:pt x="5" y="57"/>
                    <a:pt x="5" y="57"/>
                    <a:pt x="5" y="57"/>
                  </a:cubicBezTo>
                  <a:cubicBezTo>
                    <a:pt x="5" y="57"/>
                    <a:pt x="5" y="57"/>
                    <a:pt x="5" y="57"/>
                  </a:cubicBezTo>
                  <a:cubicBezTo>
                    <a:pt x="19" y="68"/>
                    <a:pt x="19" y="68"/>
                    <a:pt x="19" y="68"/>
                  </a:cubicBezTo>
                  <a:cubicBezTo>
                    <a:pt x="19" y="69"/>
                    <a:pt x="19" y="69"/>
                    <a:pt x="19" y="69"/>
                  </a:cubicBezTo>
                  <a:cubicBezTo>
                    <a:pt x="19" y="69"/>
                    <a:pt x="19" y="69"/>
                    <a:pt x="19" y="69"/>
                  </a:cubicBezTo>
                  <a:cubicBezTo>
                    <a:pt x="19" y="69"/>
                    <a:pt x="19" y="69"/>
                    <a:pt x="19" y="69"/>
                  </a:cubicBezTo>
                  <a:cubicBezTo>
                    <a:pt x="19" y="69"/>
                    <a:pt x="19" y="69"/>
                    <a:pt x="19" y="69"/>
                  </a:cubicBezTo>
                  <a:cubicBezTo>
                    <a:pt x="21" y="79"/>
                    <a:pt x="21" y="79"/>
                    <a:pt x="21" y="79"/>
                  </a:cubicBezTo>
                  <a:cubicBezTo>
                    <a:pt x="28" y="89"/>
                    <a:pt x="28" y="89"/>
                    <a:pt x="28" y="89"/>
                  </a:cubicBezTo>
                  <a:cubicBezTo>
                    <a:pt x="29" y="91"/>
                    <a:pt x="31" y="93"/>
                    <a:pt x="35" y="97"/>
                  </a:cubicBezTo>
                  <a:cubicBezTo>
                    <a:pt x="35" y="97"/>
                    <a:pt x="35" y="97"/>
                    <a:pt x="35" y="97"/>
                  </a:cubicBezTo>
                  <a:cubicBezTo>
                    <a:pt x="36" y="97"/>
                    <a:pt x="36" y="97"/>
                    <a:pt x="36" y="97"/>
                  </a:cubicBezTo>
                  <a:cubicBezTo>
                    <a:pt x="36" y="97"/>
                    <a:pt x="36" y="97"/>
                    <a:pt x="36" y="97"/>
                  </a:cubicBezTo>
                  <a:cubicBezTo>
                    <a:pt x="35" y="98"/>
                    <a:pt x="35" y="98"/>
                    <a:pt x="35" y="98"/>
                  </a:cubicBezTo>
                  <a:cubicBezTo>
                    <a:pt x="35" y="107"/>
                    <a:pt x="35" y="107"/>
                    <a:pt x="35" y="107"/>
                  </a:cubicBezTo>
                  <a:cubicBezTo>
                    <a:pt x="37" y="109"/>
                    <a:pt x="37" y="115"/>
                    <a:pt x="37" y="122"/>
                  </a:cubicBezTo>
                  <a:cubicBezTo>
                    <a:pt x="41" y="127"/>
                    <a:pt x="42" y="131"/>
                    <a:pt x="42" y="133"/>
                  </a:cubicBezTo>
                  <a:cubicBezTo>
                    <a:pt x="42" y="135"/>
                    <a:pt x="43" y="138"/>
                    <a:pt x="45" y="143"/>
                  </a:cubicBezTo>
                  <a:cubicBezTo>
                    <a:pt x="45" y="143"/>
                    <a:pt x="45" y="143"/>
                    <a:pt x="45" y="143"/>
                  </a:cubicBezTo>
                  <a:cubicBezTo>
                    <a:pt x="45" y="143"/>
                    <a:pt x="45" y="143"/>
                    <a:pt x="45" y="143"/>
                  </a:cubicBezTo>
                  <a:cubicBezTo>
                    <a:pt x="45" y="143"/>
                    <a:pt x="45" y="143"/>
                    <a:pt x="45" y="143"/>
                  </a:cubicBezTo>
                  <a:cubicBezTo>
                    <a:pt x="46" y="149"/>
                    <a:pt x="46" y="153"/>
                    <a:pt x="45" y="157"/>
                  </a:cubicBezTo>
                  <a:cubicBezTo>
                    <a:pt x="43" y="160"/>
                    <a:pt x="45" y="165"/>
                    <a:pt x="49" y="173"/>
                  </a:cubicBezTo>
                  <a:cubicBezTo>
                    <a:pt x="50" y="173"/>
                    <a:pt x="50" y="173"/>
                    <a:pt x="50" y="173"/>
                  </a:cubicBezTo>
                  <a:cubicBezTo>
                    <a:pt x="50" y="174"/>
                    <a:pt x="50" y="174"/>
                    <a:pt x="50" y="174"/>
                  </a:cubicBezTo>
                  <a:cubicBezTo>
                    <a:pt x="50" y="175"/>
                    <a:pt x="50" y="175"/>
                    <a:pt x="50" y="175"/>
                  </a:cubicBezTo>
                  <a:cubicBezTo>
                    <a:pt x="43" y="189"/>
                    <a:pt x="43" y="189"/>
                    <a:pt x="43" y="189"/>
                  </a:cubicBezTo>
                  <a:cubicBezTo>
                    <a:pt x="45" y="192"/>
                    <a:pt x="45" y="194"/>
                    <a:pt x="45" y="196"/>
                  </a:cubicBezTo>
                  <a:cubicBezTo>
                    <a:pt x="43" y="209"/>
                    <a:pt x="43" y="209"/>
                    <a:pt x="43" y="209"/>
                  </a:cubicBezTo>
                  <a:cubicBezTo>
                    <a:pt x="43" y="213"/>
                    <a:pt x="43" y="216"/>
                    <a:pt x="45" y="217"/>
                  </a:cubicBezTo>
                  <a:cubicBezTo>
                    <a:pt x="47" y="218"/>
                    <a:pt x="47" y="218"/>
                    <a:pt x="47" y="218"/>
                  </a:cubicBezTo>
                  <a:cubicBezTo>
                    <a:pt x="51" y="220"/>
                    <a:pt x="52" y="222"/>
                    <a:pt x="52" y="224"/>
                  </a:cubicBezTo>
                  <a:cubicBezTo>
                    <a:pt x="51" y="231"/>
                    <a:pt x="51" y="231"/>
                    <a:pt x="51" y="231"/>
                  </a:cubicBezTo>
                  <a:cubicBezTo>
                    <a:pt x="53" y="231"/>
                    <a:pt x="53" y="231"/>
                    <a:pt x="53" y="231"/>
                  </a:cubicBezTo>
                  <a:cubicBezTo>
                    <a:pt x="54" y="232"/>
                    <a:pt x="54" y="232"/>
                    <a:pt x="54" y="232"/>
                  </a:cubicBezTo>
                  <a:cubicBezTo>
                    <a:pt x="55" y="231"/>
                    <a:pt x="55" y="231"/>
                    <a:pt x="55" y="231"/>
                  </a:cubicBezTo>
                  <a:cubicBezTo>
                    <a:pt x="56" y="229"/>
                    <a:pt x="57" y="228"/>
                    <a:pt x="58" y="226"/>
                  </a:cubicBezTo>
                  <a:cubicBezTo>
                    <a:pt x="59" y="225"/>
                    <a:pt x="59" y="225"/>
                    <a:pt x="59" y="225"/>
                  </a:cubicBezTo>
                  <a:cubicBezTo>
                    <a:pt x="59" y="224"/>
                    <a:pt x="59" y="224"/>
                    <a:pt x="59" y="224"/>
                  </a:cubicBezTo>
                  <a:cubicBezTo>
                    <a:pt x="61" y="223"/>
                    <a:pt x="61" y="222"/>
                    <a:pt x="63" y="220"/>
                  </a:cubicBezTo>
                  <a:cubicBezTo>
                    <a:pt x="63" y="218"/>
                    <a:pt x="63" y="215"/>
                    <a:pt x="62" y="213"/>
                  </a:cubicBezTo>
                  <a:cubicBezTo>
                    <a:pt x="61" y="211"/>
                    <a:pt x="61" y="211"/>
                    <a:pt x="61" y="211"/>
                  </a:cubicBezTo>
                  <a:cubicBezTo>
                    <a:pt x="63" y="210"/>
                    <a:pt x="63" y="210"/>
                    <a:pt x="63" y="210"/>
                  </a:cubicBezTo>
                  <a:cubicBezTo>
                    <a:pt x="70" y="209"/>
                    <a:pt x="73" y="209"/>
                    <a:pt x="75" y="212"/>
                  </a:cubicBezTo>
                  <a:cubicBezTo>
                    <a:pt x="78" y="220"/>
                    <a:pt x="78" y="220"/>
                    <a:pt x="78" y="220"/>
                  </a:cubicBezTo>
                  <a:cubicBezTo>
                    <a:pt x="78" y="220"/>
                    <a:pt x="78" y="220"/>
                    <a:pt x="78" y="220"/>
                  </a:cubicBezTo>
                  <a:cubicBezTo>
                    <a:pt x="78" y="221"/>
                    <a:pt x="78" y="221"/>
                    <a:pt x="78" y="221"/>
                  </a:cubicBezTo>
                  <a:cubicBezTo>
                    <a:pt x="79" y="234"/>
                    <a:pt x="79" y="234"/>
                    <a:pt x="79" y="234"/>
                  </a:cubicBezTo>
                  <a:cubicBezTo>
                    <a:pt x="85" y="237"/>
                    <a:pt x="85" y="237"/>
                    <a:pt x="85" y="237"/>
                  </a:cubicBezTo>
                  <a:cubicBezTo>
                    <a:pt x="85" y="237"/>
                    <a:pt x="85" y="237"/>
                    <a:pt x="85" y="237"/>
                  </a:cubicBezTo>
                  <a:cubicBezTo>
                    <a:pt x="85" y="237"/>
                    <a:pt x="85" y="237"/>
                    <a:pt x="85" y="237"/>
                  </a:cubicBezTo>
                  <a:cubicBezTo>
                    <a:pt x="89" y="239"/>
                    <a:pt x="89" y="239"/>
                    <a:pt x="89" y="239"/>
                  </a:cubicBezTo>
                  <a:cubicBezTo>
                    <a:pt x="92" y="236"/>
                    <a:pt x="92" y="236"/>
                    <a:pt x="92" y="236"/>
                  </a:cubicBezTo>
                  <a:cubicBezTo>
                    <a:pt x="95" y="233"/>
                    <a:pt x="95" y="233"/>
                    <a:pt x="95" y="233"/>
                  </a:cubicBezTo>
                  <a:cubicBezTo>
                    <a:pt x="97" y="233"/>
                    <a:pt x="97" y="233"/>
                    <a:pt x="97" y="233"/>
                  </a:cubicBezTo>
                  <a:cubicBezTo>
                    <a:pt x="99" y="234"/>
                    <a:pt x="101" y="236"/>
                    <a:pt x="102" y="239"/>
                  </a:cubicBezTo>
                  <a:cubicBezTo>
                    <a:pt x="103" y="249"/>
                    <a:pt x="103" y="249"/>
                    <a:pt x="103" y="249"/>
                  </a:cubicBezTo>
                  <a:cubicBezTo>
                    <a:pt x="104" y="251"/>
                    <a:pt x="104" y="251"/>
                    <a:pt x="104" y="251"/>
                  </a:cubicBezTo>
                  <a:cubicBezTo>
                    <a:pt x="115" y="274"/>
                    <a:pt x="115" y="274"/>
                    <a:pt x="115" y="274"/>
                  </a:cubicBezTo>
                  <a:cubicBezTo>
                    <a:pt x="119" y="278"/>
                    <a:pt x="119" y="278"/>
                    <a:pt x="119" y="278"/>
                  </a:cubicBezTo>
                  <a:cubicBezTo>
                    <a:pt x="119" y="279"/>
                    <a:pt x="119" y="279"/>
                    <a:pt x="119" y="279"/>
                  </a:cubicBezTo>
                  <a:cubicBezTo>
                    <a:pt x="119" y="279"/>
                    <a:pt x="119" y="279"/>
                    <a:pt x="119" y="279"/>
                  </a:cubicBezTo>
                  <a:cubicBezTo>
                    <a:pt x="121" y="289"/>
                    <a:pt x="121" y="289"/>
                    <a:pt x="121" y="289"/>
                  </a:cubicBezTo>
                  <a:cubicBezTo>
                    <a:pt x="121" y="289"/>
                    <a:pt x="121" y="289"/>
                    <a:pt x="121" y="289"/>
                  </a:cubicBezTo>
                  <a:cubicBezTo>
                    <a:pt x="122" y="298"/>
                    <a:pt x="122" y="298"/>
                    <a:pt x="122" y="298"/>
                  </a:cubicBezTo>
                  <a:cubicBezTo>
                    <a:pt x="123" y="299"/>
                    <a:pt x="123" y="299"/>
                    <a:pt x="123" y="299"/>
                  </a:cubicBezTo>
                  <a:cubicBezTo>
                    <a:pt x="125" y="295"/>
                    <a:pt x="128" y="293"/>
                    <a:pt x="129" y="293"/>
                  </a:cubicBezTo>
                  <a:cubicBezTo>
                    <a:pt x="131" y="294"/>
                    <a:pt x="131" y="295"/>
                    <a:pt x="131" y="296"/>
                  </a:cubicBezTo>
                  <a:cubicBezTo>
                    <a:pt x="131" y="299"/>
                    <a:pt x="131" y="299"/>
                    <a:pt x="131" y="299"/>
                  </a:cubicBezTo>
                  <a:cubicBezTo>
                    <a:pt x="131" y="306"/>
                    <a:pt x="131" y="306"/>
                    <a:pt x="131" y="306"/>
                  </a:cubicBezTo>
                  <a:cubicBezTo>
                    <a:pt x="131" y="308"/>
                    <a:pt x="131" y="308"/>
                    <a:pt x="131" y="308"/>
                  </a:cubicBezTo>
                  <a:cubicBezTo>
                    <a:pt x="133" y="308"/>
                    <a:pt x="135" y="308"/>
                    <a:pt x="135" y="307"/>
                  </a:cubicBezTo>
                  <a:cubicBezTo>
                    <a:pt x="139" y="301"/>
                    <a:pt x="139" y="301"/>
                    <a:pt x="139" y="301"/>
                  </a:cubicBezTo>
                  <a:cubicBezTo>
                    <a:pt x="144" y="297"/>
                    <a:pt x="144" y="297"/>
                    <a:pt x="144" y="297"/>
                  </a:cubicBezTo>
                  <a:cubicBezTo>
                    <a:pt x="147" y="295"/>
                    <a:pt x="149" y="293"/>
                    <a:pt x="153" y="293"/>
                  </a:cubicBezTo>
                  <a:cubicBezTo>
                    <a:pt x="153" y="293"/>
                    <a:pt x="153" y="293"/>
                    <a:pt x="153" y="293"/>
                  </a:cubicBezTo>
                  <a:cubicBezTo>
                    <a:pt x="161" y="295"/>
                    <a:pt x="161" y="295"/>
                    <a:pt x="161" y="295"/>
                  </a:cubicBezTo>
                  <a:cubicBezTo>
                    <a:pt x="164" y="294"/>
                    <a:pt x="164" y="294"/>
                    <a:pt x="164" y="294"/>
                  </a:cubicBezTo>
                  <a:cubicBezTo>
                    <a:pt x="168" y="288"/>
                    <a:pt x="168" y="288"/>
                    <a:pt x="168" y="288"/>
                  </a:cubicBezTo>
                  <a:cubicBezTo>
                    <a:pt x="167" y="279"/>
                    <a:pt x="167" y="279"/>
                    <a:pt x="167" y="279"/>
                  </a:cubicBezTo>
                  <a:cubicBezTo>
                    <a:pt x="165" y="275"/>
                    <a:pt x="163" y="271"/>
                    <a:pt x="164" y="268"/>
                  </a:cubicBezTo>
                  <a:cubicBezTo>
                    <a:pt x="165" y="261"/>
                    <a:pt x="165" y="261"/>
                    <a:pt x="165" y="261"/>
                  </a:cubicBezTo>
                  <a:cubicBezTo>
                    <a:pt x="165" y="260"/>
                    <a:pt x="165" y="260"/>
                    <a:pt x="165" y="260"/>
                  </a:cubicBezTo>
                  <a:cubicBezTo>
                    <a:pt x="166" y="259"/>
                    <a:pt x="166" y="259"/>
                    <a:pt x="166" y="259"/>
                  </a:cubicBezTo>
                  <a:cubicBezTo>
                    <a:pt x="166" y="259"/>
                    <a:pt x="166" y="259"/>
                    <a:pt x="166" y="259"/>
                  </a:cubicBezTo>
                  <a:cubicBezTo>
                    <a:pt x="173" y="255"/>
                    <a:pt x="173" y="255"/>
                    <a:pt x="173" y="255"/>
                  </a:cubicBezTo>
                  <a:cubicBezTo>
                    <a:pt x="174" y="255"/>
                    <a:pt x="174" y="255"/>
                    <a:pt x="174" y="255"/>
                  </a:cubicBezTo>
                  <a:cubicBezTo>
                    <a:pt x="174" y="255"/>
                    <a:pt x="174" y="255"/>
                    <a:pt x="174" y="255"/>
                  </a:cubicBezTo>
                  <a:cubicBezTo>
                    <a:pt x="179" y="251"/>
                    <a:pt x="179" y="251"/>
                    <a:pt x="179" y="251"/>
                  </a:cubicBezTo>
                  <a:cubicBezTo>
                    <a:pt x="186" y="242"/>
                    <a:pt x="186" y="242"/>
                    <a:pt x="186" y="242"/>
                  </a:cubicBezTo>
                  <a:cubicBezTo>
                    <a:pt x="187" y="235"/>
                    <a:pt x="187" y="235"/>
                    <a:pt x="187" y="235"/>
                  </a:cubicBezTo>
                  <a:cubicBezTo>
                    <a:pt x="179" y="218"/>
                    <a:pt x="179" y="218"/>
                    <a:pt x="179" y="218"/>
                  </a:cubicBezTo>
                  <a:cubicBezTo>
                    <a:pt x="195" y="225"/>
                    <a:pt x="195" y="225"/>
                    <a:pt x="195" y="225"/>
                  </a:cubicBezTo>
                  <a:cubicBezTo>
                    <a:pt x="195" y="219"/>
                    <a:pt x="195" y="219"/>
                    <a:pt x="195" y="219"/>
                  </a:cubicBezTo>
                  <a:cubicBezTo>
                    <a:pt x="195" y="219"/>
                    <a:pt x="195" y="219"/>
                    <a:pt x="195" y="219"/>
                  </a:cubicBezTo>
                  <a:cubicBezTo>
                    <a:pt x="195" y="218"/>
                    <a:pt x="195" y="218"/>
                    <a:pt x="195" y="218"/>
                  </a:cubicBezTo>
                  <a:cubicBezTo>
                    <a:pt x="201" y="213"/>
                    <a:pt x="201" y="213"/>
                    <a:pt x="201" y="213"/>
                  </a:cubicBezTo>
                  <a:cubicBezTo>
                    <a:pt x="213" y="210"/>
                    <a:pt x="213" y="210"/>
                    <a:pt x="213" y="210"/>
                  </a:cubicBezTo>
                  <a:cubicBezTo>
                    <a:pt x="214" y="210"/>
                    <a:pt x="214" y="210"/>
                    <a:pt x="214" y="210"/>
                  </a:cubicBezTo>
                  <a:cubicBezTo>
                    <a:pt x="221" y="225"/>
                    <a:pt x="221" y="225"/>
                    <a:pt x="221" y="225"/>
                  </a:cubicBezTo>
                  <a:cubicBezTo>
                    <a:pt x="221" y="225"/>
                    <a:pt x="221" y="225"/>
                    <a:pt x="221" y="225"/>
                  </a:cubicBezTo>
                  <a:cubicBezTo>
                    <a:pt x="220" y="231"/>
                    <a:pt x="220" y="231"/>
                    <a:pt x="220" y="231"/>
                  </a:cubicBezTo>
                  <a:cubicBezTo>
                    <a:pt x="221" y="236"/>
                    <a:pt x="221" y="236"/>
                    <a:pt x="221" y="236"/>
                  </a:cubicBezTo>
                  <a:cubicBezTo>
                    <a:pt x="221" y="239"/>
                    <a:pt x="223" y="240"/>
                    <a:pt x="224" y="240"/>
                  </a:cubicBezTo>
                  <a:cubicBezTo>
                    <a:pt x="226" y="240"/>
                    <a:pt x="227" y="239"/>
                    <a:pt x="229" y="237"/>
                  </a:cubicBezTo>
                  <a:cubicBezTo>
                    <a:pt x="229" y="236"/>
                    <a:pt x="229" y="236"/>
                    <a:pt x="229" y="236"/>
                  </a:cubicBezTo>
                  <a:cubicBezTo>
                    <a:pt x="229" y="236"/>
                    <a:pt x="229" y="236"/>
                    <a:pt x="229" y="236"/>
                  </a:cubicBezTo>
                  <a:cubicBezTo>
                    <a:pt x="230" y="236"/>
                    <a:pt x="230" y="236"/>
                    <a:pt x="230" y="236"/>
                  </a:cubicBezTo>
                  <a:cubicBezTo>
                    <a:pt x="239" y="233"/>
                    <a:pt x="239" y="233"/>
                    <a:pt x="239" y="233"/>
                  </a:cubicBezTo>
                  <a:cubicBezTo>
                    <a:pt x="239" y="233"/>
                    <a:pt x="239" y="233"/>
                    <a:pt x="239" y="233"/>
                  </a:cubicBezTo>
                  <a:cubicBezTo>
                    <a:pt x="240" y="233"/>
                    <a:pt x="240" y="233"/>
                    <a:pt x="240" y="233"/>
                  </a:cubicBezTo>
                  <a:cubicBezTo>
                    <a:pt x="245" y="233"/>
                    <a:pt x="247" y="234"/>
                    <a:pt x="249" y="236"/>
                  </a:cubicBezTo>
                  <a:cubicBezTo>
                    <a:pt x="249" y="247"/>
                    <a:pt x="249" y="247"/>
                    <a:pt x="249" y="247"/>
                  </a:cubicBezTo>
                  <a:cubicBezTo>
                    <a:pt x="249" y="247"/>
                    <a:pt x="249" y="247"/>
                    <a:pt x="249" y="247"/>
                  </a:cubicBezTo>
                  <a:cubicBezTo>
                    <a:pt x="251" y="248"/>
                    <a:pt x="251" y="248"/>
                    <a:pt x="251" y="248"/>
                  </a:cubicBezTo>
                  <a:cubicBezTo>
                    <a:pt x="255" y="249"/>
                    <a:pt x="255" y="249"/>
                    <a:pt x="255" y="249"/>
                  </a:cubicBezTo>
                  <a:cubicBezTo>
                    <a:pt x="261" y="249"/>
                    <a:pt x="261" y="249"/>
                    <a:pt x="261" y="249"/>
                  </a:cubicBezTo>
                  <a:cubicBezTo>
                    <a:pt x="271" y="246"/>
                    <a:pt x="271" y="246"/>
                    <a:pt x="271" y="246"/>
                  </a:cubicBezTo>
                  <a:cubicBezTo>
                    <a:pt x="277" y="241"/>
                    <a:pt x="277" y="241"/>
                    <a:pt x="277" y="241"/>
                  </a:cubicBezTo>
                  <a:cubicBezTo>
                    <a:pt x="278" y="236"/>
                    <a:pt x="278" y="236"/>
                    <a:pt x="278" y="236"/>
                  </a:cubicBezTo>
                  <a:cubicBezTo>
                    <a:pt x="275" y="233"/>
                    <a:pt x="275" y="233"/>
                    <a:pt x="275" y="233"/>
                  </a:cubicBezTo>
                  <a:cubicBezTo>
                    <a:pt x="265" y="229"/>
                    <a:pt x="265" y="229"/>
                    <a:pt x="265" y="229"/>
                  </a:cubicBezTo>
                  <a:cubicBezTo>
                    <a:pt x="265" y="229"/>
                    <a:pt x="265" y="229"/>
                    <a:pt x="265" y="229"/>
                  </a:cubicBezTo>
                  <a:cubicBezTo>
                    <a:pt x="264" y="229"/>
                    <a:pt x="264" y="229"/>
                    <a:pt x="264" y="229"/>
                  </a:cubicBezTo>
                  <a:cubicBezTo>
                    <a:pt x="264" y="229"/>
                    <a:pt x="264" y="229"/>
                    <a:pt x="264" y="229"/>
                  </a:cubicBezTo>
                  <a:cubicBezTo>
                    <a:pt x="264" y="229"/>
                    <a:pt x="264" y="229"/>
                    <a:pt x="264" y="229"/>
                  </a:cubicBezTo>
                  <a:cubicBezTo>
                    <a:pt x="252" y="217"/>
                    <a:pt x="252" y="217"/>
                    <a:pt x="252" y="217"/>
                  </a:cubicBezTo>
                  <a:cubicBezTo>
                    <a:pt x="253" y="216"/>
                    <a:pt x="253" y="216"/>
                    <a:pt x="253" y="216"/>
                  </a:cubicBezTo>
                  <a:cubicBezTo>
                    <a:pt x="259" y="211"/>
                    <a:pt x="259" y="211"/>
                    <a:pt x="259" y="211"/>
                  </a:cubicBezTo>
                  <a:cubicBezTo>
                    <a:pt x="259" y="210"/>
                    <a:pt x="259" y="210"/>
                    <a:pt x="259" y="210"/>
                  </a:cubicBezTo>
                  <a:cubicBezTo>
                    <a:pt x="259" y="210"/>
                    <a:pt x="259" y="210"/>
                    <a:pt x="259" y="210"/>
                  </a:cubicBezTo>
                  <a:cubicBezTo>
                    <a:pt x="265" y="208"/>
                    <a:pt x="265" y="208"/>
                    <a:pt x="265" y="208"/>
                  </a:cubicBezTo>
                  <a:cubicBezTo>
                    <a:pt x="265" y="208"/>
                    <a:pt x="265" y="208"/>
                    <a:pt x="265" y="208"/>
                  </a:cubicBezTo>
                  <a:cubicBezTo>
                    <a:pt x="267" y="208"/>
                    <a:pt x="267" y="208"/>
                    <a:pt x="267" y="208"/>
                  </a:cubicBezTo>
                  <a:cubicBezTo>
                    <a:pt x="275" y="209"/>
                    <a:pt x="275" y="209"/>
                    <a:pt x="275" y="209"/>
                  </a:cubicBezTo>
                  <a:cubicBezTo>
                    <a:pt x="275" y="209"/>
                    <a:pt x="275" y="209"/>
                    <a:pt x="275" y="209"/>
                  </a:cubicBezTo>
                  <a:cubicBezTo>
                    <a:pt x="275" y="210"/>
                    <a:pt x="275" y="210"/>
                    <a:pt x="275" y="210"/>
                  </a:cubicBezTo>
                  <a:cubicBezTo>
                    <a:pt x="275" y="207"/>
                    <a:pt x="275" y="207"/>
                    <a:pt x="275" y="207"/>
                  </a:cubicBezTo>
                  <a:cubicBezTo>
                    <a:pt x="272" y="201"/>
                    <a:pt x="272" y="201"/>
                    <a:pt x="272" y="201"/>
                  </a:cubicBezTo>
                  <a:cubicBezTo>
                    <a:pt x="266" y="198"/>
                    <a:pt x="266" y="198"/>
                    <a:pt x="266" y="198"/>
                  </a:cubicBezTo>
                  <a:cubicBezTo>
                    <a:pt x="259" y="187"/>
                    <a:pt x="259" y="187"/>
                    <a:pt x="259" y="187"/>
                  </a:cubicBezTo>
                  <a:cubicBezTo>
                    <a:pt x="259" y="187"/>
                    <a:pt x="259" y="187"/>
                    <a:pt x="259" y="187"/>
                  </a:cubicBezTo>
                  <a:cubicBezTo>
                    <a:pt x="258" y="186"/>
                    <a:pt x="258" y="186"/>
                    <a:pt x="258" y="186"/>
                  </a:cubicBezTo>
                  <a:cubicBezTo>
                    <a:pt x="258" y="186"/>
                    <a:pt x="258" y="186"/>
                    <a:pt x="258" y="186"/>
                  </a:cubicBezTo>
                  <a:cubicBezTo>
                    <a:pt x="255" y="173"/>
                    <a:pt x="255" y="173"/>
                    <a:pt x="255" y="173"/>
                  </a:cubicBezTo>
                  <a:cubicBezTo>
                    <a:pt x="255" y="163"/>
                    <a:pt x="255" y="163"/>
                    <a:pt x="255" y="163"/>
                  </a:cubicBezTo>
                  <a:cubicBezTo>
                    <a:pt x="261" y="157"/>
                    <a:pt x="261" y="157"/>
                    <a:pt x="261" y="157"/>
                  </a:cubicBezTo>
                  <a:cubicBezTo>
                    <a:pt x="271" y="157"/>
                    <a:pt x="271" y="157"/>
                    <a:pt x="271" y="157"/>
                  </a:cubicBezTo>
                  <a:cubicBezTo>
                    <a:pt x="293" y="159"/>
                    <a:pt x="293" y="159"/>
                    <a:pt x="293" y="159"/>
                  </a:cubicBezTo>
                  <a:cubicBezTo>
                    <a:pt x="303" y="144"/>
                    <a:pt x="303" y="144"/>
                    <a:pt x="303" y="144"/>
                  </a:cubicBezTo>
                  <a:cubicBezTo>
                    <a:pt x="303" y="143"/>
                    <a:pt x="303" y="143"/>
                    <a:pt x="303" y="143"/>
                  </a:cubicBezTo>
                  <a:cubicBezTo>
                    <a:pt x="304" y="143"/>
                    <a:pt x="304" y="143"/>
                    <a:pt x="304" y="143"/>
                  </a:cubicBezTo>
                  <a:cubicBezTo>
                    <a:pt x="313" y="139"/>
                    <a:pt x="313" y="139"/>
                    <a:pt x="313" y="139"/>
                  </a:cubicBezTo>
                  <a:cubicBezTo>
                    <a:pt x="317" y="130"/>
                    <a:pt x="317" y="130"/>
                    <a:pt x="317" y="130"/>
                  </a:cubicBezTo>
                  <a:cubicBezTo>
                    <a:pt x="317" y="129"/>
                    <a:pt x="317" y="129"/>
                    <a:pt x="317" y="129"/>
                  </a:cubicBezTo>
                  <a:cubicBezTo>
                    <a:pt x="327" y="121"/>
                    <a:pt x="327" y="121"/>
                    <a:pt x="327" y="121"/>
                  </a:cubicBezTo>
                  <a:cubicBezTo>
                    <a:pt x="332" y="112"/>
                    <a:pt x="332" y="112"/>
                    <a:pt x="332" y="112"/>
                  </a:cubicBezTo>
                  <a:cubicBezTo>
                    <a:pt x="332" y="112"/>
                    <a:pt x="332" y="112"/>
                    <a:pt x="332" y="112"/>
                  </a:cubicBezTo>
                  <a:cubicBezTo>
                    <a:pt x="333" y="112"/>
                    <a:pt x="333" y="112"/>
                    <a:pt x="333" y="112"/>
                  </a:cubicBezTo>
                  <a:cubicBezTo>
                    <a:pt x="333" y="111"/>
                    <a:pt x="333" y="111"/>
                    <a:pt x="333" y="111"/>
                  </a:cubicBezTo>
                  <a:cubicBezTo>
                    <a:pt x="333" y="111"/>
                    <a:pt x="333" y="111"/>
                    <a:pt x="333" y="111"/>
                  </a:cubicBezTo>
                  <a:cubicBezTo>
                    <a:pt x="337" y="107"/>
                    <a:pt x="337" y="107"/>
                    <a:pt x="337" y="107"/>
                  </a:cubicBezTo>
                  <a:cubicBezTo>
                    <a:pt x="341" y="99"/>
                    <a:pt x="341" y="99"/>
                    <a:pt x="341" y="99"/>
                  </a:cubicBezTo>
                  <a:cubicBezTo>
                    <a:pt x="343" y="87"/>
                    <a:pt x="343" y="87"/>
                    <a:pt x="343" y="87"/>
                  </a:cubicBezTo>
                  <a:cubicBezTo>
                    <a:pt x="343" y="86"/>
                    <a:pt x="343" y="86"/>
                    <a:pt x="343" y="86"/>
                  </a:cubicBezTo>
                  <a:cubicBezTo>
                    <a:pt x="343" y="85"/>
                    <a:pt x="343" y="85"/>
                    <a:pt x="343" y="85"/>
                  </a:cubicBezTo>
                  <a:cubicBezTo>
                    <a:pt x="350" y="81"/>
                    <a:pt x="350" y="81"/>
                    <a:pt x="350" y="81"/>
                  </a:cubicBezTo>
                  <a:cubicBezTo>
                    <a:pt x="351" y="79"/>
                    <a:pt x="351" y="79"/>
                    <a:pt x="351" y="79"/>
                  </a:cubicBezTo>
                  <a:cubicBezTo>
                    <a:pt x="342" y="78"/>
                    <a:pt x="342" y="78"/>
                    <a:pt x="342" y="78"/>
                  </a:cubicBezTo>
                  <a:cubicBezTo>
                    <a:pt x="326" y="79"/>
                    <a:pt x="326" y="79"/>
                    <a:pt x="326" y="79"/>
                  </a:cubicBezTo>
                  <a:cubicBezTo>
                    <a:pt x="325" y="78"/>
                    <a:pt x="325" y="78"/>
                    <a:pt x="325" y="78"/>
                  </a:cubicBezTo>
                  <a:cubicBezTo>
                    <a:pt x="319" y="73"/>
                    <a:pt x="319" y="73"/>
                    <a:pt x="319" y="73"/>
                  </a:cubicBezTo>
                  <a:cubicBezTo>
                    <a:pt x="319" y="73"/>
                    <a:pt x="319" y="73"/>
                    <a:pt x="319" y="73"/>
                  </a:cubicBezTo>
                  <a:cubicBezTo>
                    <a:pt x="319" y="73"/>
                    <a:pt x="319" y="73"/>
                    <a:pt x="319" y="73"/>
                  </a:cubicBezTo>
                  <a:cubicBezTo>
                    <a:pt x="319" y="73"/>
                    <a:pt x="319" y="73"/>
                    <a:pt x="319" y="73"/>
                  </a:cubicBezTo>
                  <a:cubicBezTo>
                    <a:pt x="315" y="68"/>
                    <a:pt x="315" y="68"/>
                    <a:pt x="315" y="68"/>
                  </a:cubicBezTo>
                  <a:cubicBezTo>
                    <a:pt x="315" y="69"/>
                    <a:pt x="315" y="69"/>
                    <a:pt x="315" y="69"/>
                  </a:cubicBezTo>
                  <a:cubicBezTo>
                    <a:pt x="314" y="69"/>
                    <a:pt x="314" y="69"/>
                    <a:pt x="314" y="69"/>
                  </a:cubicBezTo>
                  <a:cubicBezTo>
                    <a:pt x="313" y="71"/>
                    <a:pt x="311" y="71"/>
                    <a:pt x="309" y="71"/>
                  </a:cubicBezTo>
                  <a:cubicBezTo>
                    <a:pt x="307" y="72"/>
                    <a:pt x="307" y="72"/>
                    <a:pt x="307" y="72"/>
                  </a:cubicBezTo>
                  <a:cubicBezTo>
                    <a:pt x="306" y="73"/>
                    <a:pt x="305" y="73"/>
                    <a:pt x="304" y="73"/>
                  </a:cubicBezTo>
                  <a:cubicBezTo>
                    <a:pt x="303" y="73"/>
                    <a:pt x="303" y="71"/>
                    <a:pt x="302" y="69"/>
                  </a:cubicBezTo>
                  <a:cubicBezTo>
                    <a:pt x="302" y="67"/>
                    <a:pt x="301" y="65"/>
                    <a:pt x="299" y="63"/>
                  </a:cubicBezTo>
                  <a:cubicBezTo>
                    <a:pt x="298" y="63"/>
                    <a:pt x="298" y="63"/>
                    <a:pt x="298" y="63"/>
                  </a:cubicBezTo>
                  <a:cubicBezTo>
                    <a:pt x="298" y="63"/>
                    <a:pt x="298" y="63"/>
                    <a:pt x="298" y="63"/>
                  </a:cubicBezTo>
                  <a:cubicBezTo>
                    <a:pt x="298" y="63"/>
                    <a:pt x="298" y="63"/>
                    <a:pt x="298" y="63"/>
                  </a:cubicBezTo>
                  <a:cubicBezTo>
                    <a:pt x="296" y="57"/>
                    <a:pt x="296" y="57"/>
                    <a:pt x="296" y="57"/>
                  </a:cubicBezTo>
                  <a:cubicBezTo>
                    <a:pt x="294" y="57"/>
                    <a:pt x="294" y="57"/>
                    <a:pt x="294" y="57"/>
                  </a:cubicBezTo>
                  <a:cubicBezTo>
                    <a:pt x="288" y="61"/>
                    <a:pt x="288" y="61"/>
                    <a:pt x="288" y="61"/>
                  </a:cubicBezTo>
                  <a:cubicBezTo>
                    <a:pt x="288" y="62"/>
                    <a:pt x="288" y="62"/>
                    <a:pt x="288" y="62"/>
                  </a:cubicBezTo>
                  <a:cubicBezTo>
                    <a:pt x="287" y="62"/>
                    <a:pt x="287" y="62"/>
                    <a:pt x="287" y="62"/>
                  </a:cubicBezTo>
                  <a:cubicBezTo>
                    <a:pt x="273" y="65"/>
                    <a:pt x="273" y="65"/>
                    <a:pt x="273" y="65"/>
                  </a:cubicBezTo>
                  <a:cubicBezTo>
                    <a:pt x="273" y="65"/>
                    <a:pt x="273" y="65"/>
                    <a:pt x="273" y="65"/>
                  </a:cubicBezTo>
                  <a:cubicBezTo>
                    <a:pt x="272" y="64"/>
                    <a:pt x="272" y="64"/>
                    <a:pt x="272" y="64"/>
                  </a:cubicBezTo>
                  <a:cubicBezTo>
                    <a:pt x="263" y="58"/>
                    <a:pt x="263" y="58"/>
                    <a:pt x="263" y="58"/>
                  </a:cubicBezTo>
                  <a:cubicBezTo>
                    <a:pt x="263" y="58"/>
                    <a:pt x="263" y="58"/>
                    <a:pt x="263" y="58"/>
                  </a:cubicBezTo>
                  <a:cubicBezTo>
                    <a:pt x="262" y="57"/>
                    <a:pt x="262" y="57"/>
                    <a:pt x="262" y="57"/>
                  </a:cubicBezTo>
                  <a:cubicBezTo>
                    <a:pt x="262" y="57"/>
                    <a:pt x="262" y="57"/>
                    <a:pt x="262" y="57"/>
                  </a:cubicBezTo>
                  <a:cubicBezTo>
                    <a:pt x="262" y="57"/>
                    <a:pt x="262" y="57"/>
                    <a:pt x="262" y="57"/>
                  </a:cubicBezTo>
                  <a:cubicBezTo>
                    <a:pt x="259" y="52"/>
                    <a:pt x="259" y="52"/>
                    <a:pt x="259" y="52"/>
                  </a:cubicBezTo>
                  <a:cubicBezTo>
                    <a:pt x="253" y="59"/>
                    <a:pt x="253" y="59"/>
                    <a:pt x="253" y="59"/>
                  </a:cubicBezTo>
                  <a:cubicBezTo>
                    <a:pt x="248" y="65"/>
                    <a:pt x="244" y="67"/>
                    <a:pt x="242" y="65"/>
                  </a:cubicBezTo>
                  <a:cubicBezTo>
                    <a:pt x="233" y="60"/>
                    <a:pt x="233" y="60"/>
                    <a:pt x="233" y="60"/>
                  </a:cubicBezTo>
                  <a:cubicBezTo>
                    <a:pt x="226" y="59"/>
                    <a:pt x="226" y="59"/>
                    <a:pt x="226" y="59"/>
                  </a:cubicBezTo>
                  <a:cubicBezTo>
                    <a:pt x="225" y="60"/>
                    <a:pt x="225" y="60"/>
                    <a:pt x="225" y="60"/>
                  </a:cubicBezTo>
                  <a:cubicBezTo>
                    <a:pt x="219" y="55"/>
                    <a:pt x="219" y="55"/>
                    <a:pt x="219" y="55"/>
                  </a:cubicBezTo>
                  <a:cubicBezTo>
                    <a:pt x="219" y="55"/>
                    <a:pt x="219" y="55"/>
                    <a:pt x="219" y="55"/>
                  </a:cubicBezTo>
                  <a:cubicBezTo>
                    <a:pt x="218" y="55"/>
                    <a:pt x="218" y="55"/>
                    <a:pt x="218" y="55"/>
                  </a:cubicBezTo>
                  <a:cubicBezTo>
                    <a:pt x="221" y="44"/>
                    <a:pt x="221" y="44"/>
                    <a:pt x="221" y="44"/>
                  </a:cubicBezTo>
                  <a:cubicBezTo>
                    <a:pt x="221" y="40"/>
                    <a:pt x="221" y="40"/>
                    <a:pt x="221" y="40"/>
                  </a:cubicBezTo>
                  <a:cubicBezTo>
                    <a:pt x="217" y="39"/>
                    <a:pt x="217" y="39"/>
                    <a:pt x="217" y="39"/>
                  </a:cubicBezTo>
                  <a:cubicBezTo>
                    <a:pt x="217" y="39"/>
                    <a:pt x="217" y="39"/>
                    <a:pt x="217" y="39"/>
                  </a:cubicBezTo>
                  <a:cubicBezTo>
                    <a:pt x="208" y="29"/>
                    <a:pt x="208" y="29"/>
                    <a:pt x="208" y="29"/>
                  </a:cubicBezTo>
                  <a:cubicBezTo>
                    <a:pt x="209" y="23"/>
                    <a:pt x="209" y="23"/>
                    <a:pt x="209" y="23"/>
                  </a:cubicBezTo>
                  <a:cubicBezTo>
                    <a:pt x="188" y="21"/>
                    <a:pt x="188" y="21"/>
                    <a:pt x="188" y="21"/>
                  </a:cubicBezTo>
                  <a:cubicBezTo>
                    <a:pt x="180" y="16"/>
                    <a:pt x="180" y="16"/>
                    <a:pt x="180" y="16"/>
                  </a:cubicBezTo>
                  <a:cubicBezTo>
                    <a:pt x="178" y="15"/>
                    <a:pt x="176" y="13"/>
                    <a:pt x="175" y="9"/>
                  </a:cubicBezTo>
                  <a:cubicBezTo>
                    <a:pt x="174" y="6"/>
                    <a:pt x="174" y="6"/>
                    <a:pt x="174" y="6"/>
                  </a:cubicBezTo>
                  <a:cubicBezTo>
                    <a:pt x="172" y="0"/>
                    <a:pt x="172" y="0"/>
                    <a:pt x="172" y="0"/>
                  </a:cubicBezTo>
                  <a:cubicBezTo>
                    <a:pt x="169" y="0"/>
                    <a:pt x="169" y="0"/>
                    <a:pt x="169" y="0"/>
                  </a:cubicBezTo>
                  <a:cubicBezTo>
                    <a:pt x="163" y="5"/>
                    <a:pt x="163" y="5"/>
                    <a:pt x="163" y="5"/>
                  </a:cubicBezTo>
                  <a:cubicBezTo>
                    <a:pt x="155" y="15"/>
                    <a:pt x="155" y="15"/>
                    <a:pt x="155" y="15"/>
                  </a:cubicBezTo>
                  <a:cubicBezTo>
                    <a:pt x="157" y="21"/>
                    <a:pt x="157" y="21"/>
                    <a:pt x="157" y="21"/>
                  </a:cubicBezTo>
                  <a:cubicBezTo>
                    <a:pt x="159" y="30"/>
                    <a:pt x="159" y="30"/>
                    <a:pt x="159" y="30"/>
                  </a:cubicBezTo>
                  <a:cubicBezTo>
                    <a:pt x="159" y="31"/>
                    <a:pt x="159" y="31"/>
                    <a:pt x="159" y="31"/>
                  </a:cubicBezTo>
                  <a:cubicBezTo>
                    <a:pt x="160" y="31"/>
                    <a:pt x="160" y="31"/>
                    <a:pt x="160" y="31"/>
                  </a:cubicBezTo>
                  <a:cubicBezTo>
                    <a:pt x="159" y="31"/>
                    <a:pt x="159" y="31"/>
                    <a:pt x="159" y="31"/>
                  </a:cubicBezTo>
                  <a:cubicBezTo>
                    <a:pt x="159" y="31"/>
                    <a:pt x="159" y="31"/>
                    <a:pt x="159" y="31"/>
                  </a:cubicBezTo>
                  <a:cubicBezTo>
                    <a:pt x="159" y="34"/>
                    <a:pt x="156" y="35"/>
                    <a:pt x="153" y="35"/>
                  </a:cubicBezTo>
                  <a:cubicBezTo>
                    <a:pt x="145" y="35"/>
                    <a:pt x="145" y="35"/>
                    <a:pt x="145" y="35"/>
                  </a:cubicBezTo>
                  <a:cubicBezTo>
                    <a:pt x="140" y="33"/>
                    <a:pt x="140" y="33"/>
                    <a:pt x="140" y="33"/>
                  </a:cubicBezTo>
                  <a:cubicBezTo>
                    <a:pt x="134" y="35"/>
                    <a:pt x="134" y="35"/>
                    <a:pt x="134" y="35"/>
                  </a:cubicBezTo>
                  <a:cubicBezTo>
                    <a:pt x="133" y="35"/>
                    <a:pt x="133" y="35"/>
                    <a:pt x="133" y="35"/>
                  </a:cubicBezTo>
                  <a:cubicBezTo>
                    <a:pt x="132" y="35"/>
                    <a:pt x="132" y="35"/>
                    <a:pt x="132" y="35"/>
                  </a:cubicBezTo>
                  <a:cubicBezTo>
                    <a:pt x="131" y="41"/>
                    <a:pt x="131" y="41"/>
                    <a:pt x="131" y="41"/>
                  </a:cubicBezTo>
                  <a:cubicBezTo>
                    <a:pt x="131" y="41"/>
                    <a:pt x="131" y="41"/>
                    <a:pt x="131" y="41"/>
                  </a:cubicBezTo>
                  <a:cubicBezTo>
                    <a:pt x="131" y="43"/>
                    <a:pt x="131" y="43"/>
                    <a:pt x="131" y="43"/>
                  </a:cubicBezTo>
                  <a:cubicBezTo>
                    <a:pt x="129" y="43"/>
                    <a:pt x="129" y="43"/>
                    <a:pt x="129" y="43"/>
                  </a:cubicBezTo>
                  <a:cubicBezTo>
                    <a:pt x="119" y="39"/>
                    <a:pt x="119" y="39"/>
                    <a:pt x="119" y="39"/>
                  </a:cubicBezTo>
                  <a:cubicBezTo>
                    <a:pt x="119" y="43"/>
                    <a:pt x="120" y="45"/>
                    <a:pt x="121" y="48"/>
                  </a:cubicBezTo>
                  <a:cubicBezTo>
                    <a:pt x="123" y="51"/>
                    <a:pt x="123" y="53"/>
                    <a:pt x="122" y="55"/>
                  </a:cubicBezTo>
                  <a:cubicBezTo>
                    <a:pt x="121" y="58"/>
                    <a:pt x="121" y="58"/>
                    <a:pt x="121" y="58"/>
                  </a:cubicBezTo>
                  <a:cubicBezTo>
                    <a:pt x="119" y="59"/>
                    <a:pt x="116" y="60"/>
                    <a:pt x="111" y="59"/>
                  </a:cubicBezTo>
                  <a:cubicBezTo>
                    <a:pt x="104" y="59"/>
                    <a:pt x="104" y="59"/>
                    <a:pt x="104" y="59"/>
                  </a:cubicBezTo>
                  <a:cubicBezTo>
                    <a:pt x="103" y="71"/>
                    <a:pt x="103" y="71"/>
                    <a:pt x="103" y="71"/>
                  </a:cubicBezTo>
                  <a:cubicBezTo>
                    <a:pt x="95" y="67"/>
                    <a:pt x="95" y="67"/>
                    <a:pt x="95" y="67"/>
                  </a:cubicBezTo>
                  <a:cubicBezTo>
                    <a:pt x="94" y="67"/>
                    <a:pt x="94" y="67"/>
                    <a:pt x="94" y="67"/>
                  </a:cubicBezTo>
                  <a:cubicBezTo>
                    <a:pt x="94" y="67"/>
                    <a:pt x="94" y="67"/>
                    <a:pt x="94" y="67"/>
                  </a:cubicBezTo>
                  <a:cubicBezTo>
                    <a:pt x="89" y="59"/>
                    <a:pt x="89" y="59"/>
                    <a:pt x="89" y="59"/>
                  </a:cubicBezTo>
                  <a:cubicBezTo>
                    <a:pt x="80" y="55"/>
                    <a:pt x="80" y="55"/>
                    <a:pt x="80" y="55"/>
                  </a:cubicBezTo>
                  <a:cubicBezTo>
                    <a:pt x="77" y="50"/>
                    <a:pt x="77" y="50"/>
                    <a:pt x="77" y="50"/>
                  </a:cubicBezTo>
                  <a:cubicBezTo>
                    <a:pt x="74" y="53"/>
                    <a:pt x="74" y="53"/>
                    <a:pt x="74" y="53"/>
                  </a:cubicBezTo>
                  <a:cubicBezTo>
                    <a:pt x="73" y="53"/>
                    <a:pt x="73" y="53"/>
                    <a:pt x="73" y="53"/>
                  </a:cubicBezTo>
                  <a:cubicBezTo>
                    <a:pt x="67" y="54"/>
                    <a:pt x="67" y="54"/>
                    <a:pt x="67" y="54"/>
                  </a:cubicBezTo>
                  <a:cubicBezTo>
                    <a:pt x="66" y="54"/>
                    <a:pt x="66" y="54"/>
                    <a:pt x="66" y="54"/>
                  </a:cubicBezTo>
                  <a:cubicBezTo>
                    <a:pt x="63" y="47"/>
                    <a:pt x="63" y="47"/>
                    <a:pt x="63" y="47"/>
                  </a:cubicBezTo>
                  <a:cubicBezTo>
                    <a:pt x="59" y="43"/>
                    <a:pt x="59" y="43"/>
                    <a:pt x="59" y="43"/>
                  </a:cubicBezTo>
                  <a:cubicBezTo>
                    <a:pt x="59" y="42"/>
                    <a:pt x="59" y="42"/>
                    <a:pt x="59" y="42"/>
                  </a:cubicBezTo>
                  <a:cubicBezTo>
                    <a:pt x="56" y="38"/>
                    <a:pt x="54" y="35"/>
                    <a:pt x="53" y="33"/>
                  </a:cubicBezTo>
                  <a:cubicBezTo>
                    <a:pt x="53" y="32"/>
                    <a:pt x="53" y="31"/>
                    <a:pt x="51" y="31"/>
                  </a:cubicBezTo>
                  <a:cubicBezTo>
                    <a:pt x="49" y="31"/>
                    <a:pt x="49" y="31"/>
                    <a:pt x="49" y="31"/>
                  </a:cubicBezTo>
                  <a:cubicBezTo>
                    <a:pt x="46" y="29"/>
                    <a:pt x="44" y="27"/>
                    <a:pt x="43" y="23"/>
                  </a:cubicBezTo>
                  <a:cubicBezTo>
                    <a:pt x="41" y="17"/>
                    <a:pt x="41" y="17"/>
                    <a:pt x="41" y="17"/>
                  </a:cubicBezTo>
                  <a:cubicBezTo>
                    <a:pt x="41" y="11"/>
                    <a:pt x="41" y="11"/>
                    <a:pt x="41" y="11"/>
                  </a:cubicBezTo>
                  <a:cubicBezTo>
                    <a:pt x="39" y="6"/>
                    <a:pt x="39" y="6"/>
                    <a:pt x="39" y="6"/>
                  </a:cubicBezTo>
                  <a:cubicBezTo>
                    <a:pt x="34" y="7"/>
                    <a:pt x="34" y="7"/>
                    <a:pt x="34" y="7"/>
                  </a:cubicBezTo>
                  <a:cubicBezTo>
                    <a:pt x="33" y="7"/>
                    <a:pt x="33" y="7"/>
                    <a:pt x="33" y="7"/>
                  </a:cubicBezTo>
                  <a:cubicBezTo>
                    <a:pt x="33" y="7"/>
                    <a:pt x="33" y="7"/>
                    <a:pt x="33" y="7"/>
                  </a:cubicBezTo>
                  <a:close/>
                </a:path>
              </a:pathLst>
            </a:custGeom>
            <a:grpFill/>
            <a:ln>
              <a:noFill/>
            </a:ln>
          </p:spPr>
          <p:txBody>
            <a:bodyPr/>
            <a:lstStyle/>
            <a:p>
              <a:endParaRPr lang="zh-CN" altLang="en-US"/>
            </a:p>
          </p:txBody>
        </p:sp>
        <p:sp>
          <p:nvSpPr>
            <p:cNvPr id="495" name="Freeform 11"/>
            <p:cNvSpPr>
              <a:spLocks noChangeArrowheads="1"/>
            </p:cNvSpPr>
            <p:nvPr/>
          </p:nvSpPr>
          <p:spPr bwMode="auto">
            <a:xfrm>
              <a:off x="715057" y="3059343"/>
              <a:ext cx="2020887" cy="1225550"/>
            </a:xfrm>
            <a:custGeom>
              <a:avLst/>
              <a:gdLst>
                <a:gd name="T0" fmla="*/ 2147483647 w 629"/>
                <a:gd name="T1" fmla="*/ 2147483647 h 382"/>
                <a:gd name="T2" fmla="*/ 2147483647 w 629"/>
                <a:gd name="T3" fmla="*/ 2147483647 h 382"/>
                <a:gd name="T4" fmla="*/ 2147483647 w 629"/>
                <a:gd name="T5" fmla="*/ 2147483647 h 382"/>
                <a:gd name="T6" fmla="*/ 2147483647 w 629"/>
                <a:gd name="T7" fmla="*/ 2147483647 h 382"/>
                <a:gd name="T8" fmla="*/ 2147483647 w 629"/>
                <a:gd name="T9" fmla="*/ 2147483647 h 382"/>
                <a:gd name="T10" fmla="*/ 2147483647 w 629"/>
                <a:gd name="T11" fmla="*/ 2147483647 h 382"/>
                <a:gd name="T12" fmla="*/ 2147483647 w 629"/>
                <a:gd name="T13" fmla="*/ 2147483647 h 382"/>
                <a:gd name="T14" fmla="*/ 2147483647 w 629"/>
                <a:gd name="T15" fmla="*/ 2147483647 h 382"/>
                <a:gd name="T16" fmla="*/ 2147483647 w 629"/>
                <a:gd name="T17" fmla="*/ 2147483647 h 382"/>
                <a:gd name="T18" fmla="*/ 2147483647 w 629"/>
                <a:gd name="T19" fmla="*/ 2147483647 h 382"/>
                <a:gd name="T20" fmla="*/ 2147483647 w 629"/>
                <a:gd name="T21" fmla="*/ 2147483647 h 382"/>
                <a:gd name="T22" fmla="*/ 2147483647 w 629"/>
                <a:gd name="T23" fmla="*/ 2147483647 h 382"/>
                <a:gd name="T24" fmla="*/ 2147483647 w 629"/>
                <a:gd name="T25" fmla="*/ 2147483647 h 382"/>
                <a:gd name="T26" fmla="*/ 2147483647 w 629"/>
                <a:gd name="T27" fmla="*/ 2147483647 h 382"/>
                <a:gd name="T28" fmla="*/ 2147483647 w 629"/>
                <a:gd name="T29" fmla="*/ 2147483647 h 382"/>
                <a:gd name="T30" fmla="*/ 2147483647 w 629"/>
                <a:gd name="T31" fmla="*/ 2147483647 h 382"/>
                <a:gd name="T32" fmla="*/ 2147483647 w 629"/>
                <a:gd name="T33" fmla="*/ 2147483647 h 382"/>
                <a:gd name="T34" fmla="*/ 2147483647 w 629"/>
                <a:gd name="T35" fmla="*/ 2147483647 h 382"/>
                <a:gd name="T36" fmla="*/ 2147483647 w 629"/>
                <a:gd name="T37" fmla="*/ 2147483647 h 382"/>
                <a:gd name="T38" fmla="*/ 2147483647 w 629"/>
                <a:gd name="T39" fmla="*/ 2147483647 h 382"/>
                <a:gd name="T40" fmla="*/ 2147483647 w 629"/>
                <a:gd name="T41" fmla="*/ 2147483647 h 382"/>
                <a:gd name="T42" fmla="*/ 2147483647 w 629"/>
                <a:gd name="T43" fmla="*/ 2147483647 h 382"/>
                <a:gd name="T44" fmla="*/ 2147483647 w 629"/>
                <a:gd name="T45" fmla="*/ 2147483647 h 382"/>
                <a:gd name="T46" fmla="*/ 2147483647 w 629"/>
                <a:gd name="T47" fmla="*/ 2147483647 h 382"/>
                <a:gd name="T48" fmla="*/ 2147483647 w 629"/>
                <a:gd name="T49" fmla="*/ 2147483647 h 382"/>
                <a:gd name="T50" fmla="*/ 2147483647 w 629"/>
                <a:gd name="T51" fmla="*/ 2147483647 h 382"/>
                <a:gd name="T52" fmla="*/ 2147483647 w 629"/>
                <a:gd name="T53" fmla="*/ 2147483647 h 382"/>
                <a:gd name="T54" fmla="*/ 2147483647 w 629"/>
                <a:gd name="T55" fmla="*/ 2147483647 h 382"/>
                <a:gd name="T56" fmla="*/ 2147483647 w 629"/>
                <a:gd name="T57" fmla="*/ 2147483647 h 382"/>
                <a:gd name="T58" fmla="*/ 2147483647 w 629"/>
                <a:gd name="T59" fmla="*/ 2147483647 h 382"/>
                <a:gd name="T60" fmla="*/ 2147483647 w 629"/>
                <a:gd name="T61" fmla="*/ 2147483647 h 382"/>
                <a:gd name="T62" fmla="*/ 2147483647 w 629"/>
                <a:gd name="T63" fmla="*/ 2147483647 h 382"/>
                <a:gd name="T64" fmla="*/ 2147483647 w 629"/>
                <a:gd name="T65" fmla="*/ 2147483647 h 382"/>
                <a:gd name="T66" fmla="*/ 2147483647 w 629"/>
                <a:gd name="T67" fmla="*/ 2147483647 h 382"/>
                <a:gd name="T68" fmla="*/ 2147483647 w 629"/>
                <a:gd name="T69" fmla="*/ 2147483647 h 382"/>
                <a:gd name="T70" fmla="*/ 2147483647 w 629"/>
                <a:gd name="T71" fmla="*/ 2147483647 h 382"/>
                <a:gd name="T72" fmla="*/ 2147483647 w 629"/>
                <a:gd name="T73" fmla="*/ 2147483647 h 382"/>
                <a:gd name="T74" fmla="*/ 2147483647 w 629"/>
                <a:gd name="T75" fmla="*/ 2147483647 h 382"/>
                <a:gd name="T76" fmla="*/ 2147483647 w 629"/>
                <a:gd name="T77" fmla="*/ 2147483647 h 382"/>
                <a:gd name="T78" fmla="*/ 2147483647 w 629"/>
                <a:gd name="T79" fmla="*/ 2147483647 h 382"/>
                <a:gd name="T80" fmla="*/ 2147483647 w 629"/>
                <a:gd name="T81" fmla="*/ 2147483647 h 382"/>
                <a:gd name="T82" fmla="*/ 2147483647 w 629"/>
                <a:gd name="T83" fmla="*/ 2147483647 h 382"/>
                <a:gd name="T84" fmla="*/ 2147483647 w 629"/>
                <a:gd name="T85" fmla="*/ 2147483647 h 382"/>
                <a:gd name="T86" fmla="*/ 2147483647 w 629"/>
                <a:gd name="T87" fmla="*/ 2147483647 h 382"/>
                <a:gd name="T88" fmla="*/ 2147483647 w 629"/>
                <a:gd name="T89" fmla="*/ 2147483647 h 382"/>
                <a:gd name="T90" fmla="*/ 2147483647 w 629"/>
                <a:gd name="T91" fmla="*/ 2147483647 h 382"/>
                <a:gd name="T92" fmla="*/ 2147483647 w 629"/>
                <a:gd name="T93" fmla="*/ 2147483647 h 382"/>
                <a:gd name="T94" fmla="*/ 2147483647 w 629"/>
                <a:gd name="T95" fmla="*/ 2147483647 h 382"/>
                <a:gd name="T96" fmla="*/ 2147483647 w 629"/>
                <a:gd name="T97" fmla="*/ 0 h 382"/>
                <a:gd name="T98" fmla="*/ 2147483647 w 629"/>
                <a:gd name="T99" fmla="*/ 2147483647 h 382"/>
                <a:gd name="T100" fmla="*/ 2147483647 w 629"/>
                <a:gd name="T101" fmla="*/ 2147483647 h 3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29"/>
                <a:gd name="T154" fmla="*/ 0 h 382"/>
                <a:gd name="T155" fmla="*/ 629 w 629"/>
                <a:gd name="T156" fmla="*/ 382 h 3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29" h="382">
                  <a:moveTo>
                    <a:pt x="77" y="2"/>
                  </a:moveTo>
                  <a:cubicBezTo>
                    <a:pt x="77" y="2"/>
                    <a:pt x="77" y="2"/>
                    <a:pt x="77" y="2"/>
                  </a:cubicBezTo>
                  <a:cubicBezTo>
                    <a:pt x="76" y="6"/>
                    <a:pt x="73" y="8"/>
                    <a:pt x="70" y="11"/>
                  </a:cubicBezTo>
                  <a:cubicBezTo>
                    <a:pt x="67" y="12"/>
                    <a:pt x="67" y="14"/>
                    <a:pt x="67" y="16"/>
                  </a:cubicBezTo>
                  <a:cubicBezTo>
                    <a:pt x="67" y="18"/>
                    <a:pt x="67" y="18"/>
                    <a:pt x="67" y="18"/>
                  </a:cubicBezTo>
                  <a:cubicBezTo>
                    <a:pt x="67" y="20"/>
                    <a:pt x="65" y="23"/>
                    <a:pt x="62" y="28"/>
                  </a:cubicBezTo>
                  <a:cubicBezTo>
                    <a:pt x="62" y="30"/>
                    <a:pt x="62" y="30"/>
                    <a:pt x="62" y="30"/>
                  </a:cubicBezTo>
                  <a:cubicBezTo>
                    <a:pt x="61" y="31"/>
                    <a:pt x="59" y="32"/>
                    <a:pt x="57" y="32"/>
                  </a:cubicBezTo>
                  <a:cubicBezTo>
                    <a:pt x="34" y="29"/>
                    <a:pt x="34" y="29"/>
                    <a:pt x="34" y="29"/>
                  </a:cubicBezTo>
                  <a:cubicBezTo>
                    <a:pt x="34" y="29"/>
                    <a:pt x="34" y="29"/>
                    <a:pt x="34" y="29"/>
                  </a:cubicBezTo>
                  <a:cubicBezTo>
                    <a:pt x="32" y="34"/>
                    <a:pt x="32" y="34"/>
                    <a:pt x="32" y="34"/>
                  </a:cubicBezTo>
                  <a:cubicBezTo>
                    <a:pt x="32" y="35"/>
                    <a:pt x="32" y="35"/>
                    <a:pt x="32" y="35"/>
                  </a:cubicBezTo>
                  <a:cubicBezTo>
                    <a:pt x="32" y="35"/>
                    <a:pt x="32" y="35"/>
                    <a:pt x="32" y="35"/>
                  </a:cubicBezTo>
                  <a:cubicBezTo>
                    <a:pt x="32" y="35"/>
                    <a:pt x="32" y="35"/>
                    <a:pt x="32" y="35"/>
                  </a:cubicBezTo>
                  <a:cubicBezTo>
                    <a:pt x="26" y="44"/>
                    <a:pt x="22" y="50"/>
                    <a:pt x="21" y="54"/>
                  </a:cubicBezTo>
                  <a:cubicBezTo>
                    <a:pt x="21" y="56"/>
                    <a:pt x="23" y="63"/>
                    <a:pt x="29" y="75"/>
                  </a:cubicBezTo>
                  <a:cubicBezTo>
                    <a:pt x="32" y="84"/>
                    <a:pt x="32" y="84"/>
                    <a:pt x="32" y="84"/>
                  </a:cubicBezTo>
                  <a:cubicBezTo>
                    <a:pt x="34" y="88"/>
                    <a:pt x="33" y="92"/>
                    <a:pt x="29" y="98"/>
                  </a:cubicBezTo>
                  <a:cubicBezTo>
                    <a:pt x="22" y="105"/>
                    <a:pt x="22" y="105"/>
                    <a:pt x="22" y="105"/>
                  </a:cubicBezTo>
                  <a:cubicBezTo>
                    <a:pt x="10" y="105"/>
                    <a:pt x="10" y="105"/>
                    <a:pt x="10" y="105"/>
                  </a:cubicBezTo>
                  <a:cubicBezTo>
                    <a:pt x="7" y="92"/>
                    <a:pt x="7" y="92"/>
                    <a:pt x="7" y="92"/>
                  </a:cubicBezTo>
                  <a:cubicBezTo>
                    <a:pt x="4" y="108"/>
                    <a:pt x="4" y="108"/>
                    <a:pt x="4" y="108"/>
                  </a:cubicBezTo>
                  <a:cubicBezTo>
                    <a:pt x="9" y="116"/>
                    <a:pt x="9" y="116"/>
                    <a:pt x="9" y="116"/>
                  </a:cubicBezTo>
                  <a:cubicBezTo>
                    <a:pt x="10" y="117"/>
                    <a:pt x="10" y="118"/>
                    <a:pt x="9" y="118"/>
                  </a:cubicBezTo>
                  <a:cubicBezTo>
                    <a:pt x="9" y="119"/>
                    <a:pt x="9" y="119"/>
                    <a:pt x="9" y="119"/>
                  </a:cubicBezTo>
                  <a:cubicBezTo>
                    <a:pt x="7" y="120"/>
                    <a:pt x="5" y="124"/>
                    <a:pt x="2" y="131"/>
                  </a:cubicBezTo>
                  <a:cubicBezTo>
                    <a:pt x="0" y="137"/>
                    <a:pt x="1" y="143"/>
                    <a:pt x="6" y="150"/>
                  </a:cubicBezTo>
                  <a:cubicBezTo>
                    <a:pt x="15" y="150"/>
                    <a:pt x="15" y="150"/>
                    <a:pt x="15" y="150"/>
                  </a:cubicBezTo>
                  <a:cubicBezTo>
                    <a:pt x="19" y="150"/>
                    <a:pt x="23" y="156"/>
                    <a:pt x="30" y="165"/>
                  </a:cubicBezTo>
                  <a:cubicBezTo>
                    <a:pt x="31" y="166"/>
                    <a:pt x="31" y="166"/>
                    <a:pt x="31" y="166"/>
                  </a:cubicBezTo>
                  <a:cubicBezTo>
                    <a:pt x="31" y="166"/>
                    <a:pt x="31" y="166"/>
                    <a:pt x="31" y="166"/>
                  </a:cubicBezTo>
                  <a:cubicBezTo>
                    <a:pt x="31" y="168"/>
                    <a:pt x="32" y="170"/>
                    <a:pt x="34" y="172"/>
                  </a:cubicBezTo>
                  <a:cubicBezTo>
                    <a:pt x="55" y="192"/>
                    <a:pt x="55" y="192"/>
                    <a:pt x="55" y="192"/>
                  </a:cubicBezTo>
                  <a:cubicBezTo>
                    <a:pt x="55" y="192"/>
                    <a:pt x="55" y="192"/>
                    <a:pt x="55" y="192"/>
                  </a:cubicBezTo>
                  <a:cubicBezTo>
                    <a:pt x="65" y="204"/>
                    <a:pt x="65" y="204"/>
                    <a:pt x="65" y="204"/>
                  </a:cubicBezTo>
                  <a:cubicBezTo>
                    <a:pt x="70" y="204"/>
                    <a:pt x="70" y="204"/>
                    <a:pt x="70" y="204"/>
                  </a:cubicBezTo>
                  <a:cubicBezTo>
                    <a:pt x="76" y="193"/>
                    <a:pt x="76" y="193"/>
                    <a:pt x="76" y="193"/>
                  </a:cubicBezTo>
                  <a:cubicBezTo>
                    <a:pt x="77" y="192"/>
                    <a:pt x="77" y="192"/>
                    <a:pt x="77" y="192"/>
                  </a:cubicBezTo>
                  <a:cubicBezTo>
                    <a:pt x="77" y="192"/>
                    <a:pt x="77" y="192"/>
                    <a:pt x="77" y="192"/>
                  </a:cubicBezTo>
                  <a:cubicBezTo>
                    <a:pt x="92" y="196"/>
                    <a:pt x="92" y="196"/>
                    <a:pt x="92" y="196"/>
                  </a:cubicBezTo>
                  <a:cubicBezTo>
                    <a:pt x="92" y="196"/>
                    <a:pt x="92" y="196"/>
                    <a:pt x="92" y="196"/>
                  </a:cubicBezTo>
                  <a:cubicBezTo>
                    <a:pt x="92" y="197"/>
                    <a:pt x="92" y="197"/>
                    <a:pt x="92" y="197"/>
                  </a:cubicBezTo>
                  <a:cubicBezTo>
                    <a:pt x="94" y="207"/>
                    <a:pt x="94" y="207"/>
                    <a:pt x="94" y="207"/>
                  </a:cubicBezTo>
                  <a:cubicBezTo>
                    <a:pt x="112" y="227"/>
                    <a:pt x="112" y="227"/>
                    <a:pt x="112" y="227"/>
                  </a:cubicBezTo>
                  <a:cubicBezTo>
                    <a:pt x="118" y="230"/>
                    <a:pt x="118" y="230"/>
                    <a:pt x="118" y="230"/>
                  </a:cubicBezTo>
                  <a:cubicBezTo>
                    <a:pt x="118" y="230"/>
                    <a:pt x="118" y="230"/>
                    <a:pt x="118" y="230"/>
                  </a:cubicBezTo>
                  <a:cubicBezTo>
                    <a:pt x="121" y="232"/>
                    <a:pt x="121" y="232"/>
                    <a:pt x="121" y="232"/>
                  </a:cubicBezTo>
                  <a:cubicBezTo>
                    <a:pt x="121" y="232"/>
                    <a:pt x="121" y="232"/>
                    <a:pt x="121" y="232"/>
                  </a:cubicBezTo>
                  <a:cubicBezTo>
                    <a:pt x="135" y="252"/>
                    <a:pt x="135" y="252"/>
                    <a:pt x="135" y="252"/>
                  </a:cubicBezTo>
                  <a:cubicBezTo>
                    <a:pt x="145" y="250"/>
                    <a:pt x="145" y="250"/>
                    <a:pt x="145" y="250"/>
                  </a:cubicBezTo>
                  <a:cubicBezTo>
                    <a:pt x="146" y="250"/>
                    <a:pt x="146" y="250"/>
                    <a:pt x="146" y="250"/>
                  </a:cubicBezTo>
                  <a:cubicBezTo>
                    <a:pt x="147" y="250"/>
                    <a:pt x="147" y="250"/>
                    <a:pt x="147" y="250"/>
                  </a:cubicBezTo>
                  <a:cubicBezTo>
                    <a:pt x="147" y="251"/>
                    <a:pt x="147" y="251"/>
                    <a:pt x="147" y="251"/>
                  </a:cubicBezTo>
                  <a:cubicBezTo>
                    <a:pt x="148" y="252"/>
                    <a:pt x="148" y="252"/>
                    <a:pt x="148" y="252"/>
                  </a:cubicBezTo>
                  <a:cubicBezTo>
                    <a:pt x="157" y="271"/>
                    <a:pt x="157" y="271"/>
                    <a:pt x="157" y="271"/>
                  </a:cubicBezTo>
                  <a:cubicBezTo>
                    <a:pt x="168" y="278"/>
                    <a:pt x="168" y="278"/>
                    <a:pt x="168" y="278"/>
                  </a:cubicBezTo>
                  <a:cubicBezTo>
                    <a:pt x="177" y="280"/>
                    <a:pt x="177" y="280"/>
                    <a:pt x="177" y="280"/>
                  </a:cubicBezTo>
                  <a:cubicBezTo>
                    <a:pt x="182" y="292"/>
                    <a:pt x="182" y="292"/>
                    <a:pt x="182" y="292"/>
                  </a:cubicBezTo>
                  <a:cubicBezTo>
                    <a:pt x="189" y="292"/>
                    <a:pt x="189" y="292"/>
                    <a:pt x="189" y="292"/>
                  </a:cubicBezTo>
                  <a:cubicBezTo>
                    <a:pt x="189" y="293"/>
                    <a:pt x="189" y="293"/>
                    <a:pt x="189" y="293"/>
                  </a:cubicBezTo>
                  <a:cubicBezTo>
                    <a:pt x="189" y="293"/>
                    <a:pt x="189" y="293"/>
                    <a:pt x="189" y="293"/>
                  </a:cubicBezTo>
                  <a:cubicBezTo>
                    <a:pt x="203" y="301"/>
                    <a:pt x="203" y="301"/>
                    <a:pt x="203" y="301"/>
                  </a:cubicBezTo>
                  <a:cubicBezTo>
                    <a:pt x="203" y="301"/>
                    <a:pt x="203" y="301"/>
                    <a:pt x="203" y="301"/>
                  </a:cubicBezTo>
                  <a:cubicBezTo>
                    <a:pt x="203" y="301"/>
                    <a:pt x="203" y="301"/>
                    <a:pt x="203" y="301"/>
                  </a:cubicBezTo>
                  <a:cubicBezTo>
                    <a:pt x="204" y="302"/>
                    <a:pt x="204" y="302"/>
                    <a:pt x="204" y="302"/>
                  </a:cubicBezTo>
                  <a:cubicBezTo>
                    <a:pt x="214" y="314"/>
                    <a:pt x="214" y="314"/>
                    <a:pt x="214" y="314"/>
                  </a:cubicBezTo>
                  <a:cubicBezTo>
                    <a:pt x="229" y="312"/>
                    <a:pt x="229" y="312"/>
                    <a:pt x="229" y="312"/>
                  </a:cubicBezTo>
                  <a:cubicBezTo>
                    <a:pt x="230" y="312"/>
                    <a:pt x="230" y="312"/>
                    <a:pt x="230" y="312"/>
                  </a:cubicBezTo>
                  <a:cubicBezTo>
                    <a:pt x="236" y="314"/>
                    <a:pt x="236" y="314"/>
                    <a:pt x="236" y="314"/>
                  </a:cubicBezTo>
                  <a:cubicBezTo>
                    <a:pt x="236" y="314"/>
                    <a:pt x="236" y="314"/>
                    <a:pt x="236" y="314"/>
                  </a:cubicBezTo>
                  <a:cubicBezTo>
                    <a:pt x="246" y="322"/>
                    <a:pt x="246" y="322"/>
                    <a:pt x="246" y="322"/>
                  </a:cubicBezTo>
                  <a:cubicBezTo>
                    <a:pt x="263" y="324"/>
                    <a:pt x="263" y="324"/>
                    <a:pt x="263" y="324"/>
                  </a:cubicBezTo>
                  <a:cubicBezTo>
                    <a:pt x="273" y="322"/>
                    <a:pt x="273" y="322"/>
                    <a:pt x="273" y="322"/>
                  </a:cubicBezTo>
                  <a:cubicBezTo>
                    <a:pt x="273" y="322"/>
                    <a:pt x="273" y="322"/>
                    <a:pt x="273" y="322"/>
                  </a:cubicBezTo>
                  <a:cubicBezTo>
                    <a:pt x="287" y="320"/>
                    <a:pt x="296" y="321"/>
                    <a:pt x="299" y="324"/>
                  </a:cubicBezTo>
                  <a:cubicBezTo>
                    <a:pt x="301" y="328"/>
                    <a:pt x="300" y="331"/>
                    <a:pt x="295" y="335"/>
                  </a:cubicBezTo>
                  <a:cubicBezTo>
                    <a:pt x="291" y="339"/>
                    <a:pt x="291" y="339"/>
                    <a:pt x="291" y="339"/>
                  </a:cubicBezTo>
                  <a:cubicBezTo>
                    <a:pt x="290" y="341"/>
                    <a:pt x="292" y="344"/>
                    <a:pt x="297" y="349"/>
                  </a:cubicBezTo>
                  <a:cubicBezTo>
                    <a:pt x="297" y="350"/>
                    <a:pt x="297" y="350"/>
                    <a:pt x="297" y="350"/>
                  </a:cubicBezTo>
                  <a:cubicBezTo>
                    <a:pt x="297" y="350"/>
                    <a:pt x="297" y="350"/>
                    <a:pt x="297" y="350"/>
                  </a:cubicBezTo>
                  <a:cubicBezTo>
                    <a:pt x="300" y="352"/>
                    <a:pt x="300" y="352"/>
                    <a:pt x="300" y="352"/>
                  </a:cubicBezTo>
                  <a:cubicBezTo>
                    <a:pt x="301" y="351"/>
                    <a:pt x="301" y="351"/>
                    <a:pt x="301" y="351"/>
                  </a:cubicBezTo>
                  <a:cubicBezTo>
                    <a:pt x="311" y="332"/>
                    <a:pt x="319" y="322"/>
                    <a:pt x="325" y="320"/>
                  </a:cubicBezTo>
                  <a:cubicBezTo>
                    <a:pt x="331" y="318"/>
                    <a:pt x="343" y="323"/>
                    <a:pt x="363" y="335"/>
                  </a:cubicBezTo>
                  <a:cubicBezTo>
                    <a:pt x="387" y="339"/>
                    <a:pt x="387" y="339"/>
                    <a:pt x="387" y="339"/>
                  </a:cubicBezTo>
                  <a:cubicBezTo>
                    <a:pt x="387" y="340"/>
                    <a:pt x="387" y="340"/>
                    <a:pt x="387" y="340"/>
                  </a:cubicBezTo>
                  <a:cubicBezTo>
                    <a:pt x="387" y="341"/>
                    <a:pt x="387" y="341"/>
                    <a:pt x="387" y="341"/>
                  </a:cubicBezTo>
                  <a:cubicBezTo>
                    <a:pt x="385" y="352"/>
                    <a:pt x="385" y="352"/>
                    <a:pt x="385" y="352"/>
                  </a:cubicBezTo>
                  <a:cubicBezTo>
                    <a:pt x="397" y="354"/>
                    <a:pt x="397" y="354"/>
                    <a:pt x="397" y="354"/>
                  </a:cubicBezTo>
                  <a:cubicBezTo>
                    <a:pt x="397" y="369"/>
                    <a:pt x="397" y="369"/>
                    <a:pt x="397" y="369"/>
                  </a:cubicBezTo>
                  <a:cubicBezTo>
                    <a:pt x="401" y="376"/>
                    <a:pt x="403" y="380"/>
                    <a:pt x="405" y="381"/>
                  </a:cubicBezTo>
                  <a:cubicBezTo>
                    <a:pt x="407" y="382"/>
                    <a:pt x="419" y="382"/>
                    <a:pt x="441" y="381"/>
                  </a:cubicBezTo>
                  <a:cubicBezTo>
                    <a:pt x="453" y="374"/>
                    <a:pt x="453" y="374"/>
                    <a:pt x="453" y="374"/>
                  </a:cubicBezTo>
                  <a:cubicBezTo>
                    <a:pt x="465" y="358"/>
                    <a:pt x="465" y="358"/>
                    <a:pt x="465" y="358"/>
                  </a:cubicBezTo>
                  <a:cubicBezTo>
                    <a:pt x="479" y="357"/>
                    <a:pt x="479" y="357"/>
                    <a:pt x="479" y="357"/>
                  </a:cubicBezTo>
                  <a:cubicBezTo>
                    <a:pt x="486" y="355"/>
                    <a:pt x="486" y="355"/>
                    <a:pt x="486" y="355"/>
                  </a:cubicBezTo>
                  <a:cubicBezTo>
                    <a:pt x="512" y="340"/>
                    <a:pt x="512" y="340"/>
                    <a:pt x="512" y="340"/>
                  </a:cubicBezTo>
                  <a:cubicBezTo>
                    <a:pt x="513" y="340"/>
                    <a:pt x="513" y="340"/>
                    <a:pt x="513" y="340"/>
                  </a:cubicBezTo>
                  <a:cubicBezTo>
                    <a:pt x="513" y="340"/>
                    <a:pt x="513" y="340"/>
                    <a:pt x="513" y="340"/>
                  </a:cubicBezTo>
                  <a:cubicBezTo>
                    <a:pt x="513" y="340"/>
                    <a:pt x="513" y="340"/>
                    <a:pt x="513" y="340"/>
                  </a:cubicBezTo>
                  <a:cubicBezTo>
                    <a:pt x="528" y="338"/>
                    <a:pt x="537" y="338"/>
                    <a:pt x="539" y="340"/>
                  </a:cubicBezTo>
                  <a:cubicBezTo>
                    <a:pt x="557" y="354"/>
                    <a:pt x="557" y="354"/>
                    <a:pt x="557" y="354"/>
                  </a:cubicBezTo>
                  <a:cubicBezTo>
                    <a:pt x="562" y="356"/>
                    <a:pt x="562" y="356"/>
                    <a:pt x="562" y="356"/>
                  </a:cubicBezTo>
                  <a:cubicBezTo>
                    <a:pt x="563" y="357"/>
                    <a:pt x="563" y="357"/>
                    <a:pt x="563" y="357"/>
                  </a:cubicBezTo>
                  <a:cubicBezTo>
                    <a:pt x="569" y="360"/>
                    <a:pt x="569" y="360"/>
                    <a:pt x="569" y="360"/>
                  </a:cubicBezTo>
                  <a:cubicBezTo>
                    <a:pt x="570" y="360"/>
                    <a:pt x="570" y="360"/>
                    <a:pt x="570" y="360"/>
                  </a:cubicBezTo>
                  <a:cubicBezTo>
                    <a:pt x="570" y="359"/>
                    <a:pt x="570" y="359"/>
                    <a:pt x="570" y="359"/>
                  </a:cubicBezTo>
                  <a:cubicBezTo>
                    <a:pt x="570" y="358"/>
                    <a:pt x="570" y="358"/>
                    <a:pt x="570" y="358"/>
                  </a:cubicBezTo>
                  <a:cubicBezTo>
                    <a:pt x="570" y="358"/>
                    <a:pt x="570" y="358"/>
                    <a:pt x="570" y="358"/>
                  </a:cubicBezTo>
                  <a:cubicBezTo>
                    <a:pt x="570" y="358"/>
                    <a:pt x="570" y="358"/>
                    <a:pt x="570" y="358"/>
                  </a:cubicBezTo>
                  <a:cubicBezTo>
                    <a:pt x="573" y="346"/>
                    <a:pt x="573" y="346"/>
                    <a:pt x="573" y="346"/>
                  </a:cubicBezTo>
                  <a:cubicBezTo>
                    <a:pt x="571" y="342"/>
                    <a:pt x="571" y="339"/>
                    <a:pt x="573" y="337"/>
                  </a:cubicBezTo>
                  <a:cubicBezTo>
                    <a:pt x="573" y="335"/>
                    <a:pt x="575" y="334"/>
                    <a:pt x="579" y="333"/>
                  </a:cubicBezTo>
                  <a:cubicBezTo>
                    <a:pt x="585" y="332"/>
                    <a:pt x="590" y="337"/>
                    <a:pt x="596" y="348"/>
                  </a:cubicBezTo>
                  <a:cubicBezTo>
                    <a:pt x="597" y="348"/>
                    <a:pt x="597" y="348"/>
                    <a:pt x="597" y="348"/>
                  </a:cubicBezTo>
                  <a:cubicBezTo>
                    <a:pt x="597" y="348"/>
                    <a:pt x="597" y="348"/>
                    <a:pt x="597" y="348"/>
                  </a:cubicBezTo>
                  <a:cubicBezTo>
                    <a:pt x="607" y="344"/>
                    <a:pt x="607" y="344"/>
                    <a:pt x="607" y="344"/>
                  </a:cubicBezTo>
                  <a:cubicBezTo>
                    <a:pt x="609" y="344"/>
                    <a:pt x="610" y="342"/>
                    <a:pt x="610" y="340"/>
                  </a:cubicBezTo>
                  <a:cubicBezTo>
                    <a:pt x="608" y="332"/>
                    <a:pt x="608" y="332"/>
                    <a:pt x="608" y="332"/>
                  </a:cubicBezTo>
                  <a:cubicBezTo>
                    <a:pt x="608" y="332"/>
                    <a:pt x="608" y="332"/>
                    <a:pt x="608" y="332"/>
                  </a:cubicBezTo>
                  <a:cubicBezTo>
                    <a:pt x="607" y="329"/>
                    <a:pt x="608" y="326"/>
                    <a:pt x="611" y="325"/>
                  </a:cubicBezTo>
                  <a:cubicBezTo>
                    <a:pt x="615" y="322"/>
                    <a:pt x="615" y="322"/>
                    <a:pt x="615" y="322"/>
                  </a:cubicBezTo>
                  <a:cubicBezTo>
                    <a:pt x="623" y="312"/>
                    <a:pt x="623" y="312"/>
                    <a:pt x="623" y="312"/>
                  </a:cubicBezTo>
                  <a:cubicBezTo>
                    <a:pt x="629" y="299"/>
                    <a:pt x="629" y="299"/>
                    <a:pt x="629" y="299"/>
                  </a:cubicBezTo>
                  <a:cubicBezTo>
                    <a:pt x="624" y="291"/>
                    <a:pt x="623" y="285"/>
                    <a:pt x="624" y="281"/>
                  </a:cubicBezTo>
                  <a:cubicBezTo>
                    <a:pt x="625" y="270"/>
                    <a:pt x="625" y="270"/>
                    <a:pt x="625" y="270"/>
                  </a:cubicBezTo>
                  <a:cubicBezTo>
                    <a:pt x="623" y="265"/>
                    <a:pt x="622" y="262"/>
                    <a:pt x="622" y="259"/>
                  </a:cubicBezTo>
                  <a:cubicBezTo>
                    <a:pt x="622" y="258"/>
                    <a:pt x="620" y="254"/>
                    <a:pt x="617" y="249"/>
                  </a:cubicBezTo>
                  <a:cubicBezTo>
                    <a:pt x="617" y="249"/>
                    <a:pt x="617" y="249"/>
                    <a:pt x="617" y="249"/>
                  </a:cubicBezTo>
                  <a:cubicBezTo>
                    <a:pt x="617" y="248"/>
                    <a:pt x="617" y="248"/>
                    <a:pt x="617" y="248"/>
                  </a:cubicBezTo>
                  <a:cubicBezTo>
                    <a:pt x="615" y="234"/>
                    <a:pt x="615" y="234"/>
                    <a:pt x="615" y="234"/>
                  </a:cubicBezTo>
                  <a:cubicBezTo>
                    <a:pt x="615" y="231"/>
                    <a:pt x="615" y="228"/>
                    <a:pt x="615" y="224"/>
                  </a:cubicBezTo>
                  <a:cubicBezTo>
                    <a:pt x="612" y="221"/>
                    <a:pt x="609" y="218"/>
                    <a:pt x="608" y="216"/>
                  </a:cubicBezTo>
                  <a:cubicBezTo>
                    <a:pt x="602" y="208"/>
                    <a:pt x="602" y="208"/>
                    <a:pt x="602" y="208"/>
                  </a:cubicBezTo>
                  <a:cubicBezTo>
                    <a:pt x="601" y="207"/>
                    <a:pt x="601" y="207"/>
                    <a:pt x="601" y="207"/>
                  </a:cubicBezTo>
                  <a:cubicBezTo>
                    <a:pt x="601" y="206"/>
                    <a:pt x="601" y="206"/>
                    <a:pt x="601" y="206"/>
                  </a:cubicBezTo>
                  <a:cubicBezTo>
                    <a:pt x="601" y="206"/>
                    <a:pt x="601" y="206"/>
                    <a:pt x="601" y="206"/>
                  </a:cubicBezTo>
                  <a:cubicBezTo>
                    <a:pt x="599" y="196"/>
                    <a:pt x="599" y="196"/>
                    <a:pt x="599" y="196"/>
                  </a:cubicBezTo>
                  <a:cubicBezTo>
                    <a:pt x="593" y="191"/>
                    <a:pt x="593" y="191"/>
                    <a:pt x="593" y="191"/>
                  </a:cubicBezTo>
                  <a:cubicBezTo>
                    <a:pt x="593" y="192"/>
                    <a:pt x="593" y="192"/>
                    <a:pt x="593" y="192"/>
                  </a:cubicBezTo>
                  <a:cubicBezTo>
                    <a:pt x="582" y="182"/>
                    <a:pt x="582" y="182"/>
                    <a:pt x="582" y="182"/>
                  </a:cubicBezTo>
                  <a:cubicBezTo>
                    <a:pt x="582" y="183"/>
                    <a:pt x="582" y="183"/>
                    <a:pt x="582" y="183"/>
                  </a:cubicBezTo>
                  <a:cubicBezTo>
                    <a:pt x="583" y="196"/>
                    <a:pt x="583" y="196"/>
                    <a:pt x="583" y="196"/>
                  </a:cubicBezTo>
                  <a:cubicBezTo>
                    <a:pt x="583" y="196"/>
                    <a:pt x="583" y="196"/>
                    <a:pt x="583" y="196"/>
                  </a:cubicBezTo>
                  <a:cubicBezTo>
                    <a:pt x="583" y="197"/>
                    <a:pt x="583" y="197"/>
                    <a:pt x="583" y="197"/>
                  </a:cubicBezTo>
                  <a:cubicBezTo>
                    <a:pt x="577" y="200"/>
                    <a:pt x="577" y="200"/>
                    <a:pt x="577" y="200"/>
                  </a:cubicBezTo>
                  <a:cubicBezTo>
                    <a:pt x="577" y="208"/>
                    <a:pt x="577" y="208"/>
                    <a:pt x="577" y="208"/>
                  </a:cubicBezTo>
                  <a:cubicBezTo>
                    <a:pt x="577" y="209"/>
                    <a:pt x="577" y="209"/>
                    <a:pt x="577" y="209"/>
                  </a:cubicBezTo>
                  <a:cubicBezTo>
                    <a:pt x="563" y="214"/>
                    <a:pt x="563" y="214"/>
                    <a:pt x="563" y="214"/>
                  </a:cubicBezTo>
                  <a:cubicBezTo>
                    <a:pt x="558" y="203"/>
                    <a:pt x="558" y="203"/>
                    <a:pt x="558" y="203"/>
                  </a:cubicBezTo>
                  <a:cubicBezTo>
                    <a:pt x="555" y="202"/>
                    <a:pt x="555" y="202"/>
                    <a:pt x="555" y="202"/>
                  </a:cubicBezTo>
                  <a:cubicBezTo>
                    <a:pt x="551" y="207"/>
                    <a:pt x="551" y="207"/>
                    <a:pt x="551" y="207"/>
                  </a:cubicBezTo>
                  <a:cubicBezTo>
                    <a:pt x="548" y="215"/>
                    <a:pt x="548" y="215"/>
                    <a:pt x="548" y="215"/>
                  </a:cubicBezTo>
                  <a:cubicBezTo>
                    <a:pt x="538" y="218"/>
                    <a:pt x="538" y="218"/>
                    <a:pt x="538" y="218"/>
                  </a:cubicBezTo>
                  <a:cubicBezTo>
                    <a:pt x="532" y="214"/>
                    <a:pt x="532" y="214"/>
                    <a:pt x="532" y="214"/>
                  </a:cubicBezTo>
                  <a:cubicBezTo>
                    <a:pt x="524" y="211"/>
                    <a:pt x="524" y="211"/>
                    <a:pt x="524" y="211"/>
                  </a:cubicBezTo>
                  <a:cubicBezTo>
                    <a:pt x="522" y="200"/>
                    <a:pt x="522" y="200"/>
                    <a:pt x="522" y="200"/>
                  </a:cubicBezTo>
                  <a:cubicBezTo>
                    <a:pt x="519" y="193"/>
                    <a:pt x="519" y="193"/>
                    <a:pt x="519" y="193"/>
                  </a:cubicBezTo>
                  <a:cubicBezTo>
                    <a:pt x="514" y="191"/>
                    <a:pt x="514" y="191"/>
                    <a:pt x="514" y="191"/>
                  </a:cubicBezTo>
                  <a:cubicBezTo>
                    <a:pt x="513" y="190"/>
                    <a:pt x="513" y="190"/>
                    <a:pt x="513" y="190"/>
                  </a:cubicBezTo>
                  <a:cubicBezTo>
                    <a:pt x="510" y="186"/>
                    <a:pt x="510" y="186"/>
                    <a:pt x="510" y="186"/>
                  </a:cubicBezTo>
                  <a:cubicBezTo>
                    <a:pt x="510" y="186"/>
                    <a:pt x="510" y="186"/>
                    <a:pt x="510" y="186"/>
                  </a:cubicBezTo>
                  <a:cubicBezTo>
                    <a:pt x="506" y="180"/>
                    <a:pt x="506" y="180"/>
                    <a:pt x="506" y="180"/>
                  </a:cubicBezTo>
                  <a:cubicBezTo>
                    <a:pt x="501" y="172"/>
                    <a:pt x="501" y="172"/>
                    <a:pt x="501" y="172"/>
                  </a:cubicBezTo>
                  <a:cubicBezTo>
                    <a:pt x="496" y="172"/>
                    <a:pt x="496" y="172"/>
                    <a:pt x="496" y="172"/>
                  </a:cubicBezTo>
                  <a:cubicBezTo>
                    <a:pt x="488" y="175"/>
                    <a:pt x="488" y="175"/>
                    <a:pt x="488" y="175"/>
                  </a:cubicBezTo>
                  <a:cubicBezTo>
                    <a:pt x="487" y="176"/>
                    <a:pt x="487" y="176"/>
                    <a:pt x="487" y="176"/>
                  </a:cubicBezTo>
                  <a:cubicBezTo>
                    <a:pt x="467" y="174"/>
                    <a:pt x="467" y="174"/>
                    <a:pt x="467" y="174"/>
                  </a:cubicBezTo>
                  <a:cubicBezTo>
                    <a:pt x="451" y="171"/>
                    <a:pt x="451" y="171"/>
                    <a:pt x="451" y="171"/>
                  </a:cubicBezTo>
                  <a:cubicBezTo>
                    <a:pt x="450" y="170"/>
                    <a:pt x="447" y="169"/>
                    <a:pt x="443" y="166"/>
                  </a:cubicBezTo>
                  <a:cubicBezTo>
                    <a:pt x="431" y="162"/>
                    <a:pt x="431" y="162"/>
                    <a:pt x="431" y="162"/>
                  </a:cubicBezTo>
                  <a:cubicBezTo>
                    <a:pt x="422" y="160"/>
                    <a:pt x="417" y="158"/>
                    <a:pt x="415" y="156"/>
                  </a:cubicBezTo>
                  <a:cubicBezTo>
                    <a:pt x="413" y="154"/>
                    <a:pt x="413" y="154"/>
                    <a:pt x="413" y="154"/>
                  </a:cubicBezTo>
                  <a:cubicBezTo>
                    <a:pt x="411" y="154"/>
                    <a:pt x="411" y="154"/>
                    <a:pt x="411" y="154"/>
                  </a:cubicBezTo>
                  <a:cubicBezTo>
                    <a:pt x="403" y="150"/>
                    <a:pt x="403" y="150"/>
                    <a:pt x="403" y="150"/>
                  </a:cubicBezTo>
                  <a:cubicBezTo>
                    <a:pt x="403" y="149"/>
                    <a:pt x="403" y="149"/>
                    <a:pt x="403" y="149"/>
                  </a:cubicBezTo>
                  <a:cubicBezTo>
                    <a:pt x="401" y="148"/>
                    <a:pt x="400" y="146"/>
                    <a:pt x="399" y="145"/>
                  </a:cubicBezTo>
                  <a:cubicBezTo>
                    <a:pt x="398" y="141"/>
                    <a:pt x="398" y="141"/>
                    <a:pt x="398" y="141"/>
                  </a:cubicBezTo>
                  <a:cubicBezTo>
                    <a:pt x="395" y="136"/>
                    <a:pt x="395" y="136"/>
                    <a:pt x="395" y="136"/>
                  </a:cubicBezTo>
                  <a:cubicBezTo>
                    <a:pt x="389" y="134"/>
                    <a:pt x="389" y="134"/>
                    <a:pt x="389" y="134"/>
                  </a:cubicBezTo>
                  <a:cubicBezTo>
                    <a:pt x="387" y="135"/>
                    <a:pt x="387" y="135"/>
                    <a:pt x="387" y="135"/>
                  </a:cubicBezTo>
                  <a:cubicBezTo>
                    <a:pt x="385" y="137"/>
                    <a:pt x="385" y="137"/>
                    <a:pt x="385" y="137"/>
                  </a:cubicBezTo>
                  <a:cubicBezTo>
                    <a:pt x="384" y="138"/>
                    <a:pt x="384" y="138"/>
                    <a:pt x="384" y="138"/>
                  </a:cubicBezTo>
                  <a:cubicBezTo>
                    <a:pt x="382" y="139"/>
                    <a:pt x="380" y="140"/>
                    <a:pt x="379" y="140"/>
                  </a:cubicBezTo>
                  <a:cubicBezTo>
                    <a:pt x="375" y="141"/>
                    <a:pt x="372" y="140"/>
                    <a:pt x="369" y="136"/>
                  </a:cubicBezTo>
                  <a:cubicBezTo>
                    <a:pt x="361" y="128"/>
                    <a:pt x="361" y="128"/>
                    <a:pt x="361" y="128"/>
                  </a:cubicBezTo>
                  <a:cubicBezTo>
                    <a:pt x="358" y="124"/>
                    <a:pt x="356" y="121"/>
                    <a:pt x="355" y="119"/>
                  </a:cubicBezTo>
                  <a:cubicBezTo>
                    <a:pt x="353" y="116"/>
                    <a:pt x="353" y="116"/>
                    <a:pt x="353" y="116"/>
                  </a:cubicBezTo>
                  <a:cubicBezTo>
                    <a:pt x="351" y="113"/>
                    <a:pt x="349" y="110"/>
                    <a:pt x="347" y="108"/>
                  </a:cubicBezTo>
                  <a:cubicBezTo>
                    <a:pt x="346" y="104"/>
                    <a:pt x="346" y="101"/>
                    <a:pt x="347" y="98"/>
                  </a:cubicBezTo>
                  <a:cubicBezTo>
                    <a:pt x="347" y="98"/>
                    <a:pt x="347" y="98"/>
                    <a:pt x="347" y="98"/>
                  </a:cubicBezTo>
                  <a:cubicBezTo>
                    <a:pt x="347" y="98"/>
                    <a:pt x="347" y="98"/>
                    <a:pt x="347" y="98"/>
                  </a:cubicBezTo>
                  <a:cubicBezTo>
                    <a:pt x="352" y="89"/>
                    <a:pt x="352" y="89"/>
                    <a:pt x="352" y="89"/>
                  </a:cubicBezTo>
                  <a:cubicBezTo>
                    <a:pt x="355" y="80"/>
                    <a:pt x="355" y="80"/>
                    <a:pt x="355" y="80"/>
                  </a:cubicBezTo>
                  <a:cubicBezTo>
                    <a:pt x="356" y="74"/>
                    <a:pt x="356" y="74"/>
                    <a:pt x="356" y="74"/>
                  </a:cubicBezTo>
                  <a:cubicBezTo>
                    <a:pt x="354" y="64"/>
                    <a:pt x="354" y="64"/>
                    <a:pt x="354" y="64"/>
                  </a:cubicBezTo>
                  <a:cubicBezTo>
                    <a:pt x="348" y="59"/>
                    <a:pt x="348" y="59"/>
                    <a:pt x="348" y="59"/>
                  </a:cubicBezTo>
                  <a:cubicBezTo>
                    <a:pt x="349" y="52"/>
                    <a:pt x="349" y="52"/>
                    <a:pt x="349" y="52"/>
                  </a:cubicBezTo>
                  <a:cubicBezTo>
                    <a:pt x="349" y="46"/>
                    <a:pt x="351" y="43"/>
                    <a:pt x="355" y="42"/>
                  </a:cubicBezTo>
                  <a:cubicBezTo>
                    <a:pt x="357" y="42"/>
                    <a:pt x="357" y="41"/>
                    <a:pt x="357" y="40"/>
                  </a:cubicBezTo>
                  <a:cubicBezTo>
                    <a:pt x="357" y="39"/>
                    <a:pt x="357" y="39"/>
                    <a:pt x="357" y="39"/>
                  </a:cubicBezTo>
                  <a:cubicBezTo>
                    <a:pt x="357" y="31"/>
                    <a:pt x="357" y="31"/>
                    <a:pt x="357" y="31"/>
                  </a:cubicBezTo>
                  <a:cubicBezTo>
                    <a:pt x="357" y="31"/>
                    <a:pt x="357" y="31"/>
                    <a:pt x="357" y="31"/>
                  </a:cubicBezTo>
                  <a:cubicBezTo>
                    <a:pt x="357" y="31"/>
                    <a:pt x="357" y="31"/>
                    <a:pt x="357" y="31"/>
                  </a:cubicBezTo>
                  <a:cubicBezTo>
                    <a:pt x="357" y="22"/>
                    <a:pt x="357" y="22"/>
                    <a:pt x="357" y="22"/>
                  </a:cubicBezTo>
                  <a:cubicBezTo>
                    <a:pt x="357" y="22"/>
                    <a:pt x="357" y="22"/>
                    <a:pt x="357" y="22"/>
                  </a:cubicBezTo>
                  <a:cubicBezTo>
                    <a:pt x="356" y="21"/>
                    <a:pt x="356" y="21"/>
                    <a:pt x="356" y="21"/>
                  </a:cubicBezTo>
                  <a:cubicBezTo>
                    <a:pt x="356" y="21"/>
                    <a:pt x="356" y="21"/>
                    <a:pt x="356" y="21"/>
                  </a:cubicBezTo>
                  <a:cubicBezTo>
                    <a:pt x="356" y="21"/>
                    <a:pt x="356" y="21"/>
                    <a:pt x="356" y="21"/>
                  </a:cubicBezTo>
                  <a:cubicBezTo>
                    <a:pt x="355" y="20"/>
                    <a:pt x="355" y="20"/>
                    <a:pt x="355" y="20"/>
                  </a:cubicBezTo>
                  <a:cubicBezTo>
                    <a:pt x="355" y="20"/>
                    <a:pt x="355" y="20"/>
                    <a:pt x="355" y="20"/>
                  </a:cubicBezTo>
                  <a:cubicBezTo>
                    <a:pt x="354" y="20"/>
                    <a:pt x="354" y="20"/>
                    <a:pt x="354" y="20"/>
                  </a:cubicBezTo>
                  <a:cubicBezTo>
                    <a:pt x="347" y="15"/>
                    <a:pt x="347" y="15"/>
                    <a:pt x="347" y="15"/>
                  </a:cubicBezTo>
                  <a:cubicBezTo>
                    <a:pt x="347" y="15"/>
                    <a:pt x="347" y="15"/>
                    <a:pt x="347" y="15"/>
                  </a:cubicBezTo>
                  <a:cubicBezTo>
                    <a:pt x="347" y="15"/>
                    <a:pt x="347" y="15"/>
                    <a:pt x="347" y="15"/>
                  </a:cubicBezTo>
                  <a:cubicBezTo>
                    <a:pt x="341" y="10"/>
                    <a:pt x="341" y="10"/>
                    <a:pt x="341" y="10"/>
                  </a:cubicBezTo>
                  <a:cubicBezTo>
                    <a:pt x="322" y="7"/>
                    <a:pt x="322" y="7"/>
                    <a:pt x="322" y="7"/>
                  </a:cubicBezTo>
                  <a:cubicBezTo>
                    <a:pt x="322" y="7"/>
                    <a:pt x="322" y="7"/>
                    <a:pt x="322" y="7"/>
                  </a:cubicBezTo>
                  <a:cubicBezTo>
                    <a:pt x="316" y="2"/>
                    <a:pt x="316" y="2"/>
                    <a:pt x="316" y="2"/>
                  </a:cubicBezTo>
                  <a:cubicBezTo>
                    <a:pt x="305" y="2"/>
                    <a:pt x="305" y="2"/>
                    <a:pt x="305" y="2"/>
                  </a:cubicBezTo>
                  <a:cubicBezTo>
                    <a:pt x="303" y="2"/>
                    <a:pt x="301" y="4"/>
                    <a:pt x="299" y="5"/>
                  </a:cubicBezTo>
                  <a:cubicBezTo>
                    <a:pt x="298" y="5"/>
                    <a:pt x="298" y="5"/>
                    <a:pt x="298" y="5"/>
                  </a:cubicBezTo>
                  <a:cubicBezTo>
                    <a:pt x="289" y="8"/>
                    <a:pt x="289" y="8"/>
                    <a:pt x="289" y="8"/>
                  </a:cubicBezTo>
                  <a:cubicBezTo>
                    <a:pt x="267" y="8"/>
                    <a:pt x="267" y="8"/>
                    <a:pt x="267" y="8"/>
                  </a:cubicBezTo>
                  <a:cubicBezTo>
                    <a:pt x="264" y="9"/>
                    <a:pt x="261" y="10"/>
                    <a:pt x="260" y="12"/>
                  </a:cubicBezTo>
                  <a:cubicBezTo>
                    <a:pt x="257" y="14"/>
                    <a:pt x="253" y="15"/>
                    <a:pt x="247" y="17"/>
                  </a:cubicBezTo>
                  <a:cubicBezTo>
                    <a:pt x="237" y="20"/>
                    <a:pt x="237" y="20"/>
                    <a:pt x="237" y="20"/>
                  </a:cubicBezTo>
                  <a:cubicBezTo>
                    <a:pt x="237" y="20"/>
                    <a:pt x="237" y="20"/>
                    <a:pt x="237" y="20"/>
                  </a:cubicBezTo>
                  <a:cubicBezTo>
                    <a:pt x="236" y="20"/>
                    <a:pt x="236" y="20"/>
                    <a:pt x="236" y="20"/>
                  </a:cubicBezTo>
                  <a:cubicBezTo>
                    <a:pt x="221" y="18"/>
                    <a:pt x="221" y="18"/>
                    <a:pt x="221" y="18"/>
                  </a:cubicBezTo>
                  <a:cubicBezTo>
                    <a:pt x="220" y="18"/>
                    <a:pt x="220" y="18"/>
                    <a:pt x="220" y="18"/>
                  </a:cubicBezTo>
                  <a:cubicBezTo>
                    <a:pt x="220" y="18"/>
                    <a:pt x="220" y="18"/>
                    <a:pt x="220" y="18"/>
                  </a:cubicBezTo>
                  <a:cubicBezTo>
                    <a:pt x="220" y="18"/>
                    <a:pt x="220" y="18"/>
                    <a:pt x="220" y="18"/>
                  </a:cubicBezTo>
                  <a:cubicBezTo>
                    <a:pt x="215" y="18"/>
                    <a:pt x="215" y="18"/>
                    <a:pt x="215" y="18"/>
                  </a:cubicBezTo>
                  <a:cubicBezTo>
                    <a:pt x="206" y="20"/>
                    <a:pt x="206" y="20"/>
                    <a:pt x="206" y="20"/>
                  </a:cubicBezTo>
                  <a:cubicBezTo>
                    <a:pt x="188" y="22"/>
                    <a:pt x="188" y="22"/>
                    <a:pt x="188" y="22"/>
                  </a:cubicBezTo>
                  <a:cubicBezTo>
                    <a:pt x="188" y="22"/>
                    <a:pt x="188" y="22"/>
                    <a:pt x="188" y="22"/>
                  </a:cubicBezTo>
                  <a:cubicBezTo>
                    <a:pt x="187" y="22"/>
                    <a:pt x="187" y="22"/>
                    <a:pt x="187" y="22"/>
                  </a:cubicBezTo>
                  <a:cubicBezTo>
                    <a:pt x="179" y="18"/>
                    <a:pt x="179" y="18"/>
                    <a:pt x="179" y="18"/>
                  </a:cubicBezTo>
                  <a:cubicBezTo>
                    <a:pt x="171" y="18"/>
                    <a:pt x="171" y="18"/>
                    <a:pt x="171" y="18"/>
                  </a:cubicBezTo>
                  <a:cubicBezTo>
                    <a:pt x="168" y="18"/>
                    <a:pt x="165" y="15"/>
                    <a:pt x="161" y="10"/>
                  </a:cubicBezTo>
                  <a:cubicBezTo>
                    <a:pt x="160" y="10"/>
                    <a:pt x="160" y="10"/>
                    <a:pt x="160" y="10"/>
                  </a:cubicBezTo>
                  <a:cubicBezTo>
                    <a:pt x="159" y="6"/>
                    <a:pt x="158" y="4"/>
                    <a:pt x="158" y="4"/>
                  </a:cubicBezTo>
                  <a:cubicBezTo>
                    <a:pt x="156" y="2"/>
                    <a:pt x="156" y="2"/>
                    <a:pt x="156" y="2"/>
                  </a:cubicBezTo>
                  <a:cubicBezTo>
                    <a:pt x="152" y="0"/>
                    <a:pt x="152" y="0"/>
                    <a:pt x="152" y="0"/>
                  </a:cubicBezTo>
                  <a:cubicBezTo>
                    <a:pt x="149" y="4"/>
                    <a:pt x="149" y="4"/>
                    <a:pt x="149" y="4"/>
                  </a:cubicBezTo>
                  <a:cubicBezTo>
                    <a:pt x="149" y="4"/>
                    <a:pt x="149" y="4"/>
                    <a:pt x="149" y="4"/>
                  </a:cubicBezTo>
                  <a:cubicBezTo>
                    <a:pt x="136" y="10"/>
                    <a:pt x="136" y="10"/>
                    <a:pt x="136" y="10"/>
                  </a:cubicBezTo>
                  <a:cubicBezTo>
                    <a:pt x="135" y="10"/>
                    <a:pt x="135" y="10"/>
                    <a:pt x="135" y="10"/>
                  </a:cubicBezTo>
                  <a:cubicBezTo>
                    <a:pt x="135" y="10"/>
                    <a:pt x="135" y="10"/>
                    <a:pt x="135" y="10"/>
                  </a:cubicBezTo>
                  <a:cubicBezTo>
                    <a:pt x="119" y="11"/>
                    <a:pt x="119" y="11"/>
                    <a:pt x="119" y="11"/>
                  </a:cubicBezTo>
                  <a:cubicBezTo>
                    <a:pt x="117" y="11"/>
                    <a:pt x="112" y="10"/>
                    <a:pt x="106" y="8"/>
                  </a:cubicBezTo>
                  <a:cubicBezTo>
                    <a:pt x="93" y="6"/>
                    <a:pt x="93" y="6"/>
                    <a:pt x="93" y="6"/>
                  </a:cubicBezTo>
                  <a:cubicBezTo>
                    <a:pt x="92" y="6"/>
                    <a:pt x="92" y="6"/>
                    <a:pt x="92" y="6"/>
                  </a:cubicBezTo>
                  <a:cubicBezTo>
                    <a:pt x="92" y="6"/>
                    <a:pt x="92" y="6"/>
                    <a:pt x="92" y="6"/>
                  </a:cubicBezTo>
                  <a:cubicBezTo>
                    <a:pt x="84" y="2"/>
                    <a:pt x="84" y="2"/>
                    <a:pt x="84" y="2"/>
                  </a:cubicBezTo>
                  <a:lnTo>
                    <a:pt x="77" y="2"/>
                  </a:lnTo>
                  <a:close/>
                </a:path>
              </a:pathLst>
            </a:custGeom>
            <a:grpFill/>
            <a:ln>
              <a:noFill/>
            </a:ln>
          </p:spPr>
          <p:txBody>
            <a:bodyPr/>
            <a:lstStyle/>
            <a:p>
              <a:endParaRPr lang="zh-CN" altLang="en-US"/>
            </a:p>
          </p:txBody>
        </p:sp>
        <p:sp>
          <p:nvSpPr>
            <p:cNvPr id="498" name="Freeform 12"/>
            <p:cNvSpPr>
              <a:spLocks noChangeArrowheads="1"/>
            </p:cNvSpPr>
            <p:nvPr/>
          </p:nvSpPr>
          <p:spPr bwMode="auto">
            <a:xfrm>
              <a:off x="2554969" y="4078518"/>
              <a:ext cx="914400" cy="950913"/>
            </a:xfrm>
            <a:custGeom>
              <a:avLst/>
              <a:gdLst>
                <a:gd name="T0" fmla="*/ 2147483647 w 284"/>
                <a:gd name="T1" fmla="*/ 2147483647 h 296"/>
                <a:gd name="T2" fmla="*/ 2147483647 w 284"/>
                <a:gd name="T3" fmla="*/ 2147483647 h 296"/>
                <a:gd name="T4" fmla="*/ 2147483647 w 284"/>
                <a:gd name="T5" fmla="*/ 2147483647 h 296"/>
                <a:gd name="T6" fmla="*/ 2147483647 w 284"/>
                <a:gd name="T7" fmla="*/ 2147483647 h 296"/>
                <a:gd name="T8" fmla="*/ 2147483647 w 284"/>
                <a:gd name="T9" fmla="*/ 2147483647 h 296"/>
                <a:gd name="T10" fmla="*/ 2147483647 w 284"/>
                <a:gd name="T11" fmla="*/ 2147483647 h 296"/>
                <a:gd name="T12" fmla="*/ 2147483647 w 284"/>
                <a:gd name="T13" fmla="*/ 2147483647 h 296"/>
                <a:gd name="T14" fmla="*/ 2147483647 w 284"/>
                <a:gd name="T15" fmla="*/ 2147483647 h 296"/>
                <a:gd name="T16" fmla="*/ 2147483647 w 284"/>
                <a:gd name="T17" fmla="*/ 2147483647 h 296"/>
                <a:gd name="T18" fmla="*/ 2147483647 w 284"/>
                <a:gd name="T19" fmla="*/ 2147483647 h 296"/>
                <a:gd name="T20" fmla="*/ 2147483647 w 284"/>
                <a:gd name="T21" fmla="*/ 2147483647 h 296"/>
                <a:gd name="T22" fmla="*/ 2147483647 w 284"/>
                <a:gd name="T23" fmla="*/ 2147483647 h 296"/>
                <a:gd name="T24" fmla="*/ 2147483647 w 284"/>
                <a:gd name="T25" fmla="*/ 2147483647 h 296"/>
                <a:gd name="T26" fmla="*/ 2147483647 w 284"/>
                <a:gd name="T27" fmla="*/ 2147483647 h 296"/>
                <a:gd name="T28" fmla="*/ 2147483647 w 284"/>
                <a:gd name="T29" fmla="*/ 2147483647 h 296"/>
                <a:gd name="T30" fmla="*/ 2147483647 w 284"/>
                <a:gd name="T31" fmla="*/ 2147483647 h 296"/>
                <a:gd name="T32" fmla="*/ 2147483647 w 284"/>
                <a:gd name="T33" fmla="*/ 2147483647 h 296"/>
                <a:gd name="T34" fmla="*/ 2147483647 w 284"/>
                <a:gd name="T35" fmla="*/ 2147483647 h 296"/>
                <a:gd name="T36" fmla="*/ 2147483647 w 284"/>
                <a:gd name="T37" fmla="*/ 2147483647 h 296"/>
                <a:gd name="T38" fmla="*/ 2147483647 w 284"/>
                <a:gd name="T39" fmla="*/ 2147483647 h 296"/>
                <a:gd name="T40" fmla="*/ 2147483647 w 284"/>
                <a:gd name="T41" fmla="*/ 2147483647 h 296"/>
                <a:gd name="T42" fmla="*/ 2147483647 w 284"/>
                <a:gd name="T43" fmla="*/ 2147483647 h 296"/>
                <a:gd name="T44" fmla="*/ 2147483647 w 284"/>
                <a:gd name="T45" fmla="*/ 2147483647 h 296"/>
                <a:gd name="T46" fmla="*/ 2147483647 w 284"/>
                <a:gd name="T47" fmla="*/ 2147483647 h 296"/>
                <a:gd name="T48" fmla="*/ 2147483647 w 284"/>
                <a:gd name="T49" fmla="*/ 2147483647 h 296"/>
                <a:gd name="T50" fmla="*/ 2147483647 w 284"/>
                <a:gd name="T51" fmla="*/ 2147483647 h 296"/>
                <a:gd name="T52" fmla="*/ 2147483647 w 284"/>
                <a:gd name="T53" fmla="*/ 2147483647 h 296"/>
                <a:gd name="T54" fmla="*/ 2147483647 w 284"/>
                <a:gd name="T55" fmla="*/ 2147483647 h 296"/>
                <a:gd name="T56" fmla="*/ 2147483647 w 284"/>
                <a:gd name="T57" fmla="*/ 2147483647 h 296"/>
                <a:gd name="T58" fmla="*/ 2147483647 w 284"/>
                <a:gd name="T59" fmla="*/ 2147483647 h 296"/>
                <a:gd name="T60" fmla="*/ 2147483647 w 284"/>
                <a:gd name="T61" fmla="*/ 2147483647 h 296"/>
                <a:gd name="T62" fmla="*/ 2147483647 w 284"/>
                <a:gd name="T63" fmla="*/ 2147483647 h 296"/>
                <a:gd name="T64" fmla="*/ 2147483647 w 284"/>
                <a:gd name="T65" fmla="*/ 2147483647 h 296"/>
                <a:gd name="T66" fmla="*/ 2147483647 w 284"/>
                <a:gd name="T67" fmla="*/ 2147483647 h 296"/>
                <a:gd name="T68" fmla="*/ 2147483647 w 284"/>
                <a:gd name="T69" fmla="*/ 2147483647 h 296"/>
                <a:gd name="T70" fmla="*/ 2147483647 w 284"/>
                <a:gd name="T71" fmla="*/ 2147483647 h 296"/>
                <a:gd name="T72" fmla="*/ 2147483647 w 284"/>
                <a:gd name="T73" fmla="*/ 2147483647 h 296"/>
                <a:gd name="T74" fmla="*/ 2147483647 w 284"/>
                <a:gd name="T75" fmla="*/ 2147483647 h 296"/>
                <a:gd name="T76" fmla="*/ 2147483647 w 284"/>
                <a:gd name="T77" fmla="*/ 2147483647 h 296"/>
                <a:gd name="T78" fmla="*/ 2147483647 w 284"/>
                <a:gd name="T79" fmla="*/ 2147483647 h 296"/>
                <a:gd name="T80" fmla="*/ 2147483647 w 284"/>
                <a:gd name="T81" fmla="*/ 2147483647 h 296"/>
                <a:gd name="T82" fmla="*/ 2147483647 w 284"/>
                <a:gd name="T83" fmla="*/ 2147483647 h 296"/>
                <a:gd name="T84" fmla="*/ 2147483647 w 284"/>
                <a:gd name="T85" fmla="*/ 2147483647 h 296"/>
                <a:gd name="T86" fmla="*/ 2147483647 w 284"/>
                <a:gd name="T87" fmla="*/ 2147483647 h 296"/>
                <a:gd name="T88" fmla="*/ 2147483647 w 284"/>
                <a:gd name="T89" fmla="*/ 2147483647 h 296"/>
                <a:gd name="T90" fmla="*/ 2147483647 w 284"/>
                <a:gd name="T91" fmla="*/ 2147483647 h 296"/>
                <a:gd name="T92" fmla="*/ 2147483647 w 284"/>
                <a:gd name="T93" fmla="*/ 2147483647 h 296"/>
                <a:gd name="T94" fmla="*/ 2147483647 w 284"/>
                <a:gd name="T95" fmla="*/ 2147483647 h 296"/>
                <a:gd name="T96" fmla="*/ 2147483647 w 284"/>
                <a:gd name="T97" fmla="*/ 2147483647 h 296"/>
                <a:gd name="T98" fmla="*/ 2147483647 w 284"/>
                <a:gd name="T99" fmla="*/ 2147483647 h 296"/>
                <a:gd name="T100" fmla="*/ 2147483647 w 284"/>
                <a:gd name="T101" fmla="*/ 2147483647 h 296"/>
                <a:gd name="T102" fmla="*/ 2147483647 w 284"/>
                <a:gd name="T103" fmla="*/ 2147483647 h 296"/>
                <a:gd name="T104" fmla="*/ 2147483647 w 284"/>
                <a:gd name="T105" fmla="*/ 2147483647 h 296"/>
                <a:gd name="T106" fmla="*/ 2147483647 w 284"/>
                <a:gd name="T107" fmla="*/ 2147483647 h 296"/>
                <a:gd name="T108" fmla="*/ 2147483647 w 284"/>
                <a:gd name="T109" fmla="*/ 2147483647 h 296"/>
                <a:gd name="T110" fmla="*/ 2147483647 w 284"/>
                <a:gd name="T111" fmla="*/ 2147483647 h 296"/>
                <a:gd name="T112" fmla="*/ 2147483647 w 284"/>
                <a:gd name="T113" fmla="*/ 2147483647 h 296"/>
                <a:gd name="T114" fmla="*/ 2147483647 w 284"/>
                <a:gd name="T115" fmla="*/ 2147483647 h 296"/>
                <a:gd name="T116" fmla="*/ 2147483647 w 284"/>
                <a:gd name="T117" fmla="*/ 2147483647 h 296"/>
                <a:gd name="T118" fmla="*/ 2147483647 w 284"/>
                <a:gd name="T119" fmla="*/ 2147483647 h 2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84"/>
                <a:gd name="T181" fmla="*/ 0 h 296"/>
                <a:gd name="T182" fmla="*/ 284 w 284"/>
                <a:gd name="T183" fmla="*/ 296 h 2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84" h="296">
                  <a:moveTo>
                    <a:pt x="2" y="182"/>
                  </a:moveTo>
                  <a:cubicBezTo>
                    <a:pt x="0" y="187"/>
                    <a:pt x="0" y="187"/>
                    <a:pt x="0" y="187"/>
                  </a:cubicBezTo>
                  <a:cubicBezTo>
                    <a:pt x="3" y="187"/>
                    <a:pt x="6" y="185"/>
                    <a:pt x="9" y="183"/>
                  </a:cubicBezTo>
                  <a:cubicBezTo>
                    <a:pt x="10" y="182"/>
                    <a:pt x="10" y="182"/>
                    <a:pt x="10" y="182"/>
                  </a:cubicBezTo>
                  <a:cubicBezTo>
                    <a:pt x="10" y="182"/>
                    <a:pt x="10" y="182"/>
                    <a:pt x="10" y="182"/>
                  </a:cubicBezTo>
                  <a:cubicBezTo>
                    <a:pt x="26" y="180"/>
                    <a:pt x="26" y="180"/>
                    <a:pt x="26" y="180"/>
                  </a:cubicBezTo>
                  <a:cubicBezTo>
                    <a:pt x="37" y="175"/>
                    <a:pt x="37" y="175"/>
                    <a:pt x="37" y="175"/>
                  </a:cubicBezTo>
                  <a:cubicBezTo>
                    <a:pt x="41" y="181"/>
                    <a:pt x="41" y="181"/>
                    <a:pt x="41" y="181"/>
                  </a:cubicBezTo>
                  <a:cubicBezTo>
                    <a:pt x="42" y="181"/>
                    <a:pt x="42" y="181"/>
                    <a:pt x="42" y="181"/>
                  </a:cubicBezTo>
                  <a:cubicBezTo>
                    <a:pt x="37" y="189"/>
                    <a:pt x="37" y="189"/>
                    <a:pt x="37" y="189"/>
                  </a:cubicBezTo>
                  <a:cubicBezTo>
                    <a:pt x="42" y="194"/>
                    <a:pt x="42" y="194"/>
                    <a:pt x="42" y="194"/>
                  </a:cubicBezTo>
                  <a:cubicBezTo>
                    <a:pt x="42" y="195"/>
                    <a:pt x="42" y="195"/>
                    <a:pt x="42" y="195"/>
                  </a:cubicBezTo>
                  <a:cubicBezTo>
                    <a:pt x="42" y="196"/>
                    <a:pt x="42" y="196"/>
                    <a:pt x="42" y="196"/>
                  </a:cubicBezTo>
                  <a:cubicBezTo>
                    <a:pt x="38" y="213"/>
                    <a:pt x="38" y="213"/>
                    <a:pt x="38" y="213"/>
                  </a:cubicBezTo>
                  <a:cubicBezTo>
                    <a:pt x="49" y="220"/>
                    <a:pt x="49" y="220"/>
                    <a:pt x="49" y="220"/>
                  </a:cubicBezTo>
                  <a:cubicBezTo>
                    <a:pt x="68" y="221"/>
                    <a:pt x="68" y="221"/>
                    <a:pt x="68" y="221"/>
                  </a:cubicBezTo>
                  <a:cubicBezTo>
                    <a:pt x="65" y="225"/>
                    <a:pt x="65" y="225"/>
                    <a:pt x="65" y="225"/>
                  </a:cubicBezTo>
                  <a:cubicBezTo>
                    <a:pt x="53" y="240"/>
                    <a:pt x="47" y="248"/>
                    <a:pt x="48" y="251"/>
                  </a:cubicBezTo>
                  <a:cubicBezTo>
                    <a:pt x="55" y="253"/>
                    <a:pt x="55" y="253"/>
                    <a:pt x="55" y="253"/>
                  </a:cubicBezTo>
                  <a:cubicBezTo>
                    <a:pt x="64" y="254"/>
                    <a:pt x="70" y="256"/>
                    <a:pt x="72" y="260"/>
                  </a:cubicBezTo>
                  <a:cubicBezTo>
                    <a:pt x="74" y="265"/>
                    <a:pt x="77" y="270"/>
                    <a:pt x="79" y="275"/>
                  </a:cubicBezTo>
                  <a:cubicBezTo>
                    <a:pt x="90" y="281"/>
                    <a:pt x="90" y="281"/>
                    <a:pt x="90" y="281"/>
                  </a:cubicBezTo>
                  <a:cubicBezTo>
                    <a:pt x="96" y="282"/>
                    <a:pt x="96" y="282"/>
                    <a:pt x="96" y="282"/>
                  </a:cubicBezTo>
                  <a:cubicBezTo>
                    <a:pt x="110" y="270"/>
                    <a:pt x="110" y="270"/>
                    <a:pt x="110" y="270"/>
                  </a:cubicBezTo>
                  <a:cubicBezTo>
                    <a:pt x="118" y="281"/>
                    <a:pt x="118" y="281"/>
                    <a:pt x="118" y="281"/>
                  </a:cubicBezTo>
                  <a:cubicBezTo>
                    <a:pt x="118" y="282"/>
                    <a:pt x="118" y="282"/>
                    <a:pt x="118" y="282"/>
                  </a:cubicBezTo>
                  <a:cubicBezTo>
                    <a:pt x="118" y="282"/>
                    <a:pt x="118" y="282"/>
                    <a:pt x="118" y="282"/>
                  </a:cubicBezTo>
                  <a:cubicBezTo>
                    <a:pt x="118" y="282"/>
                    <a:pt x="118" y="282"/>
                    <a:pt x="118" y="282"/>
                  </a:cubicBezTo>
                  <a:cubicBezTo>
                    <a:pt x="120" y="292"/>
                    <a:pt x="120" y="292"/>
                    <a:pt x="120" y="292"/>
                  </a:cubicBezTo>
                  <a:cubicBezTo>
                    <a:pt x="126" y="293"/>
                    <a:pt x="126" y="293"/>
                    <a:pt x="126" y="293"/>
                  </a:cubicBezTo>
                  <a:cubicBezTo>
                    <a:pt x="126" y="293"/>
                    <a:pt x="126" y="293"/>
                    <a:pt x="126" y="293"/>
                  </a:cubicBezTo>
                  <a:cubicBezTo>
                    <a:pt x="136" y="296"/>
                    <a:pt x="136" y="296"/>
                    <a:pt x="136" y="296"/>
                  </a:cubicBezTo>
                  <a:cubicBezTo>
                    <a:pt x="138" y="296"/>
                    <a:pt x="138" y="296"/>
                    <a:pt x="138" y="296"/>
                  </a:cubicBezTo>
                  <a:cubicBezTo>
                    <a:pt x="138" y="295"/>
                    <a:pt x="138" y="295"/>
                    <a:pt x="138" y="295"/>
                  </a:cubicBezTo>
                  <a:cubicBezTo>
                    <a:pt x="136" y="285"/>
                    <a:pt x="136" y="285"/>
                    <a:pt x="136" y="285"/>
                  </a:cubicBezTo>
                  <a:cubicBezTo>
                    <a:pt x="136" y="284"/>
                    <a:pt x="136" y="284"/>
                    <a:pt x="136" y="284"/>
                  </a:cubicBezTo>
                  <a:cubicBezTo>
                    <a:pt x="131" y="261"/>
                    <a:pt x="131" y="261"/>
                    <a:pt x="131" y="261"/>
                  </a:cubicBezTo>
                  <a:cubicBezTo>
                    <a:pt x="131" y="260"/>
                    <a:pt x="131" y="260"/>
                    <a:pt x="131" y="260"/>
                  </a:cubicBezTo>
                  <a:cubicBezTo>
                    <a:pt x="134" y="244"/>
                    <a:pt x="134" y="244"/>
                    <a:pt x="134" y="244"/>
                  </a:cubicBezTo>
                  <a:cubicBezTo>
                    <a:pt x="135" y="244"/>
                    <a:pt x="135" y="244"/>
                    <a:pt x="135" y="244"/>
                  </a:cubicBezTo>
                  <a:cubicBezTo>
                    <a:pt x="136" y="244"/>
                    <a:pt x="136" y="244"/>
                    <a:pt x="136" y="244"/>
                  </a:cubicBezTo>
                  <a:cubicBezTo>
                    <a:pt x="147" y="245"/>
                    <a:pt x="147" y="245"/>
                    <a:pt x="147" y="245"/>
                  </a:cubicBezTo>
                  <a:cubicBezTo>
                    <a:pt x="160" y="235"/>
                    <a:pt x="160" y="235"/>
                    <a:pt x="160" y="235"/>
                  </a:cubicBezTo>
                  <a:cubicBezTo>
                    <a:pt x="162" y="236"/>
                    <a:pt x="162" y="236"/>
                    <a:pt x="162" y="236"/>
                  </a:cubicBezTo>
                  <a:cubicBezTo>
                    <a:pt x="169" y="241"/>
                    <a:pt x="174" y="246"/>
                    <a:pt x="176" y="249"/>
                  </a:cubicBezTo>
                  <a:cubicBezTo>
                    <a:pt x="178" y="248"/>
                    <a:pt x="183" y="244"/>
                    <a:pt x="189" y="237"/>
                  </a:cubicBezTo>
                  <a:cubicBezTo>
                    <a:pt x="189" y="236"/>
                    <a:pt x="189" y="236"/>
                    <a:pt x="189" y="236"/>
                  </a:cubicBezTo>
                  <a:cubicBezTo>
                    <a:pt x="190" y="236"/>
                    <a:pt x="190" y="236"/>
                    <a:pt x="190" y="236"/>
                  </a:cubicBezTo>
                  <a:cubicBezTo>
                    <a:pt x="210" y="241"/>
                    <a:pt x="210" y="241"/>
                    <a:pt x="210" y="241"/>
                  </a:cubicBezTo>
                  <a:cubicBezTo>
                    <a:pt x="219" y="234"/>
                    <a:pt x="219" y="234"/>
                    <a:pt x="219" y="234"/>
                  </a:cubicBezTo>
                  <a:cubicBezTo>
                    <a:pt x="219" y="233"/>
                    <a:pt x="219" y="233"/>
                    <a:pt x="219" y="233"/>
                  </a:cubicBezTo>
                  <a:cubicBezTo>
                    <a:pt x="220" y="233"/>
                    <a:pt x="220" y="233"/>
                    <a:pt x="220" y="233"/>
                  </a:cubicBezTo>
                  <a:cubicBezTo>
                    <a:pt x="220" y="233"/>
                    <a:pt x="220" y="233"/>
                    <a:pt x="220" y="233"/>
                  </a:cubicBezTo>
                  <a:cubicBezTo>
                    <a:pt x="220" y="233"/>
                    <a:pt x="220" y="233"/>
                    <a:pt x="220" y="233"/>
                  </a:cubicBezTo>
                  <a:cubicBezTo>
                    <a:pt x="229" y="235"/>
                    <a:pt x="229" y="235"/>
                    <a:pt x="229" y="235"/>
                  </a:cubicBezTo>
                  <a:cubicBezTo>
                    <a:pt x="256" y="211"/>
                    <a:pt x="256" y="211"/>
                    <a:pt x="256" y="211"/>
                  </a:cubicBezTo>
                  <a:cubicBezTo>
                    <a:pt x="264" y="213"/>
                    <a:pt x="264" y="213"/>
                    <a:pt x="264" y="213"/>
                  </a:cubicBezTo>
                  <a:cubicBezTo>
                    <a:pt x="264" y="213"/>
                    <a:pt x="264" y="213"/>
                    <a:pt x="264" y="213"/>
                  </a:cubicBezTo>
                  <a:cubicBezTo>
                    <a:pt x="265" y="214"/>
                    <a:pt x="265" y="214"/>
                    <a:pt x="265" y="214"/>
                  </a:cubicBezTo>
                  <a:cubicBezTo>
                    <a:pt x="265" y="214"/>
                    <a:pt x="265" y="214"/>
                    <a:pt x="265" y="214"/>
                  </a:cubicBezTo>
                  <a:cubicBezTo>
                    <a:pt x="266" y="214"/>
                    <a:pt x="266" y="214"/>
                    <a:pt x="266" y="214"/>
                  </a:cubicBezTo>
                  <a:cubicBezTo>
                    <a:pt x="268" y="218"/>
                    <a:pt x="268" y="218"/>
                    <a:pt x="268" y="218"/>
                  </a:cubicBezTo>
                  <a:cubicBezTo>
                    <a:pt x="270" y="216"/>
                    <a:pt x="270" y="216"/>
                    <a:pt x="270" y="216"/>
                  </a:cubicBezTo>
                  <a:cubicBezTo>
                    <a:pt x="270" y="216"/>
                    <a:pt x="270" y="216"/>
                    <a:pt x="270" y="216"/>
                  </a:cubicBezTo>
                  <a:cubicBezTo>
                    <a:pt x="270" y="215"/>
                    <a:pt x="270" y="215"/>
                    <a:pt x="270" y="215"/>
                  </a:cubicBezTo>
                  <a:cubicBezTo>
                    <a:pt x="270" y="215"/>
                    <a:pt x="270" y="215"/>
                    <a:pt x="270" y="215"/>
                  </a:cubicBezTo>
                  <a:cubicBezTo>
                    <a:pt x="278" y="211"/>
                    <a:pt x="278" y="211"/>
                    <a:pt x="278" y="211"/>
                  </a:cubicBezTo>
                  <a:cubicBezTo>
                    <a:pt x="284" y="205"/>
                    <a:pt x="284" y="205"/>
                    <a:pt x="284" y="205"/>
                  </a:cubicBezTo>
                  <a:cubicBezTo>
                    <a:pt x="283" y="193"/>
                    <a:pt x="283" y="193"/>
                    <a:pt x="283" y="193"/>
                  </a:cubicBezTo>
                  <a:cubicBezTo>
                    <a:pt x="282" y="191"/>
                    <a:pt x="282" y="191"/>
                    <a:pt x="282" y="191"/>
                  </a:cubicBezTo>
                  <a:cubicBezTo>
                    <a:pt x="274" y="194"/>
                    <a:pt x="274" y="194"/>
                    <a:pt x="274" y="194"/>
                  </a:cubicBezTo>
                  <a:cubicBezTo>
                    <a:pt x="274" y="194"/>
                    <a:pt x="274" y="194"/>
                    <a:pt x="274" y="194"/>
                  </a:cubicBezTo>
                  <a:cubicBezTo>
                    <a:pt x="272" y="195"/>
                    <a:pt x="270" y="196"/>
                    <a:pt x="267" y="196"/>
                  </a:cubicBezTo>
                  <a:cubicBezTo>
                    <a:pt x="258" y="196"/>
                    <a:pt x="258" y="196"/>
                    <a:pt x="258" y="196"/>
                  </a:cubicBezTo>
                  <a:cubicBezTo>
                    <a:pt x="255" y="196"/>
                    <a:pt x="254" y="195"/>
                    <a:pt x="252" y="193"/>
                  </a:cubicBezTo>
                  <a:cubicBezTo>
                    <a:pt x="252" y="180"/>
                    <a:pt x="252" y="180"/>
                    <a:pt x="252" y="180"/>
                  </a:cubicBezTo>
                  <a:cubicBezTo>
                    <a:pt x="249" y="179"/>
                    <a:pt x="248" y="178"/>
                    <a:pt x="246" y="178"/>
                  </a:cubicBezTo>
                  <a:cubicBezTo>
                    <a:pt x="244" y="179"/>
                    <a:pt x="244" y="179"/>
                    <a:pt x="244" y="179"/>
                  </a:cubicBezTo>
                  <a:cubicBezTo>
                    <a:pt x="242" y="180"/>
                    <a:pt x="242" y="180"/>
                    <a:pt x="242" y="180"/>
                  </a:cubicBezTo>
                  <a:cubicBezTo>
                    <a:pt x="236" y="182"/>
                    <a:pt x="236" y="182"/>
                    <a:pt x="236" y="182"/>
                  </a:cubicBezTo>
                  <a:cubicBezTo>
                    <a:pt x="234" y="182"/>
                    <a:pt x="234" y="182"/>
                    <a:pt x="234" y="182"/>
                  </a:cubicBezTo>
                  <a:cubicBezTo>
                    <a:pt x="234" y="181"/>
                    <a:pt x="234" y="181"/>
                    <a:pt x="234" y="181"/>
                  </a:cubicBezTo>
                  <a:cubicBezTo>
                    <a:pt x="231" y="175"/>
                    <a:pt x="231" y="175"/>
                    <a:pt x="231" y="175"/>
                  </a:cubicBezTo>
                  <a:cubicBezTo>
                    <a:pt x="230" y="170"/>
                    <a:pt x="230" y="170"/>
                    <a:pt x="230" y="170"/>
                  </a:cubicBezTo>
                  <a:cubicBezTo>
                    <a:pt x="230" y="170"/>
                    <a:pt x="230" y="170"/>
                    <a:pt x="230" y="170"/>
                  </a:cubicBezTo>
                  <a:cubicBezTo>
                    <a:pt x="234" y="155"/>
                    <a:pt x="234" y="155"/>
                    <a:pt x="234" y="155"/>
                  </a:cubicBezTo>
                  <a:cubicBezTo>
                    <a:pt x="234" y="155"/>
                    <a:pt x="234" y="155"/>
                    <a:pt x="234" y="155"/>
                  </a:cubicBezTo>
                  <a:cubicBezTo>
                    <a:pt x="234" y="155"/>
                    <a:pt x="234" y="155"/>
                    <a:pt x="234" y="155"/>
                  </a:cubicBezTo>
                  <a:cubicBezTo>
                    <a:pt x="234" y="154"/>
                    <a:pt x="234" y="154"/>
                    <a:pt x="234" y="154"/>
                  </a:cubicBezTo>
                  <a:cubicBezTo>
                    <a:pt x="238" y="147"/>
                    <a:pt x="238" y="147"/>
                    <a:pt x="238" y="147"/>
                  </a:cubicBezTo>
                  <a:cubicBezTo>
                    <a:pt x="226" y="137"/>
                    <a:pt x="226" y="137"/>
                    <a:pt x="226" y="137"/>
                  </a:cubicBezTo>
                  <a:cubicBezTo>
                    <a:pt x="226" y="136"/>
                    <a:pt x="226" y="136"/>
                    <a:pt x="226" y="136"/>
                  </a:cubicBezTo>
                  <a:cubicBezTo>
                    <a:pt x="226" y="136"/>
                    <a:pt x="226" y="136"/>
                    <a:pt x="226" y="136"/>
                  </a:cubicBezTo>
                  <a:cubicBezTo>
                    <a:pt x="226" y="124"/>
                    <a:pt x="226" y="124"/>
                    <a:pt x="226" y="124"/>
                  </a:cubicBezTo>
                  <a:cubicBezTo>
                    <a:pt x="226" y="124"/>
                    <a:pt x="226" y="124"/>
                    <a:pt x="226" y="124"/>
                  </a:cubicBezTo>
                  <a:cubicBezTo>
                    <a:pt x="232" y="106"/>
                    <a:pt x="232" y="106"/>
                    <a:pt x="232" y="106"/>
                  </a:cubicBezTo>
                  <a:cubicBezTo>
                    <a:pt x="228" y="96"/>
                    <a:pt x="228" y="96"/>
                    <a:pt x="228" y="96"/>
                  </a:cubicBezTo>
                  <a:cubicBezTo>
                    <a:pt x="225" y="95"/>
                    <a:pt x="225" y="95"/>
                    <a:pt x="225" y="95"/>
                  </a:cubicBezTo>
                  <a:cubicBezTo>
                    <a:pt x="220" y="95"/>
                    <a:pt x="220" y="95"/>
                    <a:pt x="220" y="95"/>
                  </a:cubicBezTo>
                  <a:cubicBezTo>
                    <a:pt x="216" y="102"/>
                    <a:pt x="216" y="102"/>
                    <a:pt x="216" y="102"/>
                  </a:cubicBezTo>
                  <a:cubicBezTo>
                    <a:pt x="210" y="98"/>
                    <a:pt x="210" y="98"/>
                    <a:pt x="210" y="98"/>
                  </a:cubicBezTo>
                  <a:cubicBezTo>
                    <a:pt x="205" y="95"/>
                    <a:pt x="205" y="95"/>
                    <a:pt x="205" y="95"/>
                  </a:cubicBezTo>
                  <a:cubicBezTo>
                    <a:pt x="200" y="84"/>
                    <a:pt x="200" y="84"/>
                    <a:pt x="200" y="84"/>
                  </a:cubicBezTo>
                  <a:cubicBezTo>
                    <a:pt x="200" y="84"/>
                    <a:pt x="200" y="84"/>
                    <a:pt x="200" y="84"/>
                  </a:cubicBezTo>
                  <a:cubicBezTo>
                    <a:pt x="200" y="84"/>
                    <a:pt x="200" y="84"/>
                    <a:pt x="200" y="84"/>
                  </a:cubicBezTo>
                  <a:cubicBezTo>
                    <a:pt x="199" y="76"/>
                    <a:pt x="199" y="76"/>
                    <a:pt x="199" y="76"/>
                  </a:cubicBezTo>
                  <a:cubicBezTo>
                    <a:pt x="199" y="75"/>
                    <a:pt x="199" y="75"/>
                    <a:pt x="199" y="75"/>
                  </a:cubicBezTo>
                  <a:cubicBezTo>
                    <a:pt x="198" y="74"/>
                    <a:pt x="198" y="74"/>
                    <a:pt x="198" y="74"/>
                  </a:cubicBezTo>
                  <a:cubicBezTo>
                    <a:pt x="200" y="74"/>
                    <a:pt x="200" y="74"/>
                    <a:pt x="200" y="74"/>
                  </a:cubicBezTo>
                  <a:cubicBezTo>
                    <a:pt x="205" y="66"/>
                    <a:pt x="205" y="66"/>
                    <a:pt x="205" y="66"/>
                  </a:cubicBezTo>
                  <a:cubicBezTo>
                    <a:pt x="206" y="66"/>
                    <a:pt x="206" y="66"/>
                    <a:pt x="206" y="66"/>
                  </a:cubicBezTo>
                  <a:cubicBezTo>
                    <a:pt x="206" y="66"/>
                    <a:pt x="206" y="66"/>
                    <a:pt x="206" y="66"/>
                  </a:cubicBezTo>
                  <a:cubicBezTo>
                    <a:pt x="206" y="66"/>
                    <a:pt x="206" y="66"/>
                    <a:pt x="206" y="66"/>
                  </a:cubicBezTo>
                  <a:cubicBezTo>
                    <a:pt x="210" y="65"/>
                    <a:pt x="210" y="65"/>
                    <a:pt x="210" y="65"/>
                  </a:cubicBezTo>
                  <a:cubicBezTo>
                    <a:pt x="215" y="64"/>
                    <a:pt x="215" y="64"/>
                    <a:pt x="215" y="64"/>
                  </a:cubicBezTo>
                  <a:cubicBezTo>
                    <a:pt x="236" y="63"/>
                    <a:pt x="236" y="63"/>
                    <a:pt x="236" y="63"/>
                  </a:cubicBezTo>
                  <a:cubicBezTo>
                    <a:pt x="236" y="63"/>
                    <a:pt x="236" y="63"/>
                    <a:pt x="236" y="63"/>
                  </a:cubicBezTo>
                  <a:cubicBezTo>
                    <a:pt x="239" y="64"/>
                    <a:pt x="239" y="64"/>
                    <a:pt x="239" y="64"/>
                  </a:cubicBezTo>
                  <a:cubicBezTo>
                    <a:pt x="240" y="64"/>
                    <a:pt x="240" y="64"/>
                    <a:pt x="240" y="64"/>
                  </a:cubicBezTo>
                  <a:cubicBezTo>
                    <a:pt x="243" y="66"/>
                    <a:pt x="243" y="66"/>
                    <a:pt x="243" y="66"/>
                  </a:cubicBezTo>
                  <a:cubicBezTo>
                    <a:pt x="248" y="63"/>
                    <a:pt x="248" y="63"/>
                    <a:pt x="248" y="63"/>
                  </a:cubicBezTo>
                  <a:cubicBezTo>
                    <a:pt x="253" y="60"/>
                    <a:pt x="253" y="60"/>
                    <a:pt x="253" y="60"/>
                  </a:cubicBezTo>
                  <a:cubicBezTo>
                    <a:pt x="256" y="56"/>
                    <a:pt x="256" y="56"/>
                    <a:pt x="256" y="56"/>
                  </a:cubicBezTo>
                  <a:cubicBezTo>
                    <a:pt x="256" y="54"/>
                    <a:pt x="256" y="54"/>
                    <a:pt x="256" y="54"/>
                  </a:cubicBezTo>
                  <a:cubicBezTo>
                    <a:pt x="256" y="45"/>
                    <a:pt x="256" y="45"/>
                    <a:pt x="256" y="45"/>
                  </a:cubicBezTo>
                  <a:cubicBezTo>
                    <a:pt x="251" y="44"/>
                    <a:pt x="251" y="44"/>
                    <a:pt x="251" y="44"/>
                  </a:cubicBezTo>
                  <a:cubicBezTo>
                    <a:pt x="243" y="47"/>
                    <a:pt x="243" y="47"/>
                    <a:pt x="243" y="47"/>
                  </a:cubicBezTo>
                  <a:cubicBezTo>
                    <a:pt x="240" y="50"/>
                    <a:pt x="238" y="52"/>
                    <a:pt x="235" y="52"/>
                  </a:cubicBezTo>
                  <a:cubicBezTo>
                    <a:pt x="232" y="52"/>
                    <a:pt x="230" y="49"/>
                    <a:pt x="227" y="45"/>
                  </a:cubicBezTo>
                  <a:cubicBezTo>
                    <a:pt x="227" y="45"/>
                    <a:pt x="227" y="45"/>
                    <a:pt x="227" y="45"/>
                  </a:cubicBezTo>
                  <a:cubicBezTo>
                    <a:pt x="227" y="45"/>
                    <a:pt x="227" y="45"/>
                    <a:pt x="227" y="45"/>
                  </a:cubicBezTo>
                  <a:cubicBezTo>
                    <a:pt x="227" y="44"/>
                    <a:pt x="227" y="44"/>
                    <a:pt x="227" y="44"/>
                  </a:cubicBezTo>
                  <a:cubicBezTo>
                    <a:pt x="226" y="39"/>
                    <a:pt x="226" y="39"/>
                    <a:pt x="226" y="39"/>
                  </a:cubicBezTo>
                  <a:cubicBezTo>
                    <a:pt x="226" y="38"/>
                    <a:pt x="226" y="38"/>
                    <a:pt x="226" y="38"/>
                  </a:cubicBezTo>
                  <a:cubicBezTo>
                    <a:pt x="227" y="33"/>
                    <a:pt x="227" y="33"/>
                    <a:pt x="227" y="33"/>
                  </a:cubicBezTo>
                  <a:cubicBezTo>
                    <a:pt x="222" y="22"/>
                    <a:pt x="222" y="22"/>
                    <a:pt x="222" y="22"/>
                  </a:cubicBezTo>
                  <a:cubicBezTo>
                    <a:pt x="214" y="24"/>
                    <a:pt x="214" y="24"/>
                    <a:pt x="214" y="24"/>
                  </a:cubicBezTo>
                  <a:cubicBezTo>
                    <a:pt x="210" y="28"/>
                    <a:pt x="210" y="28"/>
                    <a:pt x="210" y="28"/>
                  </a:cubicBezTo>
                  <a:cubicBezTo>
                    <a:pt x="212" y="40"/>
                    <a:pt x="212" y="40"/>
                    <a:pt x="212" y="40"/>
                  </a:cubicBezTo>
                  <a:cubicBezTo>
                    <a:pt x="198" y="34"/>
                    <a:pt x="198" y="34"/>
                    <a:pt x="198" y="34"/>
                  </a:cubicBezTo>
                  <a:cubicBezTo>
                    <a:pt x="202" y="41"/>
                    <a:pt x="202" y="41"/>
                    <a:pt x="202" y="41"/>
                  </a:cubicBezTo>
                  <a:cubicBezTo>
                    <a:pt x="202" y="41"/>
                    <a:pt x="202" y="41"/>
                    <a:pt x="202" y="41"/>
                  </a:cubicBezTo>
                  <a:cubicBezTo>
                    <a:pt x="202" y="42"/>
                    <a:pt x="202" y="42"/>
                    <a:pt x="202" y="42"/>
                  </a:cubicBezTo>
                  <a:cubicBezTo>
                    <a:pt x="201" y="50"/>
                    <a:pt x="201" y="50"/>
                    <a:pt x="201" y="50"/>
                  </a:cubicBezTo>
                  <a:cubicBezTo>
                    <a:pt x="201" y="51"/>
                    <a:pt x="201" y="51"/>
                    <a:pt x="201" y="51"/>
                  </a:cubicBezTo>
                  <a:cubicBezTo>
                    <a:pt x="200" y="51"/>
                    <a:pt x="200" y="51"/>
                    <a:pt x="200" y="51"/>
                  </a:cubicBezTo>
                  <a:cubicBezTo>
                    <a:pt x="193" y="62"/>
                    <a:pt x="193" y="62"/>
                    <a:pt x="193" y="62"/>
                  </a:cubicBezTo>
                  <a:cubicBezTo>
                    <a:pt x="193" y="62"/>
                    <a:pt x="193" y="62"/>
                    <a:pt x="193" y="62"/>
                  </a:cubicBezTo>
                  <a:cubicBezTo>
                    <a:pt x="180" y="69"/>
                    <a:pt x="180" y="69"/>
                    <a:pt x="180" y="69"/>
                  </a:cubicBezTo>
                  <a:cubicBezTo>
                    <a:pt x="179" y="76"/>
                    <a:pt x="179" y="76"/>
                    <a:pt x="179" y="76"/>
                  </a:cubicBezTo>
                  <a:cubicBezTo>
                    <a:pt x="179" y="78"/>
                    <a:pt x="180" y="81"/>
                    <a:pt x="182" y="85"/>
                  </a:cubicBezTo>
                  <a:cubicBezTo>
                    <a:pt x="183" y="85"/>
                    <a:pt x="183" y="85"/>
                    <a:pt x="183" y="85"/>
                  </a:cubicBezTo>
                  <a:cubicBezTo>
                    <a:pt x="183" y="86"/>
                    <a:pt x="183" y="86"/>
                    <a:pt x="183" y="86"/>
                  </a:cubicBezTo>
                  <a:cubicBezTo>
                    <a:pt x="184" y="96"/>
                    <a:pt x="184" y="96"/>
                    <a:pt x="184" y="96"/>
                  </a:cubicBezTo>
                  <a:cubicBezTo>
                    <a:pt x="184" y="97"/>
                    <a:pt x="184" y="97"/>
                    <a:pt x="184" y="97"/>
                  </a:cubicBezTo>
                  <a:cubicBezTo>
                    <a:pt x="183" y="98"/>
                    <a:pt x="183" y="98"/>
                    <a:pt x="183" y="98"/>
                  </a:cubicBezTo>
                  <a:cubicBezTo>
                    <a:pt x="178" y="104"/>
                    <a:pt x="178" y="104"/>
                    <a:pt x="178" y="104"/>
                  </a:cubicBezTo>
                  <a:cubicBezTo>
                    <a:pt x="178" y="104"/>
                    <a:pt x="178" y="104"/>
                    <a:pt x="178" y="104"/>
                  </a:cubicBezTo>
                  <a:cubicBezTo>
                    <a:pt x="178" y="104"/>
                    <a:pt x="178" y="104"/>
                    <a:pt x="178" y="104"/>
                  </a:cubicBezTo>
                  <a:cubicBezTo>
                    <a:pt x="178" y="104"/>
                    <a:pt x="178" y="104"/>
                    <a:pt x="178" y="104"/>
                  </a:cubicBezTo>
                  <a:cubicBezTo>
                    <a:pt x="174" y="107"/>
                    <a:pt x="174" y="107"/>
                    <a:pt x="174" y="107"/>
                  </a:cubicBezTo>
                  <a:cubicBezTo>
                    <a:pt x="174" y="107"/>
                    <a:pt x="174" y="107"/>
                    <a:pt x="174" y="107"/>
                  </a:cubicBezTo>
                  <a:cubicBezTo>
                    <a:pt x="173" y="107"/>
                    <a:pt x="173" y="107"/>
                    <a:pt x="173" y="107"/>
                  </a:cubicBezTo>
                  <a:cubicBezTo>
                    <a:pt x="173" y="107"/>
                    <a:pt x="173" y="107"/>
                    <a:pt x="173" y="107"/>
                  </a:cubicBezTo>
                  <a:cubicBezTo>
                    <a:pt x="172" y="107"/>
                    <a:pt x="172" y="107"/>
                    <a:pt x="172" y="107"/>
                  </a:cubicBezTo>
                  <a:cubicBezTo>
                    <a:pt x="163" y="105"/>
                    <a:pt x="163" y="105"/>
                    <a:pt x="163" y="105"/>
                  </a:cubicBezTo>
                  <a:cubicBezTo>
                    <a:pt x="162" y="105"/>
                    <a:pt x="160" y="106"/>
                    <a:pt x="158" y="107"/>
                  </a:cubicBezTo>
                  <a:cubicBezTo>
                    <a:pt x="154" y="112"/>
                    <a:pt x="154" y="112"/>
                    <a:pt x="154" y="112"/>
                  </a:cubicBezTo>
                  <a:cubicBezTo>
                    <a:pt x="150" y="116"/>
                    <a:pt x="150" y="116"/>
                    <a:pt x="150" y="116"/>
                  </a:cubicBezTo>
                  <a:cubicBezTo>
                    <a:pt x="148" y="119"/>
                    <a:pt x="146" y="120"/>
                    <a:pt x="141" y="119"/>
                  </a:cubicBezTo>
                  <a:cubicBezTo>
                    <a:pt x="138" y="119"/>
                    <a:pt x="138" y="116"/>
                    <a:pt x="138" y="112"/>
                  </a:cubicBezTo>
                  <a:cubicBezTo>
                    <a:pt x="138" y="110"/>
                    <a:pt x="138" y="110"/>
                    <a:pt x="138" y="110"/>
                  </a:cubicBezTo>
                  <a:cubicBezTo>
                    <a:pt x="138" y="107"/>
                    <a:pt x="138" y="107"/>
                    <a:pt x="138" y="107"/>
                  </a:cubicBezTo>
                  <a:cubicBezTo>
                    <a:pt x="136" y="109"/>
                    <a:pt x="136" y="109"/>
                    <a:pt x="136" y="109"/>
                  </a:cubicBezTo>
                  <a:cubicBezTo>
                    <a:pt x="135" y="110"/>
                    <a:pt x="134" y="111"/>
                    <a:pt x="132" y="111"/>
                  </a:cubicBezTo>
                  <a:cubicBezTo>
                    <a:pt x="131" y="110"/>
                    <a:pt x="130" y="109"/>
                    <a:pt x="129" y="106"/>
                  </a:cubicBezTo>
                  <a:cubicBezTo>
                    <a:pt x="129" y="106"/>
                    <a:pt x="129" y="106"/>
                    <a:pt x="129" y="106"/>
                  </a:cubicBezTo>
                  <a:cubicBezTo>
                    <a:pt x="128" y="96"/>
                    <a:pt x="128" y="96"/>
                    <a:pt x="128" y="96"/>
                  </a:cubicBezTo>
                  <a:cubicBezTo>
                    <a:pt x="126" y="88"/>
                    <a:pt x="126" y="88"/>
                    <a:pt x="126" y="88"/>
                  </a:cubicBezTo>
                  <a:cubicBezTo>
                    <a:pt x="122" y="84"/>
                    <a:pt x="122" y="84"/>
                    <a:pt x="122" y="84"/>
                  </a:cubicBezTo>
                  <a:cubicBezTo>
                    <a:pt x="122" y="84"/>
                    <a:pt x="122" y="84"/>
                    <a:pt x="122" y="84"/>
                  </a:cubicBezTo>
                  <a:cubicBezTo>
                    <a:pt x="122" y="83"/>
                    <a:pt x="122" y="83"/>
                    <a:pt x="122" y="83"/>
                  </a:cubicBezTo>
                  <a:cubicBezTo>
                    <a:pt x="113" y="64"/>
                    <a:pt x="113" y="64"/>
                    <a:pt x="113" y="64"/>
                  </a:cubicBezTo>
                  <a:cubicBezTo>
                    <a:pt x="113" y="64"/>
                    <a:pt x="113" y="64"/>
                    <a:pt x="113" y="64"/>
                  </a:cubicBezTo>
                  <a:cubicBezTo>
                    <a:pt x="110" y="58"/>
                    <a:pt x="110" y="58"/>
                    <a:pt x="110" y="58"/>
                  </a:cubicBezTo>
                  <a:cubicBezTo>
                    <a:pt x="110" y="58"/>
                    <a:pt x="110" y="58"/>
                    <a:pt x="110" y="58"/>
                  </a:cubicBezTo>
                  <a:cubicBezTo>
                    <a:pt x="110" y="58"/>
                    <a:pt x="110" y="58"/>
                    <a:pt x="110" y="58"/>
                  </a:cubicBezTo>
                  <a:cubicBezTo>
                    <a:pt x="110" y="57"/>
                    <a:pt x="110" y="57"/>
                    <a:pt x="110" y="57"/>
                  </a:cubicBezTo>
                  <a:cubicBezTo>
                    <a:pt x="108" y="47"/>
                    <a:pt x="108" y="47"/>
                    <a:pt x="108" y="47"/>
                  </a:cubicBezTo>
                  <a:cubicBezTo>
                    <a:pt x="107" y="45"/>
                    <a:pt x="107" y="45"/>
                    <a:pt x="107" y="45"/>
                  </a:cubicBezTo>
                  <a:cubicBezTo>
                    <a:pt x="106" y="46"/>
                    <a:pt x="106" y="46"/>
                    <a:pt x="106" y="46"/>
                  </a:cubicBezTo>
                  <a:cubicBezTo>
                    <a:pt x="103" y="50"/>
                    <a:pt x="101" y="52"/>
                    <a:pt x="100" y="52"/>
                  </a:cubicBezTo>
                  <a:cubicBezTo>
                    <a:pt x="99" y="52"/>
                    <a:pt x="97" y="50"/>
                    <a:pt x="94" y="48"/>
                  </a:cubicBezTo>
                  <a:cubicBezTo>
                    <a:pt x="88" y="45"/>
                    <a:pt x="88" y="45"/>
                    <a:pt x="88" y="45"/>
                  </a:cubicBezTo>
                  <a:cubicBezTo>
                    <a:pt x="87" y="44"/>
                    <a:pt x="87" y="44"/>
                    <a:pt x="87" y="44"/>
                  </a:cubicBezTo>
                  <a:cubicBezTo>
                    <a:pt x="86" y="44"/>
                    <a:pt x="86" y="44"/>
                    <a:pt x="86" y="44"/>
                  </a:cubicBezTo>
                  <a:cubicBezTo>
                    <a:pt x="86" y="44"/>
                    <a:pt x="86" y="44"/>
                    <a:pt x="86" y="44"/>
                  </a:cubicBezTo>
                  <a:cubicBezTo>
                    <a:pt x="86" y="43"/>
                    <a:pt x="86" y="43"/>
                    <a:pt x="86" y="43"/>
                  </a:cubicBezTo>
                  <a:cubicBezTo>
                    <a:pt x="86" y="35"/>
                    <a:pt x="86" y="35"/>
                    <a:pt x="86" y="35"/>
                  </a:cubicBezTo>
                  <a:cubicBezTo>
                    <a:pt x="86" y="35"/>
                    <a:pt x="86" y="35"/>
                    <a:pt x="86" y="35"/>
                  </a:cubicBezTo>
                  <a:cubicBezTo>
                    <a:pt x="84" y="29"/>
                    <a:pt x="84" y="29"/>
                    <a:pt x="84" y="29"/>
                  </a:cubicBezTo>
                  <a:cubicBezTo>
                    <a:pt x="81" y="21"/>
                    <a:pt x="81" y="21"/>
                    <a:pt x="81" y="21"/>
                  </a:cubicBezTo>
                  <a:cubicBezTo>
                    <a:pt x="78" y="21"/>
                    <a:pt x="78" y="21"/>
                    <a:pt x="78" y="21"/>
                  </a:cubicBezTo>
                  <a:cubicBezTo>
                    <a:pt x="78" y="24"/>
                    <a:pt x="78" y="27"/>
                    <a:pt x="77" y="29"/>
                  </a:cubicBezTo>
                  <a:cubicBezTo>
                    <a:pt x="76" y="31"/>
                    <a:pt x="75" y="33"/>
                    <a:pt x="72" y="35"/>
                  </a:cubicBezTo>
                  <a:cubicBezTo>
                    <a:pt x="72" y="38"/>
                    <a:pt x="70" y="40"/>
                    <a:pt x="69" y="41"/>
                  </a:cubicBezTo>
                  <a:cubicBezTo>
                    <a:pt x="66" y="44"/>
                    <a:pt x="64" y="44"/>
                    <a:pt x="62" y="42"/>
                  </a:cubicBezTo>
                  <a:cubicBezTo>
                    <a:pt x="61" y="42"/>
                    <a:pt x="61" y="42"/>
                    <a:pt x="61" y="42"/>
                  </a:cubicBezTo>
                  <a:cubicBezTo>
                    <a:pt x="58" y="41"/>
                    <a:pt x="58" y="38"/>
                    <a:pt x="58" y="33"/>
                  </a:cubicBezTo>
                  <a:cubicBezTo>
                    <a:pt x="58" y="31"/>
                    <a:pt x="58" y="31"/>
                    <a:pt x="58" y="31"/>
                  </a:cubicBezTo>
                  <a:cubicBezTo>
                    <a:pt x="53" y="28"/>
                    <a:pt x="53" y="28"/>
                    <a:pt x="53" y="28"/>
                  </a:cubicBezTo>
                  <a:cubicBezTo>
                    <a:pt x="51" y="27"/>
                    <a:pt x="50" y="24"/>
                    <a:pt x="50" y="21"/>
                  </a:cubicBezTo>
                  <a:cubicBezTo>
                    <a:pt x="52" y="3"/>
                    <a:pt x="52" y="3"/>
                    <a:pt x="52" y="3"/>
                  </a:cubicBezTo>
                  <a:cubicBezTo>
                    <a:pt x="51" y="0"/>
                    <a:pt x="51" y="0"/>
                    <a:pt x="51" y="0"/>
                  </a:cubicBezTo>
                  <a:cubicBezTo>
                    <a:pt x="44" y="7"/>
                    <a:pt x="44" y="7"/>
                    <a:pt x="44" y="7"/>
                  </a:cubicBezTo>
                  <a:cubicBezTo>
                    <a:pt x="40" y="10"/>
                    <a:pt x="40" y="10"/>
                    <a:pt x="40" y="10"/>
                  </a:cubicBezTo>
                  <a:cubicBezTo>
                    <a:pt x="39" y="13"/>
                    <a:pt x="39" y="13"/>
                    <a:pt x="39" y="13"/>
                  </a:cubicBezTo>
                  <a:cubicBezTo>
                    <a:pt x="40" y="17"/>
                    <a:pt x="41" y="20"/>
                    <a:pt x="41" y="22"/>
                  </a:cubicBezTo>
                  <a:cubicBezTo>
                    <a:pt x="41" y="26"/>
                    <a:pt x="39" y="29"/>
                    <a:pt x="36" y="30"/>
                  </a:cubicBezTo>
                  <a:cubicBezTo>
                    <a:pt x="28" y="33"/>
                    <a:pt x="28" y="33"/>
                    <a:pt x="28" y="33"/>
                  </a:cubicBezTo>
                  <a:cubicBezTo>
                    <a:pt x="26" y="34"/>
                    <a:pt x="26" y="34"/>
                    <a:pt x="26" y="34"/>
                  </a:cubicBezTo>
                  <a:cubicBezTo>
                    <a:pt x="26" y="37"/>
                    <a:pt x="26" y="37"/>
                    <a:pt x="26" y="37"/>
                  </a:cubicBezTo>
                  <a:cubicBezTo>
                    <a:pt x="26" y="48"/>
                    <a:pt x="26" y="48"/>
                    <a:pt x="26" y="48"/>
                  </a:cubicBezTo>
                  <a:cubicBezTo>
                    <a:pt x="26" y="52"/>
                    <a:pt x="27" y="54"/>
                    <a:pt x="28" y="54"/>
                  </a:cubicBezTo>
                  <a:cubicBezTo>
                    <a:pt x="30" y="55"/>
                    <a:pt x="33" y="55"/>
                    <a:pt x="36" y="53"/>
                  </a:cubicBezTo>
                  <a:cubicBezTo>
                    <a:pt x="38" y="52"/>
                    <a:pt x="38" y="52"/>
                    <a:pt x="38" y="52"/>
                  </a:cubicBezTo>
                  <a:cubicBezTo>
                    <a:pt x="46" y="69"/>
                    <a:pt x="46" y="69"/>
                    <a:pt x="46" y="69"/>
                  </a:cubicBezTo>
                  <a:cubicBezTo>
                    <a:pt x="46" y="70"/>
                    <a:pt x="46" y="70"/>
                    <a:pt x="46" y="70"/>
                  </a:cubicBezTo>
                  <a:cubicBezTo>
                    <a:pt x="46" y="70"/>
                    <a:pt x="46" y="70"/>
                    <a:pt x="46" y="70"/>
                  </a:cubicBezTo>
                  <a:cubicBezTo>
                    <a:pt x="46" y="70"/>
                    <a:pt x="46" y="70"/>
                    <a:pt x="46" y="70"/>
                  </a:cubicBezTo>
                  <a:cubicBezTo>
                    <a:pt x="43" y="102"/>
                    <a:pt x="40" y="120"/>
                    <a:pt x="36" y="125"/>
                  </a:cubicBezTo>
                  <a:cubicBezTo>
                    <a:pt x="35" y="126"/>
                    <a:pt x="34" y="127"/>
                    <a:pt x="31" y="128"/>
                  </a:cubicBezTo>
                  <a:cubicBezTo>
                    <a:pt x="28" y="128"/>
                    <a:pt x="26" y="127"/>
                    <a:pt x="24" y="126"/>
                  </a:cubicBezTo>
                  <a:cubicBezTo>
                    <a:pt x="13" y="146"/>
                    <a:pt x="6" y="157"/>
                    <a:pt x="3" y="159"/>
                  </a:cubicBezTo>
                  <a:cubicBezTo>
                    <a:pt x="4" y="159"/>
                    <a:pt x="4" y="159"/>
                    <a:pt x="4" y="159"/>
                  </a:cubicBezTo>
                  <a:cubicBezTo>
                    <a:pt x="2" y="159"/>
                    <a:pt x="1" y="164"/>
                    <a:pt x="2" y="174"/>
                  </a:cubicBezTo>
                  <a:cubicBezTo>
                    <a:pt x="4" y="176"/>
                    <a:pt x="4" y="176"/>
                    <a:pt x="4" y="176"/>
                  </a:cubicBezTo>
                  <a:cubicBezTo>
                    <a:pt x="5" y="176"/>
                    <a:pt x="5" y="176"/>
                    <a:pt x="5" y="176"/>
                  </a:cubicBezTo>
                  <a:cubicBezTo>
                    <a:pt x="6" y="177"/>
                    <a:pt x="6" y="177"/>
                    <a:pt x="6" y="177"/>
                  </a:cubicBezTo>
                  <a:lnTo>
                    <a:pt x="2" y="182"/>
                  </a:lnTo>
                  <a:close/>
                </a:path>
              </a:pathLst>
            </a:custGeom>
            <a:grpFill/>
            <a:ln>
              <a:noFill/>
            </a:ln>
          </p:spPr>
          <p:txBody>
            <a:bodyPr/>
            <a:lstStyle/>
            <a:p>
              <a:endParaRPr lang="zh-CN" altLang="en-US"/>
            </a:p>
          </p:txBody>
        </p:sp>
        <p:sp>
          <p:nvSpPr>
            <p:cNvPr id="500" name="Freeform 13"/>
            <p:cNvSpPr>
              <a:spLocks noChangeArrowheads="1"/>
            </p:cNvSpPr>
            <p:nvPr/>
          </p:nvSpPr>
          <p:spPr bwMode="auto">
            <a:xfrm>
              <a:off x="3210607" y="4067406"/>
              <a:ext cx="617537" cy="533400"/>
            </a:xfrm>
            <a:custGeom>
              <a:avLst/>
              <a:gdLst>
                <a:gd name="T0" fmla="*/ 2147483647 w 192"/>
                <a:gd name="T1" fmla="*/ 2147483647 h 166"/>
                <a:gd name="T2" fmla="*/ 2147483647 w 192"/>
                <a:gd name="T3" fmla="*/ 2147483647 h 166"/>
                <a:gd name="T4" fmla="*/ 2147483647 w 192"/>
                <a:gd name="T5" fmla="*/ 0 h 166"/>
                <a:gd name="T6" fmla="*/ 2147483647 w 192"/>
                <a:gd name="T7" fmla="*/ 2147483647 h 166"/>
                <a:gd name="T8" fmla="*/ 2147483647 w 192"/>
                <a:gd name="T9" fmla="*/ 2147483647 h 166"/>
                <a:gd name="T10" fmla="*/ 2147483647 w 192"/>
                <a:gd name="T11" fmla="*/ 2147483647 h 166"/>
                <a:gd name="T12" fmla="*/ 2147483647 w 192"/>
                <a:gd name="T13" fmla="*/ 2147483647 h 166"/>
                <a:gd name="T14" fmla="*/ 2147483647 w 192"/>
                <a:gd name="T15" fmla="*/ 2147483647 h 166"/>
                <a:gd name="T16" fmla="*/ 2147483647 w 192"/>
                <a:gd name="T17" fmla="*/ 2147483647 h 166"/>
                <a:gd name="T18" fmla="*/ 2147483647 w 192"/>
                <a:gd name="T19" fmla="*/ 2147483647 h 166"/>
                <a:gd name="T20" fmla="*/ 2147483647 w 192"/>
                <a:gd name="T21" fmla="*/ 2147483647 h 166"/>
                <a:gd name="T22" fmla="*/ 2147483647 w 192"/>
                <a:gd name="T23" fmla="*/ 2147483647 h 166"/>
                <a:gd name="T24" fmla="*/ 2147483647 w 192"/>
                <a:gd name="T25" fmla="*/ 2147483647 h 166"/>
                <a:gd name="T26" fmla="*/ 2147483647 w 192"/>
                <a:gd name="T27" fmla="*/ 2147483647 h 166"/>
                <a:gd name="T28" fmla="*/ 2147483647 w 192"/>
                <a:gd name="T29" fmla="*/ 2147483647 h 166"/>
                <a:gd name="T30" fmla="*/ 2147483647 w 192"/>
                <a:gd name="T31" fmla="*/ 2147483647 h 166"/>
                <a:gd name="T32" fmla="*/ 2147483647 w 192"/>
                <a:gd name="T33" fmla="*/ 2147483647 h 166"/>
                <a:gd name="T34" fmla="*/ 2147483647 w 192"/>
                <a:gd name="T35" fmla="*/ 2147483647 h 166"/>
                <a:gd name="T36" fmla="*/ 2147483647 w 192"/>
                <a:gd name="T37" fmla="*/ 2147483647 h 166"/>
                <a:gd name="T38" fmla="*/ 2147483647 w 192"/>
                <a:gd name="T39" fmla="*/ 2147483647 h 166"/>
                <a:gd name="T40" fmla="*/ 2147483647 w 192"/>
                <a:gd name="T41" fmla="*/ 2147483647 h 166"/>
                <a:gd name="T42" fmla="*/ 2147483647 w 192"/>
                <a:gd name="T43" fmla="*/ 2147483647 h 166"/>
                <a:gd name="T44" fmla="*/ 2147483647 w 192"/>
                <a:gd name="T45" fmla="*/ 2147483647 h 166"/>
                <a:gd name="T46" fmla="*/ 2147483647 w 192"/>
                <a:gd name="T47" fmla="*/ 2147483647 h 166"/>
                <a:gd name="T48" fmla="*/ 2147483647 w 192"/>
                <a:gd name="T49" fmla="*/ 2147483647 h 166"/>
                <a:gd name="T50" fmla="*/ 2147483647 w 192"/>
                <a:gd name="T51" fmla="*/ 2147483647 h 166"/>
                <a:gd name="T52" fmla="*/ 2147483647 w 192"/>
                <a:gd name="T53" fmla="*/ 2147483647 h 166"/>
                <a:gd name="T54" fmla="*/ 2147483647 w 192"/>
                <a:gd name="T55" fmla="*/ 2147483647 h 166"/>
                <a:gd name="T56" fmla="*/ 2147483647 w 192"/>
                <a:gd name="T57" fmla="*/ 2147483647 h 166"/>
                <a:gd name="T58" fmla="*/ 2147483647 w 192"/>
                <a:gd name="T59" fmla="*/ 2147483647 h 166"/>
                <a:gd name="T60" fmla="*/ 2147483647 w 192"/>
                <a:gd name="T61" fmla="*/ 2147483647 h 166"/>
                <a:gd name="T62" fmla="*/ 2147483647 w 192"/>
                <a:gd name="T63" fmla="*/ 2147483647 h 166"/>
                <a:gd name="T64" fmla="*/ 2147483647 w 192"/>
                <a:gd name="T65" fmla="*/ 2147483647 h 166"/>
                <a:gd name="T66" fmla="*/ 2147483647 w 192"/>
                <a:gd name="T67" fmla="*/ 2147483647 h 166"/>
                <a:gd name="T68" fmla="*/ 2147483647 w 192"/>
                <a:gd name="T69" fmla="*/ 2147483647 h 166"/>
                <a:gd name="T70" fmla="*/ 2147483647 w 192"/>
                <a:gd name="T71" fmla="*/ 2147483647 h 166"/>
                <a:gd name="T72" fmla="*/ 2147483647 w 192"/>
                <a:gd name="T73" fmla="*/ 2147483647 h 166"/>
                <a:gd name="T74" fmla="*/ 2147483647 w 192"/>
                <a:gd name="T75" fmla="*/ 2147483647 h 166"/>
                <a:gd name="T76" fmla="*/ 2147483647 w 192"/>
                <a:gd name="T77" fmla="*/ 2147483647 h 166"/>
                <a:gd name="T78" fmla="*/ 2147483647 w 192"/>
                <a:gd name="T79" fmla="*/ 2147483647 h 166"/>
                <a:gd name="T80" fmla="*/ 2147483647 w 192"/>
                <a:gd name="T81" fmla="*/ 2147483647 h 166"/>
                <a:gd name="T82" fmla="*/ 2147483647 w 192"/>
                <a:gd name="T83" fmla="*/ 2147483647 h 166"/>
                <a:gd name="T84" fmla="*/ 2147483647 w 192"/>
                <a:gd name="T85" fmla="*/ 2147483647 h 166"/>
                <a:gd name="T86" fmla="*/ 2147483647 w 192"/>
                <a:gd name="T87" fmla="*/ 2147483647 h 166"/>
                <a:gd name="T88" fmla="*/ 2147483647 w 192"/>
                <a:gd name="T89" fmla="*/ 2147483647 h 166"/>
                <a:gd name="T90" fmla="*/ 2147483647 w 192"/>
                <a:gd name="T91" fmla="*/ 2147483647 h 166"/>
                <a:gd name="T92" fmla="*/ 2147483647 w 192"/>
                <a:gd name="T93" fmla="*/ 2147483647 h 166"/>
                <a:gd name="T94" fmla="*/ 2147483647 w 192"/>
                <a:gd name="T95" fmla="*/ 2147483647 h 166"/>
                <a:gd name="T96" fmla="*/ 2147483647 w 192"/>
                <a:gd name="T97" fmla="*/ 2147483647 h 166"/>
                <a:gd name="T98" fmla="*/ 2147483647 w 192"/>
                <a:gd name="T99" fmla="*/ 2147483647 h 166"/>
                <a:gd name="T100" fmla="*/ 2147483647 w 192"/>
                <a:gd name="T101" fmla="*/ 2147483647 h 166"/>
                <a:gd name="T102" fmla="*/ 2147483647 w 192"/>
                <a:gd name="T103" fmla="*/ 2147483647 h 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2"/>
                <a:gd name="T157" fmla="*/ 0 h 166"/>
                <a:gd name="T158" fmla="*/ 192 w 192"/>
                <a:gd name="T159" fmla="*/ 166 h 1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2" h="166">
                  <a:moveTo>
                    <a:pt x="150" y="3"/>
                  </a:moveTo>
                  <a:cubicBezTo>
                    <a:pt x="148" y="2"/>
                    <a:pt x="148" y="2"/>
                    <a:pt x="148" y="2"/>
                  </a:cubicBezTo>
                  <a:cubicBezTo>
                    <a:pt x="144" y="4"/>
                    <a:pt x="144" y="4"/>
                    <a:pt x="144" y="4"/>
                  </a:cubicBezTo>
                  <a:cubicBezTo>
                    <a:pt x="142" y="7"/>
                    <a:pt x="142" y="7"/>
                    <a:pt x="142" y="7"/>
                  </a:cubicBezTo>
                  <a:cubicBezTo>
                    <a:pt x="141" y="11"/>
                    <a:pt x="139" y="13"/>
                    <a:pt x="136" y="13"/>
                  </a:cubicBezTo>
                  <a:cubicBezTo>
                    <a:pt x="135" y="13"/>
                    <a:pt x="133" y="12"/>
                    <a:pt x="132" y="10"/>
                  </a:cubicBezTo>
                  <a:cubicBezTo>
                    <a:pt x="131" y="10"/>
                    <a:pt x="131" y="10"/>
                    <a:pt x="131" y="10"/>
                  </a:cubicBezTo>
                  <a:cubicBezTo>
                    <a:pt x="131" y="10"/>
                    <a:pt x="131" y="10"/>
                    <a:pt x="131" y="10"/>
                  </a:cubicBezTo>
                  <a:cubicBezTo>
                    <a:pt x="131" y="10"/>
                    <a:pt x="131" y="10"/>
                    <a:pt x="131" y="10"/>
                  </a:cubicBezTo>
                  <a:cubicBezTo>
                    <a:pt x="130" y="6"/>
                    <a:pt x="130" y="6"/>
                    <a:pt x="130" y="6"/>
                  </a:cubicBezTo>
                  <a:cubicBezTo>
                    <a:pt x="130" y="5"/>
                    <a:pt x="130" y="5"/>
                    <a:pt x="130" y="5"/>
                  </a:cubicBezTo>
                  <a:cubicBezTo>
                    <a:pt x="129" y="0"/>
                    <a:pt x="129" y="0"/>
                    <a:pt x="129" y="0"/>
                  </a:cubicBezTo>
                  <a:cubicBezTo>
                    <a:pt x="127" y="0"/>
                    <a:pt x="127" y="0"/>
                    <a:pt x="127" y="0"/>
                  </a:cubicBezTo>
                  <a:cubicBezTo>
                    <a:pt x="126" y="0"/>
                    <a:pt x="126" y="0"/>
                    <a:pt x="126" y="0"/>
                  </a:cubicBezTo>
                  <a:cubicBezTo>
                    <a:pt x="125" y="4"/>
                    <a:pt x="125" y="4"/>
                    <a:pt x="125" y="4"/>
                  </a:cubicBezTo>
                  <a:cubicBezTo>
                    <a:pt x="125" y="10"/>
                    <a:pt x="125" y="10"/>
                    <a:pt x="125" y="10"/>
                  </a:cubicBezTo>
                  <a:cubicBezTo>
                    <a:pt x="125" y="10"/>
                    <a:pt x="125" y="10"/>
                    <a:pt x="125" y="10"/>
                  </a:cubicBezTo>
                  <a:cubicBezTo>
                    <a:pt x="124" y="10"/>
                    <a:pt x="124" y="10"/>
                    <a:pt x="124" y="10"/>
                  </a:cubicBezTo>
                  <a:cubicBezTo>
                    <a:pt x="120" y="17"/>
                    <a:pt x="120" y="17"/>
                    <a:pt x="120" y="17"/>
                  </a:cubicBezTo>
                  <a:cubicBezTo>
                    <a:pt x="119" y="18"/>
                    <a:pt x="119" y="18"/>
                    <a:pt x="119" y="18"/>
                  </a:cubicBezTo>
                  <a:cubicBezTo>
                    <a:pt x="118" y="18"/>
                    <a:pt x="118" y="18"/>
                    <a:pt x="118" y="18"/>
                  </a:cubicBezTo>
                  <a:cubicBezTo>
                    <a:pt x="108" y="17"/>
                    <a:pt x="108" y="17"/>
                    <a:pt x="108" y="17"/>
                  </a:cubicBezTo>
                  <a:cubicBezTo>
                    <a:pt x="108" y="17"/>
                    <a:pt x="108" y="17"/>
                    <a:pt x="108" y="17"/>
                  </a:cubicBezTo>
                  <a:cubicBezTo>
                    <a:pt x="108" y="17"/>
                    <a:pt x="108" y="17"/>
                    <a:pt x="108" y="17"/>
                  </a:cubicBezTo>
                  <a:cubicBezTo>
                    <a:pt x="108" y="17"/>
                    <a:pt x="108" y="17"/>
                    <a:pt x="108" y="17"/>
                  </a:cubicBezTo>
                  <a:cubicBezTo>
                    <a:pt x="108" y="18"/>
                    <a:pt x="108" y="18"/>
                    <a:pt x="108" y="18"/>
                  </a:cubicBezTo>
                  <a:cubicBezTo>
                    <a:pt x="104" y="22"/>
                    <a:pt x="104" y="22"/>
                    <a:pt x="104" y="22"/>
                  </a:cubicBezTo>
                  <a:cubicBezTo>
                    <a:pt x="106" y="25"/>
                    <a:pt x="106" y="25"/>
                    <a:pt x="106" y="25"/>
                  </a:cubicBezTo>
                  <a:cubicBezTo>
                    <a:pt x="106" y="25"/>
                    <a:pt x="106" y="25"/>
                    <a:pt x="106" y="25"/>
                  </a:cubicBezTo>
                  <a:cubicBezTo>
                    <a:pt x="103" y="29"/>
                    <a:pt x="103" y="29"/>
                    <a:pt x="103" y="29"/>
                  </a:cubicBezTo>
                  <a:cubicBezTo>
                    <a:pt x="94" y="29"/>
                    <a:pt x="94" y="29"/>
                    <a:pt x="94" y="29"/>
                  </a:cubicBezTo>
                  <a:cubicBezTo>
                    <a:pt x="94" y="28"/>
                    <a:pt x="94" y="28"/>
                    <a:pt x="94" y="28"/>
                  </a:cubicBezTo>
                  <a:cubicBezTo>
                    <a:pt x="94" y="27"/>
                    <a:pt x="94" y="27"/>
                    <a:pt x="94" y="27"/>
                  </a:cubicBezTo>
                  <a:cubicBezTo>
                    <a:pt x="92" y="26"/>
                    <a:pt x="92" y="26"/>
                    <a:pt x="92" y="26"/>
                  </a:cubicBezTo>
                  <a:cubicBezTo>
                    <a:pt x="91" y="29"/>
                    <a:pt x="91" y="29"/>
                    <a:pt x="91" y="29"/>
                  </a:cubicBezTo>
                  <a:cubicBezTo>
                    <a:pt x="90" y="30"/>
                    <a:pt x="90" y="30"/>
                    <a:pt x="90" y="30"/>
                  </a:cubicBezTo>
                  <a:cubicBezTo>
                    <a:pt x="84" y="30"/>
                    <a:pt x="84" y="30"/>
                    <a:pt x="84" y="30"/>
                  </a:cubicBezTo>
                  <a:cubicBezTo>
                    <a:pt x="84" y="30"/>
                    <a:pt x="84" y="30"/>
                    <a:pt x="84" y="30"/>
                  </a:cubicBezTo>
                  <a:cubicBezTo>
                    <a:pt x="80" y="27"/>
                    <a:pt x="80" y="27"/>
                    <a:pt x="80" y="27"/>
                  </a:cubicBezTo>
                  <a:cubicBezTo>
                    <a:pt x="80" y="26"/>
                    <a:pt x="80" y="26"/>
                    <a:pt x="80" y="26"/>
                  </a:cubicBezTo>
                  <a:cubicBezTo>
                    <a:pt x="80" y="26"/>
                    <a:pt x="80" y="26"/>
                    <a:pt x="80" y="26"/>
                  </a:cubicBezTo>
                  <a:cubicBezTo>
                    <a:pt x="80" y="26"/>
                    <a:pt x="80" y="26"/>
                    <a:pt x="80" y="26"/>
                  </a:cubicBezTo>
                  <a:cubicBezTo>
                    <a:pt x="80" y="25"/>
                    <a:pt x="80" y="25"/>
                    <a:pt x="80" y="25"/>
                  </a:cubicBezTo>
                  <a:cubicBezTo>
                    <a:pt x="73" y="24"/>
                    <a:pt x="73" y="24"/>
                    <a:pt x="73" y="24"/>
                  </a:cubicBezTo>
                  <a:cubicBezTo>
                    <a:pt x="68" y="26"/>
                    <a:pt x="68" y="26"/>
                    <a:pt x="68" y="26"/>
                  </a:cubicBezTo>
                  <a:cubicBezTo>
                    <a:pt x="66" y="28"/>
                    <a:pt x="66" y="28"/>
                    <a:pt x="66" y="28"/>
                  </a:cubicBezTo>
                  <a:cubicBezTo>
                    <a:pt x="74" y="37"/>
                    <a:pt x="74" y="37"/>
                    <a:pt x="74" y="37"/>
                  </a:cubicBezTo>
                  <a:cubicBezTo>
                    <a:pt x="84" y="40"/>
                    <a:pt x="84" y="40"/>
                    <a:pt x="84" y="40"/>
                  </a:cubicBezTo>
                  <a:cubicBezTo>
                    <a:pt x="84" y="40"/>
                    <a:pt x="84" y="40"/>
                    <a:pt x="84" y="40"/>
                  </a:cubicBezTo>
                  <a:cubicBezTo>
                    <a:pt x="84" y="40"/>
                    <a:pt x="84" y="40"/>
                    <a:pt x="84" y="40"/>
                  </a:cubicBezTo>
                  <a:cubicBezTo>
                    <a:pt x="85" y="41"/>
                    <a:pt x="85" y="41"/>
                    <a:pt x="85" y="41"/>
                  </a:cubicBezTo>
                  <a:cubicBezTo>
                    <a:pt x="90" y="46"/>
                    <a:pt x="90" y="46"/>
                    <a:pt x="90" y="46"/>
                  </a:cubicBezTo>
                  <a:cubicBezTo>
                    <a:pt x="88" y="54"/>
                    <a:pt x="88" y="54"/>
                    <a:pt x="88" y="54"/>
                  </a:cubicBezTo>
                  <a:cubicBezTo>
                    <a:pt x="88" y="54"/>
                    <a:pt x="88" y="54"/>
                    <a:pt x="88" y="54"/>
                  </a:cubicBezTo>
                  <a:cubicBezTo>
                    <a:pt x="88" y="55"/>
                    <a:pt x="88" y="55"/>
                    <a:pt x="88" y="55"/>
                  </a:cubicBezTo>
                  <a:cubicBezTo>
                    <a:pt x="88" y="55"/>
                    <a:pt x="88" y="55"/>
                    <a:pt x="88" y="55"/>
                  </a:cubicBezTo>
                  <a:cubicBezTo>
                    <a:pt x="81" y="60"/>
                    <a:pt x="81" y="60"/>
                    <a:pt x="81" y="60"/>
                  </a:cubicBezTo>
                  <a:cubicBezTo>
                    <a:pt x="81" y="61"/>
                    <a:pt x="81" y="61"/>
                    <a:pt x="81" y="61"/>
                  </a:cubicBezTo>
                  <a:cubicBezTo>
                    <a:pt x="80" y="61"/>
                    <a:pt x="80" y="61"/>
                    <a:pt x="80" y="61"/>
                  </a:cubicBezTo>
                  <a:cubicBezTo>
                    <a:pt x="69" y="64"/>
                    <a:pt x="69" y="64"/>
                    <a:pt x="69" y="64"/>
                  </a:cubicBezTo>
                  <a:cubicBezTo>
                    <a:pt x="69" y="64"/>
                    <a:pt x="69" y="64"/>
                    <a:pt x="69" y="64"/>
                  </a:cubicBezTo>
                  <a:cubicBezTo>
                    <a:pt x="62" y="65"/>
                    <a:pt x="62" y="65"/>
                    <a:pt x="62" y="65"/>
                  </a:cubicBezTo>
                  <a:cubicBezTo>
                    <a:pt x="62" y="65"/>
                    <a:pt x="62" y="65"/>
                    <a:pt x="62" y="65"/>
                  </a:cubicBezTo>
                  <a:cubicBezTo>
                    <a:pt x="62" y="65"/>
                    <a:pt x="62" y="65"/>
                    <a:pt x="62" y="65"/>
                  </a:cubicBezTo>
                  <a:cubicBezTo>
                    <a:pt x="62" y="65"/>
                    <a:pt x="62" y="65"/>
                    <a:pt x="62" y="65"/>
                  </a:cubicBezTo>
                  <a:cubicBezTo>
                    <a:pt x="62" y="65"/>
                    <a:pt x="62" y="65"/>
                    <a:pt x="62" y="65"/>
                  </a:cubicBezTo>
                  <a:cubicBezTo>
                    <a:pt x="57" y="63"/>
                    <a:pt x="57" y="63"/>
                    <a:pt x="57" y="63"/>
                  </a:cubicBezTo>
                  <a:cubicBezTo>
                    <a:pt x="55" y="63"/>
                    <a:pt x="55" y="63"/>
                    <a:pt x="55" y="63"/>
                  </a:cubicBezTo>
                  <a:cubicBezTo>
                    <a:pt x="52" y="67"/>
                    <a:pt x="52" y="67"/>
                    <a:pt x="52" y="67"/>
                  </a:cubicBezTo>
                  <a:cubicBezTo>
                    <a:pt x="52" y="67"/>
                    <a:pt x="52" y="67"/>
                    <a:pt x="52" y="67"/>
                  </a:cubicBezTo>
                  <a:cubicBezTo>
                    <a:pt x="52" y="67"/>
                    <a:pt x="52" y="67"/>
                    <a:pt x="52" y="67"/>
                  </a:cubicBezTo>
                  <a:cubicBezTo>
                    <a:pt x="47" y="71"/>
                    <a:pt x="47" y="71"/>
                    <a:pt x="47" y="71"/>
                  </a:cubicBezTo>
                  <a:cubicBezTo>
                    <a:pt x="46" y="71"/>
                    <a:pt x="46" y="71"/>
                    <a:pt x="46" y="71"/>
                  </a:cubicBezTo>
                  <a:cubicBezTo>
                    <a:pt x="46" y="71"/>
                    <a:pt x="46" y="71"/>
                    <a:pt x="46" y="71"/>
                  </a:cubicBezTo>
                  <a:cubicBezTo>
                    <a:pt x="39" y="74"/>
                    <a:pt x="39" y="74"/>
                    <a:pt x="39" y="74"/>
                  </a:cubicBezTo>
                  <a:cubicBezTo>
                    <a:pt x="39" y="74"/>
                    <a:pt x="39" y="74"/>
                    <a:pt x="39" y="74"/>
                  </a:cubicBezTo>
                  <a:cubicBezTo>
                    <a:pt x="30" y="71"/>
                    <a:pt x="30" y="71"/>
                    <a:pt x="30" y="71"/>
                  </a:cubicBezTo>
                  <a:cubicBezTo>
                    <a:pt x="12" y="72"/>
                    <a:pt x="12" y="72"/>
                    <a:pt x="12" y="72"/>
                  </a:cubicBezTo>
                  <a:cubicBezTo>
                    <a:pt x="8" y="73"/>
                    <a:pt x="8" y="73"/>
                    <a:pt x="8" y="73"/>
                  </a:cubicBezTo>
                  <a:cubicBezTo>
                    <a:pt x="8" y="74"/>
                    <a:pt x="8" y="74"/>
                    <a:pt x="8" y="74"/>
                  </a:cubicBezTo>
                  <a:cubicBezTo>
                    <a:pt x="4" y="74"/>
                    <a:pt x="4" y="74"/>
                    <a:pt x="4" y="74"/>
                  </a:cubicBezTo>
                  <a:cubicBezTo>
                    <a:pt x="0" y="80"/>
                    <a:pt x="0" y="80"/>
                    <a:pt x="0" y="80"/>
                  </a:cubicBezTo>
                  <a:cubicBezTo>
                    <a:pt x="0" y="86"/>
                    <a:pt x="0" y="86"/>
                    <a:pt x="0" y="86"/>
                  </a:cubicBezTo>
                  <a:cubicBezTo>
                    <a:pt x="4" y="96"/>
                    <a:pt x="4" y="96"/>
                    <a:pt x="4" y="96"/>
                  </a:cubicBezTo>
                  <a:cubicBezTo>
                    <a:pt x="9" y="98"/>
                    <a:pt x="9" y="98"/>
                    <a:pt x="9" y="98"/>
                  </a:cubicBezTo>
                  <a:cubicBezTo>
                    <a:pt x="9" y="98"/>
                    <a:pt x="9" y="98"/>
                    <a:pt x="9" y="98"/>
                  </a:cubicBezTo>
                  <a:cubicBezTo>
                    <a:pt x="9" y="98"/>
                    <a:pt x="9" y="98"/>
                    <a:pt x="9" y="98"/>
                  </a:cubicBezTo>
                  <a:cubicBezTo>
                    <a:pt x="11" y="100"/>
                    <a:pt x="11" y="100"/>
                    <a:pt x="11" y="100"/>
                  </a:cubicBezTo>
                  <a:cubicBezTo>
                    <a:pt x="14" y="96"/>
                    <a:pt x="14" y="96"/>
                    <a:pt x="14" y="96"/>
                  </a:cubicBezTo>
                  <a:cubicBezTo>
                    <a:pt x="14" y="95"/>
                    <a:pt x="14" y="95"/>
                    <a:pt x="14" y="95"/>
                  </a:cubicBezTo>
                  <a:cubicBezTo>
                    <a:pt x="14" y="95"/>
                    <a:pt x="14" y="95"/>
                    <a:pt x="14" y="95"/>
                  </a:cubicBezTo>
                  <a:cubicBezTo>
                    <a:pt x="15" y="95"/>
                    <a:pt x="15" y="95"/>
                    <a:pt x="15" y="95"/>
                  </a:cubicBezTo>
                  <a:cubicBezTo>
                    <a:pt x="21" y="94"/>
                    <a:pt x="21" y="94"/>
                    <a:pt x="21" y="94"/>
                  </a:cubicBezTo>
                  <a:cubicBezTo>
                    <a:pt x="22" y="94"/>
                    <a:pt x="22" y="94"/>
                    <a:pt x="22" y="94"/>
                  </a:cubicBezTo>
                  <a:cubicBezTo>
                    <a:pt x="22" y="94"/>
                    <a:pt x="22" y="94"/>
                    <a:pt x="22" y="94"/>
                  </a:cubicBezTo>
                  <a:cubicBezTo>
                    <a:pt x="28" y="96"/>
                    <a:pt x="28" y="96"/>
                    <a:pt x="28" y="96"/>
                  </a:cubicBezTo>
                  <a:cubicBezTo>
                    <a:pt x="34" y="110"/>
                    <a:pt x="34" y="110"/>
                    <a:pt x="34" y="110"/>
                  </a:cubicBezTo>
                  <a:cubicBezTo>
                    <a:pt x="33" y="110"/>
                    <a:pt x="33" y="110"/>
                    <a:pt x="33" y="110"/>
                  </a:cubicBezTo>
                  <a:cubicBezTo>
                    <a:pt x="33" y="110"/>
                    <a:pt x="33" y="110"/>
                    <a:pt x="33" y="110"/>
                  </a:cubicBezTo>
                  <a:cubicBezTo>
                    <a:pt x="31" y="118"/>
                    <a:pt x="31" y="118"/>
                    <a:pt x="31" y="118"/>
                  </a:cubicBezTo>
                  <a:cubicBezTo>
                    <a:pt x="31" y="118"/>
                    <a:pt x="31" y="118"/>
                    <a:pt x="31" y="118"/>
                  </a:cubicBezTo>
                  <a:cubicBezTo>
                    <a:pt x="29" y="122"/>
                    <a:pt x="29" y="122"/>
                    <a:pt x="29" y="122"/>
                  </a:cubicBezTo>
                  <a:cubicBezTo>
                    <a:pt x="29" y="123"/>
                    <a:pt x="29" y="123"/>
                    <a:pt x="29" y="123"/>
                  </a:cubicBezTo>
                  <a:cubicBezTo>
                    <a:pt x="26" y="130"/>
                    <a:pt x="26" y="130"/>
                    <a:pt x="26" y="130"/>
                  </a:cubicBezTo>
                  <a:cubicBezTo>
                    <a:pt x="26" y="138"/>
                    <a:pt x="26" y="138"/>
                    <a:pt x="26" y="138"/>
                  </a:cubicBezTo>
                  <a:cubicBezTo>
                    <a:pt x="31" y="143"/>
                    <a:pt x="31" y="143"/>
                    <a:pt x="31" y="143"/>
                  </a:cubicBezTo>
                  <a:cubicBezTo>
                    <a:pt x="31" y="143"/>
                    <a:pt x="31" y="143"/>
                    <a:pt x="31" y="143"/>
                  </a:cubicBezTo>
                  <a:cubicBezTo>
                    <a:pt x="38" y="148"/>
                    <a:pt x="38" y="148"/>
                    <a:pt x="38" y="148"/>
                  </a:cubicBezTo>
                  <a:cubicBezTo>
                    <a:pt x="38" y="149"/>
                    <a:pt x="38" y="149"/>
                    <a:pt x="38" y="149"/>
                  </a:cubicBezTo>
                  <a:cubicBezTo>
                    <a:pt x="39" y="149"/>
                    <a:pt x="39" y="149"/>
                    <a:pt x="39" y="149"/>
                  </a:cubicBezTo>
                  <a:cubicBezTo>
                    <a:pt x="34" y="160"/>
                    <a:pt x="34" y="160"/>
                    <a:pt x="34" y="160"/>
                  </a:cubicBezTo>
                  <a:cubicBezTo>
                    <a:pt x="33" y="166"/>
                    <a:pt x="33" y="166"/>
                    <a:pt x="33" y="166"/>
                  </a:cubicBezTo>
                  <a:cubicBezTo>
                    <a:pt x="34" y="165"/>
                    <a:pt x="34" y="165"/>
                    <a:pt x="34" y="165"/>
                  </a:cubicBezTo>
                  <a:cubicBezTo>
                    <a:pt x="35" y="165"/>
                    <a:pt x="35" y="165"/>
                    <a:pt x="35" y="165"/>
                  </a:cubicBezTo>
                  <a:cubicBezTo>
                    <a:pt x="39" y="163"/>
                    <a:pt x="39" y="163"/>
                    <a:pt x="39" y="163"/>
                  </a:cubicBezTo>
                  <a:cubicBezTo>
                    <a:pt x="46" y="159"/>
                    <a:pt x="46" y="159"/>
                    <a:pt x="46" y="159"/>
                  </a:cubicBezTo>
                  <a:cubicBezTo>
                    <a:pt x="46" y="159"/>
                    <a:pt x="46" y="159"/>
                    <a:pt x="46" y="159"/>
                  </a:cubicBezTo>
                  <a:cubicBezTo>
                    <a:pt x="54" y="160"/>
                    <a:pt x="54" y="160"/>
                    <a:pt x="54" y="160"/>
                  </a:cubicBezTo>
                  <a:cubicBezTo>
                    <a:pt x="55" y="160"/>
                    <a:pt x="55" y="160"/>
                    <a:pt x="55" y="160"/>
                  </a:cubicBezTo>
                  <a:cubicBezTo>
                    <a:pt x="55" y="160"/>
                    <a:pt x="55" y="160"/>
                    <a:pt x="55" y="160"/>
                  </a:cubicBezTo>
                  <a:cubicBezTo>
                    <a:pt x="67" y="165"/>
                    <a:pt x="67" y="165"/>
                    <a:pt x="67" y="165"/>
                  </a:cubicBezTo>
                  <a:cubicBezTo>
                    <a:pt x="80" y="165"/>
                    <a:pt x="80" y="165"/>
                    <a:pt x="80" y="165"/>
                  </a:cubicBezTo>
                  <a:cubicBezTo>
                    <a:pt x="84" y="160"/>
                    <a:pt x="84" y="160"/>
                    <a:pt x="84" y="160"/>
                  </a:cubicBezTo>
                  <a:cubicBezTo>
                    <a:pt x="84" y="160"/>
                    <a:pt x="84" y="160"/>
                    <a:pt x="84" y="160"/>
                  </a:cubicBezTo>
                  <a:cubicBezTo>
                    <a:pt x="84" y="160"/>
                    <a:pt x="84" y="160"/>
                    <a:pt x="84" y="160"/>
                  </a:cubicBezTo>
                  <a:cubicBezTo>
                    <a:pt x="91" y="156"/>
                    <a:pt x="91" y="156"/>
                    <a:pt x="91" y="156"/>
                  </a:cubicBezTo>
                  <a:cubicBezTo>
                    <a:pt x="98" y="151"/>
                    <a:pt x="98" y="151"/>
                    <a:pt x="98" y="151"/>
                  </a:cubicBezTo>
                  <a:cubicBezTo>
                    <a:pt x="98" y="150"/>
                    <a:pt x="98" y="150"/>
                    <a:pt x="98" y="150"/>
                  </a:cubicBezTo>
                  <a:cubicBezTo>
                    <a:pt x="98" y="150"/>
                    <a:pt x="98" y="150"/>
                    <a:pt x="98" y="150"/>
                  </a:cubicBezTo>
                  <a:cubicBezTo>
                    <a:pt x="103" y="149"/>
                    <a:pt x="103" y="149"/>
                    <a:pt x="103" y="149"/>
                  </a:cubicBezTo>
                  <a:cubicBezTo>
                    <a:pt x="108" y="145"/>
                    <a:pt x="108" y="145"/>
                    <a:pt x="108" y="145"/>
                  </a:cubicBezTo>
                  <a:cubicBezTo>
                    <a:pt x="114" y="137"/>
                    <a:pt x="114" y="137"/>
                    <a:pt x="114" y="137"/>
                  </a:cubicBezTo>
                  <a:cubicBezTo>
                    <a:pt x="123" y="140"/>
                    <a:pt x="123" y="140"/>
                    <a:pt x="123" y="140"/>
                  </a:cubicBezTo>
                  <a:cubicBezTo>
                    <a:pt x="124" y="140"/>
                    <a:pt x="124" y="140"/>
                    <a:pt x="124" y="140"/>
                  </a:cubicBezTo>
                  <a:cubicBezTo>
                    <a:pt x="124" y="141"/>
                    <a:pt x="124" y="141"/>
                    <a:pt x="124" y="141"/>
                  </a:cubicBezTo>
                  <a:cubicBezTo>
                    <a:pt x="124" y="141"/>
                    <a:pt x="124" y="141"/>
                    <a:pt x="124" y="141"/>
                  </a:cubicBezTo>
                  <a:cubicBezTo>
                    <a:pt x="126" y="144"/>
                    <a:pt x="127" y="146"/>
                    <a:pt x="128" y="146"/>
                  </a:cubicBezTo>
                  <a:cubicBezTo>
                    <a:pt x="133" y="146"/>
                    <a:pt x="133" y="146"/>
                    <a:pt x="133" y="146"/>
                  </a:cubicBezTo>
                  <a:cubicBezTo>
                    <a:pt x="134" y="146"/>
                    <a:pt x="134" y="146"/>
                    <a:pt x="134" y="146"/>
                  </a:cubicBezTo>
                  <a:cubicBezTo>
                    <a:pt x="137" y="146"/>
                    <a:pt x="137" y="146"/>
                    <a:pt x="137" y="146"/>
                  </a:cubicBezTo>
                  <a:cubicBezTo>
                    <a:pt x="138" y="146"/>
                    <a:pt x="138" y="146"/>
                    <a:pt x="138" y="146"/>
                  </a:cubicBezTo>
                  <a:cubicBezTo>
                    <a:pt x="138" y="147"/>
                    <a:pt x="138" y="147"/>
                    <a:pt x="138" y="147"/>
                  </a:cubicBezTo>
                  <a:cubicBezTo>
                    <a:pt x="144" y="149"/>
                    <a:pt x="144" y="149"/>
                    <a:pt x="144" y="149"/>
                  </a:cubicBezTo>
                  <a:cubicBezTo>
                    <a:pt x="146" y="149"/>
                    <a:pt x="146" y="149"/>
                    <a:pt x="146" y="149"/>
                  </a:cubicBezTo>
                  <a:cubicBezTo>
                    <a:pt x="147" y="148"/>
                    <a:pt x="147" y="148"/>
                    <a:pt x="147" y="148"/>
                  </a:cubicBezTo>
                  <a:cubicBezTo>
                    <a:pt x="148" y="145"/>
                    <a:pt x="148" y="145"/>
                    <a:pt x="148" y="145"/>
                  </a:cubicBezTo>
                  <a:cubicBezTo>
                    <a:pt x="148" y="145"/>
                    <a:pt x="148" y="145"/>
                    <a:pt x="148" y="145"/>
                  </a:cubicBezTo>
                  <a:cubicBezTo>
                    <a:pt x="148" y="144"/>
                    <a:pt x="148" y="144"/>
                    <a:pt x="148" y="144"/>
                  </a:cubicBezTo>
                  <a:cubicBezTo>
                    <a:pt x="148" y="144"/>
                    <a:pt x="148" y="144"/>
                    <a:pt x="148" y="144"/>
                  </a:cubicBezTo>
                  <a:cubicBezTo>
                    <a:pt x="148" y="144"/>
                    <a:pt x="148" y="144"/>
                    <a:pt x="148" y="144"/>
                  </a:cubicBezTo>
                  <a:cubicBezTo>
                    <a:pt x="151" y="142"/>
                    <a:pt x="151" y="142"/>
                    <a:pt x="151" y="142"/>
                  </a:cubicBezTo>
                  <a:cubicBezTo>
                    <a:pt x="151" y="142"/>
                    <a:pt x="151" y="142"/>
                    <a:pt x="151" y="142"/>
                  </a:cubicBezTo>
                  <a:cubicBezTo>
                    <a:pt x="156" y="138"/>
                    <a:pt x="156" y="138"/>
                    <a:pt x="156" y="138"/>
                  </a:cubicBezTo>
                  <a:cubicBezTo>
                    <a:pt x="156" y="138"/>
                    <a:pt x="156" y="138"/>
                    <a:pt x="156" y="138"/>
                  </a:cubicBezTo>
                  <a:cubicBezTo>
                    <a:pt x="156" y="138"/>
                    <a:pt x="156" y="138"/>
                    <a:pt x="156" y="138"/>
                  </a:cubicBezTo>
                  <a:cubicBezTo>
                    <a:pt x="157" y="138"/>
                    <a:pt x="157" y="138"/>
                    <a:pt x="157" y="138"/>
                  </a:cubicBezTo>
                  <a:cubicBezTo>
                    <a:pt x="161" y="138"/>
                    <a:pt x="161" y="138"/>
                    <a:pt x="161" y="138"/>
                  </a:cubicBezTo>
                  <a:cubicBezTo>
                    <a:pt x="161" y="136"/>
                    <a:pt x="162" y="133"/>
                    <a:pt x="165" y="131"/>
                  </a:cubicBezTo>
                  <a:cubicBezTo>
                    <a:pt x="168" y="129"/>
                    <a:pt x="170" y="128"/>
                    <a:pt x="171" y="128"/>
                  </a:cubicBezTo>
                  <a:cubicBezTo>
                    <a:pt x="173" y="126"/>
                    <a:pt x="173" y="126"/>
                    <a:pt x="173" y="126"/>
                  </a:cubicBezTo>
                  <a:cubicBezTo>
                    <a:pt x="174" y="126"/>
                    <a:pt x="174" y="126"/>
                    <a:pt x="174" y="126"/>
                  </a:cubicBezTo>
                  <a:cubicBezTo>
                    <a:pt x="174" y="126"/>
                    <a:pt x="174" y="126"/>
                    <a:pt x="174" y="126"/>
                  </a:cubicBezTo>
                  <a:cubicBezTo>
                    <a:pt x="176" y="124"/>
                    <a:pt x="176" y="124"/>
                    <a:pt x="176" y="124"/>
                  </a:cubicBezTo>
                  <a:cubicBezTo>
                    <a:pt x="176" y="124"/>
                    <a:pt x="176" y="124"/>
                    <a:pt x="176" y="124"/>
                  </a:cubicBezTo>
                  <a:cubicBezTo>
                    <a:pt x="176" y="124"/>
                    <a:pt x="176" y="124"/>
                    <a:pt x="176" y="124"/>
                  </a:cubicBezTo>
                  <a:cubicBezTo>
                    <a:pt x="176" y="123"/>
                    <a:pt x="176" y="123"/>
                    <a:pt x="176" y="123"/>
                  </a:cubicBezTo>
                  <a:cubicBezTo>
                    <a:pt x="177" y="123"/>
                    <a:pt x="177" y="123"/>
                    <a:pt x="177" y="123"/>
                  </a:cubicBezTo>
                  <a:cubicBezTo>
                    <a:pt x="183" y="122"/>
                    <a:pt x="183" y="122"/>
                    <a:pt x="183" y="122"/>
                  </a:cubicBezTo>
                  <a:cubicBezTo>
                    <a:pt x="187" y="122"/>
                    <a:pt x="187" y="122"/>
                    <a:pt x="187" y="122"/>
                  </a:cubicBezTo>
                  <a:cubicBezTo>
                    <a:pt x="188" y="120"/>
                    <a:pt x="188" y="120"/>
                    <a:pt x="188" y="120"/>
                  </a:cubicBezTo>
                  <a:cubicBezTo>
                    <a:pt x="190" y="118"/>
                    <a:pt x="190" y="118"/>
                    <a:pt x="190" y="118"/>
                  </a:cubicBezTo>
                  <a:cubicBezTo>
                    <a:pt x="190" y="118"/>
                    <a:pt x="190" y="118"/>
                    <a:pt x="190" y="118"/>
                  </a:cubicBezTo>
                  <a:cubicBezTo>
                    <a:pt x="192" y="114"/>
                    <a:pt x="192" y="114"/>
                    <a:pt x="192" y="114"/>
                  </a:cubicBezTo>
                  <a:cubicBezTo>
                    <a:pt x="191" y="114"/>
                    <a:pt x="191" y="114"/>
                    <a:pt x="191" y="114"/>
                  </a:cubicBezTo>
                  <a:cubicBezTo>
                    <a:pt x="188" y="111"/>
                    <a:pt x="187" y="108"/>
                    <a:pt x="186" y="103"/>
                  </a:cubicBezTo>
                  <a:cubicBezTo>
                    <a:pt x="186" y="103"/>
                    <a:pt x="186" y="103"/>
                    <a:pt x="186" y="103"/>
                  </a:cubicBezTo>
                  <a:cubicBezTo>
                    <a:pt x="186" y="103"/>
                    <a:pt x="186" y="103"/>
                    <a:pt x="186" y="103"/>
                  </a:cubicBezTo>
                  <a:cubicBezTo>
                    <a:pt x="186" y="103"/>
                    <a:pt x="186" y="103"/>
                    <a:pt x="186" y="103"/>
                  </a:cubicBezTo>
                  <a:cubicBezTo>
                    <a:pt x="186" y="102"/>
                    <a:pt x="186" y="102"/>
                    <a:pt x="186" y="102"/>
                  </a:cubicBezTo>
                  <a:cubicBezTo>
                    <a:pt x="188" y="94"/>
                    <a:pt x="188" y="94"/>
                    <a:pt x="188" y="94"/>
                  </a:cubicBezTo>
                  <a:cubicBezTo>
                    <a:pt x="188" y="91"/>
                    <a:pt x="188" y="89"/>
                    <a:pt x="190" y="87"/>
                  </a:cubicBezTo>
                  <a:cubicBezTo>
                    <a:pt x="190" y="80"/>
                    <a:pt x="190" y="80"/>
                    <a:pt x="190" y="80"/>
                  </a:cubicBezTo>
                  <a:cubicBezTo>
                    <a:pt x="189" y="79"/>
                    <a:pt x="188" y="78"/>
                    <a:pt x="186" y="78"/>
                  </a:cubicBezTo>
                  <a:cubicBezTo>
                    <a:pt x="174" y="83"/>
                    <a:pt x="174" y="83"/>
                    <a:pt x="174" y="83"/>
                  </a:cubicBezTo>
                  <a:cubicBezTo>
                    <a:pt x="174" y="70"/>
                    <a:pt x="174" y="70"/>
                    <a:pt x="174" y="70"/>
                  </a:cubicBezTo>
                  <a:cubicBezTo>
                    <a:pt x="175" y="68"/>
                    <a:pt x="179" y="64"/>
                    <a:pt x="186" y="60"/>
                  </a:cubicBezTo>
                  <a:cubicBezTo>
                    <a:pt x="183" y="46"/>
                    <a:pt x="183" y="46"/>
                    <a:pt x="183" y="46"/>
                  </a:cubicBezTo>
                  <a:cubicBezTo>
                    <a:pt x="182" y="41"/>
                    <a:pt x="183" y="37"/>
                    <a:pt x="186" y="34"/>
                  </a:cubicBezTo>
                  <a:cubicBezTo>
                    <a:pt x="186" y="32"/>
                    <a:pt x="186" y="32"/>
                    <a:pt x="186" y="32"/>
                  </a:cubicBezTo>
                  <a:cubicBezTo>
                    <a:pt x="182" y="32"/>
                    <a:pt x="182" y="32"/>
                    <a:pt x="182" y="32"/>
                  </a:cubicBezTo>
                  <a:cubicBezTo>
                    <a:pt x="180" y="32"/>
                    <a:pt x="180" y="32"/>
                    <a:pt x="180" y="32"/>
                  </a:cubicBezTo>
                  <a:cubicBezTo>
                    <a:pt x="178" y="38"/>
                    <a:pt x="178" y="38"/>
                    <a:pt x="178" y="38"/>
                  </a:cubicBezTo>
                  <a:cubicBezTo>
                    <a:pt x="177" y="40"/>
                    <a:pt x="175" y="41"/>
                    <a:pt x="174" y="41"/>
                  </a:cubicBezTo>
                  <a:cubicBezTo>
                    <a:pt x="173" y="41"/>
                    <a:pt x="173" y="41"/>
                    <a:pt x="173" y="41"/>
                  </a:cubicBezTo>
                  <a:cubicBezTo>
                    <a:pt x="169" y="38"/>
                    <a:pt x="169" y="38"/>
                    <a:pt x="169" y="38"/>
                  </a:cubicBezTo>
                  <a:cubicBezTo>
                    <a:pt x="168" y="38"/>
                    <a:pt x="168" y="38"/>
                    <a:pt x="168" y="38"/>
                  </a:cubicBezTo>
                  <a:cubicBezTo>
                    <a:pt x="168" y="38"/>
                    <a:pt x="168" y="38"/>
                    <a:pt x="168" y="38"/>
                  </a:cubicBezTo>
                  <a:cubicBezTo>
                    <a:pt x="168" y="38"/>
                    <a:pt x="168" y="38"/>
                    <a:pt x="168" y="38"/>
                  </a:cubicBezTo>
                  <a:cubicBezTo>
                    <a:pt x="168" y="37"/>
                    <a:pt x="168" y="37"/>
                    <a:pt x="168" y="37"/>
                  </a:cubicBezTo>
                  <a:cubicBezTo>
                    <a:pt x="167" y="34"/>
                    <a:pt x="167" y="34"/>
                    <a:pt x="167" y="34"/>
                  </a:cubicBezTo>
                  <a:cubicBezTo>
                    <a:pt x="166" y="30"/>
                    <a:pt x="166" y="30"/>
                    <a:pt x="166" y="30"/>
                  </a:cubicBezTo>
                  <a:cubicBezTo>
                    <a:pt x="166" y="30"/>
                    <a:pt x="166" y="30"/>
                    <a:pt x="166" y="30"/>
                  </a:cubicBezTo>
                  <a:cubicBezTo>
                    <a:pt x="166" y="30"/>
                    <a:pt x="166" y="30"/>
                    <a:pt x="166" y="30"/>
                  </a:cubicBezTo>
                  <a:cubicBezTo>
                    <a:pt x="166" y="32"/>
                    <a:pt x="166" y="32"/>
                    <a:pt x="166" y="32"/>
                  </a:cubicBezTo>
                  <a:cubicBezTo>
                    <a:pt x="158" y="32"/>
                    <a:pt x="158" y="32"/>
                    <a:pt x="158" y="32"/>
                  </a:cubicBezTo>
                  <a:cubicBezTo>
                    <a:pt x="158" y="30"/>
                    <a:pt x="158" y="30"/>
                    <a:pt x="158" y="30"/>
                  </a:cubicBezTo>
                  <a:cubicBezTo>
                    <a:pt x="156" y="26"/>
                    <a:pt x="156" y="26"/>
                    <a:pt x="156" y="26"/>
                  </a:cubicBezTo>
                  <a:cubicBezTo>
                    <a:pt x="156" y="20"/>
                    <a:pt x="156" y="20"/>
                    <a:pt x="156" y="20"/>
                  </a:cubicBezTo>
                  <a:cubicBezTo>
                    <a:pt x="152" y="12"/>
                    <a:pt x="152" y="12"/>
                    <a:pt x="152" y="12"/>
                  </a:cubicBezTo>
                  <a:cubicBezTo>
                    <a:pt x="152" y="6"/>
                    <a:pt x="152" y="6"/>
                    <a:pt x="152" y="6"/>
                  </a:cubicBezTo>
                  <a:lnTo>
                    <a:pt x="150" y="3"/>
                  </a:lnTo>
                  <a:close/>
                </a:path>
              </a:pathLst>
            </a:custGeom>
            <a:grpFill/>
            <a:ln>
              <a:noFill/>
            </a:ln>
          </p:spPr>
          <p:txBody>
            <a:bodyPr/>
            <a:lstStyle/>
            <a:p>
              <a:endParaRPr lang="zh-CN" altLang="en-US"/>
            </a:p>
          </p:txBody>
        </p:sp>
        <p:sp>
          <p:nvSpPr>
            <p:cNvPr id="502" name="Freeform 15"/>
            <p:cNvSpPr>
              <a:spLocks noChangeArrowheads="1"/>
            </p:cNvSpPr>
            <p:nvPr/>
          </p:nvSpPr>
          <p:spPr bwMode="auto">
            <a:xfrm>
              <a:off x="3421744" y="3719743"/>
              <a:ext cx="457200" cy="461963"/>
            </a:xfrm>
            <a:custGeom>
              <a:avLst/>
              <a:gdLst>
                <a:gd name="T0" fmla="*/ 2147483647 w 142"/>
                <a:gd name="T1" fmla="*/ 2147483647 h 144"/>
                <a:gd name="T2" fmla="*/ 2147483647 w 142"/>
                <a:gd name="T3" fmla="*/ 2147483647 h 144"/>
                <a:gd name="T4" fmla="*/ 2147483647 w 142"/>
                <a:gd name="T5" fmla="*/ 2147483647 h 144"/>
                <a:gd name="T6" fmla="*/ 2147483647 w 142"/>
                <a:gd name="T7" fmla="*/ 2147483647 h 144"/>
                <a:gd name="T8" fmla="*/ 2147483647 w 142"/>
                <a:gd name="T9" fmla="*/ 2147483647 h 144"/>
                <a:gd name="T10" fmla="*/ 2147483647 w 142"/>
                <a:gd name="T11" fmla="*/ 2147483647 h 144"/>
                <a:gd name="T12" fmla="*/ 2147483647 w 142"/>
                <a:gd name="T13" fmla="*/ 2147483647 h 144"/>
                <a:gd name="T14" fmla="*/ 2147483647 w 142"/>
                <a:gd name="T15" fmla="*/ 2147483647 h 144"/>
                <a:gd name="T16" fmla="*/ 2147483647 w 142"/>
                <a:gd name="T17" fmla="*/ 2147483647 h 144"/>
                <a:gd name="T18" fmla="*/ 2147483647 w 142"/>
                <a:gd name="T19" fmla="*/ 2147483647 h 144"/>
                <a:gd name="T20" fmla="*/ 2147483647 w 142"/>
                <a:gd name="T21" fmla="*/ 2147483647 h 144"/>
                <a:gd name="T22" fmla="*/ 2147483647 w 142"/>
                <a:gd name="T23" fmla="*/ 2147483647 h 144"/>
                <a:gd name="T24" fmla="*/ 2147483647 w 142"/>
                <a:gd name="T25" fmla="*/ 2147483647 h 144"/>
                <a:gd name="T26" fmla="*/ 2147483647 w 142"/>
                <a:gd name="T27" fmla="*/ 2147483647 h 144"/>
                <a:gd name="T28" fmla="*/ 0 w 142"/>
                <a:gd name="T29" fmla="*/ 2147483647 h 144"/>
                <a:gd name="T30" fmla="*/ 2147483647 w 142"/>
                <a:gd name="T31" fmla="*/ 2147483647 h 144"/>
                <a:gd name="T32" fmla="*/ 2147483647 w 142"/>
                <a:gd name="T33" fmla="*/ 2147483647 h 144"/>
                <a:gd name="T34" fmla="*/ 2147483647 w 142"/>
                <a:gd name="T35" fmla="*/ 2147483647 h 144"/>
                <a:gd name="T36" fmla="*/ 2147483647 w 142"/>
                <a:gd name="T37" fmla="*/ 2147483647 h 144"/>
                <a:gd name="T38" fmla="*/ 2147483647 w 142"/>
                <a:gd name="T39" fmla="*/ 2147483647 h 144"/>
                <a:gd name="T40" fmla="*/ 2147483647 w 142"/>
                <a:gd name="T41" fmla="*/ 2147483647 h 144"/>
                <a:gd name="T42" fmla="*/ 2147483647 w 142"/>
                <a:gd name="T43" fmla="*/ 2147483647 h 144"/>
                <a:gd name="T44" fmla="*/ 2147483647 w 142"/>
                <a:gd name="T45" fmla="*/ 2147483647 h 144"/>
                <a:gd name="T46" fmla="*/ 2147483647 w 142"/>
                <a:gd name="T47" fmla="*/ 2147483647 h 144"/>
                <a:gd name="T48" fmla="*/ 2147483647 w 142"/>
                <a:gd name="T49" fmla="*/ 2147483647 h 144"/>
                <a:gd name="T50" fmla="*/ 2147483647 w 142"/>
                <a:gd name="T51" fmla="*/ 2147483647 h 144"/>
                <a:gd name="T52" fmla="*/ 2147483647 w 142"/>
                <a:gd name="T53" fmla="*/ 2147483647 h 144"/>
                <a:gd name="T54" fmla="*/ 2147483647 w 142"/>
                <a:gd name="T55" fmla="*/ 2147483647 h 144"/>
                <a:gd name="T56" fmla="*/ 2147483647 w 142"/>
                <a:gd name="T57" fmla="*/ 2147483647 h 144"/>
                <a:gd name="T58" fmla="*/ 2147483647 w 142"/>
                <a:gd name="T59" fmla="*/ 2147483647 h 144"/>
                <a:gd name="T60" fmla="*/ 2147483647 w 142"/>
                <a:gd name="T61" fmla="*/ 2147483647 h 144"/>
                <a:gd name="T62" fmla="*/ 2147483647 w 142"/>
                <a:gd name="T63" fmla="*/ 2147483647 h 144"/>
                <a:gd name="T64" fmla="*/ 2147483647 w 142"/>
                <a:gd name="T65" fmla="*/ 2147483647 h 144"/>
                <a:gd name="T66" fmla="*/ 2147483647 w 142"/>
                <a:gd name="T67" fmla="*/ 2147483647 h 144"/>
                <a:gd name="T68" fmla="*/ 2147483647 w 142"/>
                <a:gd name="T69" fmla="*/ 2147483647 h 144"/>
                <a:gd name="T70" fmla="*/ 2147483647 w 142"/>
                <a:gd name="T71" fmla="*/ 2147483647 h 144"/>
                <a:gd name="T72" fmla="*/ 2147483647 w 142"/>
                <a:gd name="T73" fmla="*/ 2147483647 h 144"/>
                <a:gd name="T74" fmla="*/ 2147483647 w 142"/>
                <a:gd name="T75" fmla="*/ 2147483647 h 144"/>
                <a:gd name="T76" fmla="*/ 2147483647 w 142"/>
                <a:gd name="T77" fmla="*/ 2147483647 h 144"/>
                <a:gd name="T78" fmla="*/ 2147483647 w 142"/>
                <a:gd name="T79" fmla="*/ 2147483647 h 144"/>
                <a:gd name="T80" fmla="*/ 2147483647 w 142"/>
                <a:gd name="T81" fmla="*/ 2147483647 h 144"/>
                <a:gd name="T82" fmla="*/ 2147483647 w 142"/>
                <a:gd name="T83" fmla="*/ 2147483647 h 144"/>
                <a:gd name="T84" fmla="*/ 2147483647 w 142"/>
                <a:gd name="T85" fmla="*/ 2147483647 h 144"/>
                <a:gd name="T86" fmla="*/ 2147483647 w 142"/>
                <a:gd name="T87" fmla="*/ 2147483647 h 144"/>
                <a:gd name="T88" fmla="*/ 2147483647 w 142"/>
                <a:gd name="T89" fmla="*/ 2147483647 h 144"/>
                <a:gd name="T90" fmla="*/ 2147483647 w 142"/>
                <a:gd name="T91" fmla="*/ 2147483647 h 144"/>
                <a:gd name="T92" fmla="*/ 2147483647 w 142"/>
                <a:gd name="T93" fmla="*/ 2147483647 h 1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2"/>
                <a:gd name="T142" fmla="*/ 0 h 144"/>
                <a:gd name="T143" fmla="*/ 142 w 142"/>
                <a:gd name="T144" fmla="*/ 144 h 1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2" h="144">
                  <a:moveTo>
                    <a:pt x="142" y="29"/>
                  </a:moveTo>
                  <a:cubicBezTo>
                    <a:pt x="139" y="22"/>
                    <a:pt x="139" y="22"/>
                    <a:pt x="139" y="22"/>
                  </a:cubicBezTo>
                  <a:cubicBezTo>
                    <a:pt x="134" y="16"/>
                    <a:pt x="134" y="16"/>
                    <a:pt x="134" y="16"/>
                  </a:cubicBezTo>
                  <a:cubicBezTo>
                    <a:pt x="130" y="15"/>
                    <a:pt x="130" y="15"/>
                    <a:pt x="130" y="15"/>
                  </a:cubicBezTo>
                  <a:cubicBezTo>
                    <a:pt x="129" y="15"/>
                    <a:pt x="129" y="15"/>
                    <a:pt x="129" y="15"/>
                  </a:cubicBezTo>
                  <a:cubicBezTo>
                    <a:pt x="129" y="14"/>
                    <a:pt x="129" y="14"/>
                    <a:pt x="129" y="14"/>
                  </a:cubicBezTo>
                  <a:cubicBezTo>
                    <a:pt x="129" y="14"/>
                    <a:pt x="129" y="14"/>
                    <a:pt x="129" y="14"/>
                  </a:cubicBezTo>
                  <a:cubicBezTo>
                    <a:pt x="125" y="12"/>
                    <a:pt x="125" y="12"/>
                    <a:pt x="125" y="12"/>
                  </a:cubicBezTo>
                  <a:cubicBezTo>
                    <a:pt x="125" y="12"/>
                    <a:pt x="125" y="12"/>
                    <a:pt x="125" y="12"/>
                  </a:cubicBezTo>
                  <a:cubicBezTo>
                    <a:pt x="124" y="12"/>
                    <a:pt x="124" y="12"/>
                    <a:pt x="124" y="12"/>
                  </a:cubicBezTo>
                  <a:cubicBezTo>
                    <a:pt x="122" y="13"/>
                    <a:pt x="122" y="13"/>
                    <a:pt x="122" y="13"/>
                  </a:cubicBezTo>
                  <a:cubicBezTo>
                    <a:pt x="117" y="14"/>
                    <a:pt x="117" y="14"/>
                    <a:pt x="117" y="14"/>
                  </a:cubicBezTo>
                  <a:cubicBezTo>
                    <a:pt x="117" y="14"/>
                    <a:pt x="117" y="14"/>
                    <a:pt x="117" y="14"/>
                  </a:cubicBezTo>
                  <a:cubicBezTo>
                    <a:pt x="116" y="13"/>
                    <a:pt x="116" y="13"/>
                    <a:pt x="116" y="13"/>
                  </a:cubicBezTo>
                  <a:cubicBezTo>
                    <a:pt x="111" y="11"/>
                    <a:pt x="111" y="11"/>
                    <a:pt x="111" y="11"/>
                  </a:cubicBezTo>
                  <a:cubicBezTo>
                    <a:pt x="111" y="11"/>
                    <a:pt x="111" y="11"/>
                    <a:pt x="111" y="11"/>
                  </a:cubicBezTo>
                  <a:cubicBezTo>
                    <a:pt x="110" y="11"/>
                    <a:pt x="110" y="11"/>
                    <a:pt x="110" y="11"/>
                  </a:cubicBezTo>
                  <a:cubicBezTo>
                    <a:pt x="110" y="10"/>
                    <a:pt x="110" y="10"/>
                    <a:pt x="110" y="10"/>
                  </a:cubicBezTo>
                  <a:cubicBezTo>
                    <a:pt x="110" y="10"/>
                    <a:pt x="110" y="10"/>
                    <a:pt x="110" y="10"/>
                  </a:cubicBezTo>
                  <a:cubicBezTo>
                    <a:pt x="106" y="6"/>
                    <a:pt x="106" y="6"/>
                    <a:pt x="106" y="6"/>
                  </a:cubicBezTo>
                  <a:cubicBezTo>
                    <a:pt x="102" y="2"/>
                    <a:pt x="102" y="2"/>
                    <a:pt x="102" y="2"/>
                  </a:cubicBezTo>
                  <a:cubicBezTo>
                    <a:pt x="98" y="0"/>
                    <a:pt x="98" y="0"/>
                    <a:pt x="98" y="0"/>
                  </a:cubicBezTo>
                  <a:cubicBezTo>
                    <a:pt x="94" y="4"/>
                    <a:pt x="94" y="4"/>
                    <a:pt x="94" y="4"/>
                  </a:cubicBezTo>
                  <a:cubicBezTo>
                    <a:pt x="88" y="8"/>
                    <a:pt x="88" y="8"/>
                    <a:pt x="88" y="8"/>
                  </a:cubicBezTo>
                  <a:cubicBezTo>
                    <a:pt x="86" y="20"/>
                    <a:pt x="86" y="20"/>
                    <a:pt x="86" y="20"/>
                  </a:cubicBezTo>
                  <a:cubicBezTo>
                    <a:pt x="86" y="20"/>
                    <a:pt x="86" y="20"/>
                    <a:pt x="86" y="20"/>
                  </a:cubicBezTo>
                  <a:cubicBezTo>
                    <a:pt x="86" y="20"/>
                    <a:pt x="86" y="20"/>
                    <a:pt x="86" y="20"/>
                  </a:cubicBezTo>
                  <a:cubicBezTo>
                    <a:pt x="81" y="29"/>
                    <a:pt x="81" y="29"/>
                    <a:pt x="81" y="29"/>
                  </a:cubicBezTo>
                  <a:cubicBezTo>
                    <a:pt x="81" y="30"/>
                    <a:pt x="81" y="30"/>
                    <a:pt x="81" y="30"/>
                  </a:cubicBezTo>
                  <a:cubicBezTo>
                    <a:pt x="81" y="30"/>
                    <a:pt x="81" y="30"/>
                    <a:pt x="81" y="30"/>
                  </a:cubicBezTo>
                  <a:cubicBezTo>
                    <a:pt x="77" y="34"/>
                    <a:pt x="77" y="34"/>
                    <a:pt x="77" y="34"/>
                  </a:cubicBezTo>
                  <a:cubicBezTo>
                    <a:pt x="72" y="43"/>
                    <a:pt x="72" y="43"/>
                    <a:pt x="72" y="43"/>
                  </a:cubicBezTo>
                  <a:cubicBezTo>
                    <a:pt x="72" y="43"/>
                    <a:pt x="72" y="43"/>
                    <a:pt x="72" y="43"/>
                  </a:cubicBezTo>
                  <a:cubicBezTo>
                    <a:pt x="72" y="44"/>
                    <a:pt x="72" y="44"/>
                    <a:pt x="72" y="44"/>
                  </a:cubicBezTo>
                  <a:cubicBezTo>
                    <a:pt x="68" y="46"/>
                    <a:pt x="65" y="49"/>
                    <a:pt x="62" y="52"/>
                  </a:cubicBezTo>
                  <a:cubicBezTo>
                    <a:pt x="58" y="59"/>
                    <a:pt x="58" y="59"/>
                    <a:pt x="58" y="59"/>
                  </a:cubicBezTo>
                  <a:cubicBezTo>
                    <a:pt x="57" y="61"/>
                    <a:pt x="54" y="63"/>
                    <a:pt x="48" y="66"/>
                  </a:cubicBezTo>
                  <a:cubicBezTo>
                    <a:pt x="44" y="72"/>
                    <a:pt x="44" y="72"/>
                    <a:pt x="44" y="72"/>
                  </a:cubicBezTo>
                  <a:cubicBezTo>
                    <a:pt x="44" y="72"/>
                    <a:pt x="44" y="72"/>
                    <a:pt x="44" y="72"/>
                  </a:cubicBezTo>
                  <a:cubicBezTo>
                    <a:pt x="37" y="82"/>
                    <a:pt x="37" y="82"/>
                    <a:pt x="37" y="82"/>
                  </a:cubicBezTo>
                  <a:cubicBezTo>
                    <a:pt x="36" y="82"/>
                    <a:pt x="36" y="82"/>
                    <a:pt x="36" y="82"/>
                  </a:cubicBezTo>
                  <a:cubicBezTo>
                    <a:pt x="36" y="82"/>
                    <a:pt x="36" y="82"/>
                    <a:pt x="36" y="82"/>
                  </a:cubicBezTo>
                  <a:cubicBezTo>
                    <a:pt x="36" y="82"/>
                    <a:pt x="36" y="82"/>
                    <a:pt x="36" y="82"/>
                  </a:cubicBezTo>
                  <a:cubicBezTo>
                    <a:pt x="4" y="80"/>
                    <a:pt x="4" y="80"/>
                    <a:pt x="4" y="80"/>
                  </a:cubicBezTo>
                  <a:cubicBezTo>
                    <a:pt x="0" y="84"/>
                    <a:pt x="0" y="84"/>
                    <a:pt x="0" y="84"/>
                  </a:cubicBezTo>
                  <a:cubicBezTo>
                    <a:pt x="0" y="90"/>
                    <a:pt x="0" y="90"/>
                    <a:pt x="0" y="90"/>
                  </a:cubicBezTo>
                  <a:cubicBezTo>
                    <a:pt x="3" y="104"/>
                    <a:pt x="3" y="104"/>
                    <a:pt x="3" y="104"/>
                  </a:cubicBezTo>
                  <a:cubicBezTo>
                    <a:pt x="10" y="113"/>
                    <a:pt x="10" y="113"/>
                    <a:pt x="10" y="113"/>
                  </a:cubicBezTo>
                  <a:cubicBezTo>
                    <a:pt x="16" y="116"/>
                    <a:pt x="16" y="116"/>
                    <a:pt x="16" y="116"/>
                  </a:cubicBezTo>
                  <a:cubicBezTo>
                    <a:pt x="16" y="117"/>
                    <a:pt x="16" y="117"/>
                    <a:pt x="16" y="117"/>
                  </a:cubicBezTo>
                  <a:cubicBezTo>
                    <a:pt x="16" y="117"/>
                    <a:pt x="16" y="117"/>
                    <a:pt x="16" y="117"/>
                  </a:cubicBezTo>
                  <a:cubicBezTo>
                    <a:pt x="16" y="117"/>
                    <a:pt x="16" y="117"/>
                    <a:pt x="16" y="117"/>
                  </a:cubicBezTo>
                  <a:cubicBezTo>
                    <a:pt x="19" y="121"/>
                    <a:pt x="21" y="124"/>
                    <a:pt x="21" y="126"/>
                  </a:cubicBezTo>
                  <a:cubicBezTo>
                    <a:pt x="21" y="131"/>
                    <a:pt x="21" y="131"/>
                    <a:pt x="21" y="131"/>
                  </a:cubicBezTo>
                  <a:cubicBezTo>
                    <a:pt x="19" y="133"/>
                    <a:pt x="19" y="133"/>
                    <a:pt x="19" y="133"/>
                  </a:cubicBezTo>
                  <a:cubicBezTo>
                    <a:pt x="20" y="134"/>
                    <a:pt x="20" y="134"/>
                    <a:pt x="20" y="134"/>
                  </a:cubicBezTo>
                  <a:cubicBezTo>
                    <a:pt x="22" y="134"/>
                    <a:pt x="22" y="134"/>
                    <a:pt x="22" y="134"/>
                  </a:cubicBezTo>
                  <a:cubicBezTo>
                    <a:pt x="24" y="129"/>
                    <a:pt x="24" y="129"/>
                    <a:pt x="24" y="129"/>
                  </a:cubicBezTo>
                  <a:cubicBezTo>
                    <a:pt x="25" y="129"/>
                    <a:pt x="25" y="129"/>
                    <a:pt x="25" y="129"/>
                  </a:cubicBezTo>
                  <a:cubicBezTo>
                    <a:pt x="31" y="131"/>
                    <a:pt x="31" y="131"/>
                    <a:pt x="31" y="131"/>
                  </a:cubicBezTo>
                  <a:cubicBezTo>
                    <a:pt x="32" y="133"/>
                    <a:pt x="32" y="133"/>
                    <a:pt x="32" y="133"/>
                  </a:cubicBezTo>
                  <a:cubicBezTo>
                    <a:pt x="35" y="133"/>
                    <a:pt x="35" y="133"/>
                    <a:pt x="35" y="133"/>
                  </a:cubicBezTo>
                  <a:cubicBezTo>
                    <a:pt x="35" y="133"/>
                    <a:pt x="35" y="133"/>
                    <a:pt x="35" y="133"/>
                  </a:cubicBezTo>
                  <a:cubicBezTo>
                    <a:pt x="34" y="130"/>
                    <a:pt x="34" y="130"/>
                    <a:pt x="34" y="130"/>
                  </a:cubicBezTo>
                  <a:cubicBezTo>
                    <a:pt x="34" y="130"/>
                    <a:pt x="34" y="130"/>
                    <a:pt x="34" y="130"/>
                  </a:cubicBezTo>
                  <a:cubicBezTo>
                    <a:pt x="38" y="123"/>
                    <a:pt x="38" y="123"/>
                    <a:pt x="38" y="123"/>
                  </a:cubicBezTo>
                  <a:cubicBezTo>
                    <a:pt x="39" y="121"/>
                    <a:pt x="41" y="120"/>
                    <a:pt x="44" y="121"/>
                  </a:cubicBezTo>
                  <a:cubicBezTo>
                    <a:pt x="51" y="121"/>
                    <a:pt x="51" y="121"/>
                    <a:pt x="51" y="121"/>
                  </a:cubicBezTo>
                  <a:cubicBezTo>
                    <a:pt x="55" y="116"/>
                    <a:pt x="55" y="116"/>
                    <a:pt x="55" y="116"/>
                  </a:cubicBezTo>
                  <a:cubicBezTo>
                    <a:pt x="55" y="111"/>
                    <a:pt x="55" y="111"/>
                    <a:pt x="55" y="111"/>
                  </a:cubicBezTo>
                  <a:cubicBezTo>
                    <a:pt x="56" y="106"/>
                    <a:pt x="56" y="106"/>
                    <a:pt x="56" y="106"/>
                  </a:cubicBezTo>
                  <a:cubicBezTo>
                    <a:pt x="56" y="106"/>
                    <a:pt x="56" y="106"/>
                    <a:pt x="56" y="106"/>
                  </a:cubicBezTo>
                  <a:cubicBezTo>
                    <a:pt x="57" y="105"/>
                    <a:pt x="57" y="105"/>
                    <a:pt x="57" y="105"/>
                  </a:cubicBezTo>
                  <a:cubicBezTo>
                    <a:pt x="57" y="105"/>
                    <a:pt x="57" y="105"/>
                    <a:pt x="57" y="105"/>
                  </a:cubicBezTo>
                  <a:cubicBezTo>
                    <a:pt x="60" y="103"/>
                    <a:pt x="60" y="103"/>
                    <a:pt x="60" y="103"/>
                  </a:cubicBezTo>
                  <a:cubicBezTo>
                    <a:pt x="60" y="103"/>
                    <a:pt x="60" y="103"/>
                    <a:pt x="60" y="103"/>
                  </a:cubicBezTo>
                  <a:cubicBezTo>
                    <a:pt x="60" y="103"/>
                    <a:pt x="60" y="103"/>
                    <a:pt x="60" y="103"/>
                  </a:cubicBezTo>
                  <a:cubicBezTo>
                    <a:pt x="61" y="103"/>
                    <a:pt x="61" y="103"/>
                    <a:pt x="61" y="103"/>
                  </a:cubicBezTo>
                  <a:cubicBezTo>
                    <a:pt x="67" y="104"/>
                    <a:pt x="67" y="104"/>
                    <a:pt x="67" y="104"/>
                  </a:cubicBezTo>
                  <a:cubicBezTo>
                    <a:pt x="67" y="105"/>
                    <a:pt x="67" y="105"/>
                    <a:pt x="67" y="105"/>
                  </a:cubicBezTo>
                  <a:cubicBezTo>
                    <a:pt x="68" y="110"/>
                    <a:pt x="68" y="110"/>
                    <a:pt x="68" y="110"/>
                  </a:cubicBezTo>
                  <a:cubicBezTo>
                    <a:pt x="68" y="112"/>
                    <a:pt x="68" y="112"/>
                    <a:pt x="68" y="112"/>
                  </a:cubicBezTo>
                  <a:cubicBezTo>
                    <a:pt x="69" y="116"/>
                    <a:pt x="69" y="116"/>
                    <a:pt x="69" y="116"/>
                  </a:cubicBezTo>
                  <a:cubicBezTo>
                    <a:pt x="70" y="116"/>
                    <a:pt x="70" y="116"/>
                    <a:pt x="70" y="116"/>
                  </a:cubicBezTo>
                  <a:cubicBezTo>
                    <a:pt x="72" y="113"/>
                    <a:pt x="72" y="113"/>
                    <a:pt x="72" y="113"/>
                  </a:cubicBezTo>
                  <a:cubicBezTo>
                    <a:pt x="72" y="113"/>
                    <a:pt x="72" y="113"/>
                    <a:pt x="72" y="113"/>
                  </a:cubicBezTo>
                  <a:cubicBezTo>
                    <a:pt x="76" y="108"/>
                    <a:pt x="76" y="108"/>
                    <a:pt x="76" y="108"/>
                  </a:cubicBezTo>
                  <a:cubicBezTo>
                    <a:pt x="76" y="108"/>
                    <a:pt x="76" y="108"/>
                    <a:pt x="76" y="108"/>
                  </a:cubicBezTo>
                  <a:cubicBezTo>
                    <a:pt x="80" y="106"/>
                    <a:pt x="80" y="106"/>
                    <a:pt x="80" y="106"/>
                  </a:cubicBezTo>
                  <a:cubicBezTo>
                    <a:pt x="81" y="106"/>
                    <a:pt x="81" y="106"/>
                    <a:pt x="81" y="106"/>
                  </a:cubicBezTo>
                  <a:cubicBezTo>
                    <a:pt x="81" y="105"/>
                    <a:pt x="81" y="105"/>
                    <a:pt x="81" y="105"/>
                  </a:cubicBezTo>
                  <a:cubicBezTo>
                    <a:pt x="86" y="107"/>
                    <a:pt x="86" y="107"/>
                    <a:pt x="86" y="107"/>
                  </a:cubicBezTo>
                  <a:cubicBezTo>
                    <a:pt x="87" y="107"/>
                    <a:pt x="87" y="107"/>
                    <a:pt x="87" y="107"/>
                  </a:cubicBezTo>
                  <a:cubicBezTo>
                    <a:pt x="88" y="107"/>
                    <a:pt x="88" y="107"/>
                    <a:pt x="88" y="107"/>
                  </a:cubicBezTo>
                  <a:cubicBezTo>
                    <a:pt x="90" y="113"/>
                    <a:pt x="90" y="113"/>
                    <a:pt x="90" y="113"/>
                  </a:cubicBezTo>
                  <a:cubicBezTo>
                    <a:pt x="90" y="118"/>
                    <a:pt x="90" y="118"/>
                    <a:pt x="90" y="118"/>
                  </a:cubicBezTo>
                  <a:cubicBezTo>
                    <a:pt x="94" y="126"/>
                    <a:pt x="94" y="126"/>
                    <a:pt x="94" y="126"/>
                  </a:cubicBezTo>
                  <a:cubicBezTo>
                    <a:pt x="94" y="126"/>
                    <a:pt x="94" y="126"/>
                    <a:pt x="94" y="126"/>
                  </a:cubicBezTo>
                  <a:cubicBezTo>
                    <a:pt x="94" y="127"/>
                    <a:pt x="94" y="127"/>
                    <a:pt x="94" y="127"/>
                  </a:cubicBezTo>
                  <a:cubicBezTo>
                    <a:pt x="94" y="132"/>
                    <a:pt x="94" y="132"/>
                    <a:pt x="94" y="132"/>
                  </a:cubicBezTo>
                  <a:cubicBezTo>
                    <a:pt x="96" y="135"/>
                    <a:pt x="96" y="135"/>
                    <a:pt x="96" y="135"/>
                  </a:cubicBezTo>
                  <a:cubicBezTo>
                    <a:pt x="97" y="135"/>
                    <a:pt x="97" y="135"/>
                    <a:pt x="97" y="135"/>
                  </a:cubicBezTo>
                  <a:cubicBezTo>
                    <a:pt x="98" y="133"/>
                    <a:pt x="98" y="133"/>
                    <a:pt x="98" y="133"/>
                  </a:cubicBezTo>
                  <a:cubicBezTo>
                    <a:pt x="99" y="132"/>
                    <a:pt x="99" y="132"/>
                    <a:pt x="99" y="132"/>
                  </a:cubicBezTo>
                  <a:cubicBezTo>
                    <a:pt x="104" y="135"/>
                    <a:pt x="104" y="135"/>
                    <a:pt x="104" y="135"/>
                  </a:cubicBezTo>
                  <a:cubicBezTo>
                    <a:pt x="104" y="135"/>
                    <a:pt x="104" y="135"/>
                    <a:pt x="104" y="135"/>
                  </a:cubicBezTo>
                  <a:cubicBezTo>
                    <a:pt x="104" y="135"/>
                    <a:pt x="104" y="135"/>
                    <a:pt x="104" y="135"/>
                  </a:cubicBezTo>
                  <a:cubicBezTo>
                    <a:pt x="104" y="136"/>
                    <a:pt x="104" y="136"/>
                    <a:pt x="104" y="136"/>
                  </a:cubicBezTo>
                  <a:cubicBezTo>
                    <a:pt x="104" y="136"/>
                    <a:pt x="104" y="136"/>
                    <a:pt x="104" y="136"/>
                  </a:cubicBezTo>
                  <a:cubicBezTo>
                    <a:pt x="106" y="143"/>
                    <a:pt x="106" y="143"/>
                    <a:pt x="106" y="143"/>
                  </a:cubicBezTo>
                  <a:cubicBezTo>
                    <a:pt x="108" y="144"/>
                    <a:pt x="108" y="144"/>
                    <a:pt x="108" y="144"/>
                  </a:cubicBezTo>
                  <a:cubicBezTo>
                    <a:pt x="108" y="143"/>
                    <a:pt x="108" y="143"/>
                    <a:pt x="108" y="143"/>
                  </a:cubicBezTo>
                  <a:cubicBezTo>
                    <a:pt x="110" y="138"/>
                    <a:pt x="110" y="138"/>
                    <a:pt x="110" y="138"/>
                  </a:cubicBezTo>
                  <a:cubicBezTo>
                    <a:pt x="110" y="138"/>
                    <a:pt x="110" y="138"/>
                    <a:pt x="110" y="138"/>
                  </a:cubicBezTo>
                  <a:cubicBezTo>
                    <a:pt x="111" y="137"/>
                    <a:pt x="111" y="137"/>
                    <a:pt x="111" y="137"/>
                  </a:cubicBezTo>
                  <a:cubicBezTo>
                    <a:pt x="111" y="137"/>
                    <a:pt x="111" y="137"/>
                    <a:pt x="111" y="137"/>
                  </a:cubicBezTo>
                  <a:cubicBezTo>
                    <a:pt x="112" y="137"/>
                    <a:pt x="112" y="137"/>
                    <a:pt x="112" y="137"/>
                  </a:cubicBezTo>
                  <a:cubicBezTo>
                    <a:pt x="114" y="135"/>
                    <a:pt x="114" y="135"/>
                    <a:pt x="114" y="135"/>
                  </a:cubicBezTo>
                  <a:cubicBezTo>
                    <a:pt x="115" y="135"/>
                    <a:pt x="115" y="135"/>
                    <a:pt x="115" y="135"/>
                  </a:cubicBezTo>
                  <a:cubicBezTo>
                    <a:pt x="115" y="135"/>
                    <a:pt x="115" y="135"/>
                    <a:pt x="115" y="135"/>
                  </a:cubicBezTo>
                  <a:cubicBezTo>
                    <a:pt x="118" y="135"/>
                    <a:pt x="118" y="135"/>
                    <a:pt x="118" y="135"/>
                  </a:cubicBezTo>
                  <a:cubicBezTo>
                    <a:pt x="118" y="133"/>
                    <a:pt x="118" y="133"/>
                    <a:pt x="118" y="133"/>
                  </a:cubicBezTo>
                  <a:cubicBezTo>
                    <a:pt x="118" y="132"/>
                    <a:pt x="118" y="132"/>
                    <a:pt x="118" y="132"/>
                  </a:cubicBezTo>
                  <a:cubicBezTo>
                    <a:pt x="116" y="113"/>
                    <a:pt x="116" y="113"/>
                    <a:pt x="116" y="113"/>
                  </a:cubicBezTo>
                  <a:cubicBezTo>
                    <a:pt x="108" y="101"/>
                    <a:pt x="108" y="101"/>
                    <a:pt x="108" y="101"/>
                  </a:cubicBezTo>
                  <a:cubicBezTo>
                    <a:pt x="94" y="84"/>
                    <a:pt x="94" y="84"/>
                    <a:pt x="94" y="84"/>
                  </a:cubicBezTo>
                  <a:cubicBezTo>
                    <a:pt x="93" y="84"/>
                    <a:pt x="93" y="84"/>
                    <a:pt x="93" y="84"/>
                  </a:cubicBezTo>
                  <a:cubicBezTo>
                    <a:pt x="92" y="73"/>
                    <a:pt x="92" y="73"/>
                    <a:pt x="92" y="73"/>
                  </a:cubicBezTo>
                  <a:cubicBezTo>
                    <a:pt x="88" y="64"/>
                    <a:pt x="88" y="64"/>
                    <a:pt x="88" y="64"/>
                  </a:cubicBezTo>
                  <a:cubicBezTo>
                    <a:pt x="88" y="64"/>
                    <a:pt x="88" y="64"/>
                    <a:pt x="88" y="64"/>
                  </a:cubicBezTo>
                  <a:cubicBezTo>
                    <a:pt x="87" y="64"/>
                    <a:pt x="87" y="64"/>
                    <a:pt x="87" y="64"/>
                  </a:cubicBezTo>
                  <a:cubicBezTo>
                    <a:pt x="87" y="64"/>
                    <a:pt x="87" y="64"/>
                    <a:pt x="87" y="64"/>
                  </a:cubicBezTo>
                  <a:cubicBezTo>
                    <a:pt x="88" y="63"/>
                    <a:pt x="88" y="63"/>
                    <a:pt x="88" y="63"/>
                  </a:cubicBezTo>
                  <a:cubicBezTo>
                    <a:pt x="90" y="52"/>
                    <a:pt x="90" y="52"/>
                    <a:pt x="90" y="52"/>
                  </a:cubicBezTo>
                  <a:cubicBezTo>
                    <a:pt x="91" y="52"/>
                    <a:pt x="91" y="52"/>
                    <a:pt x="91" y="52"/>
                  </a:cubicBezTo>
                  <a:cubicBezTo>
                    <a:pt x="92" y="52"/>
                    <a:pt x="92" y="52"/>
                    <a:pt x="92" y="52"/>
                  </a:cubicBezTo>
                  <a:cubicBezTo>
                    <a:pt x="117" y="51"/>
                    <a:pt x="117" y="51"/>
                    <a:pt x="117" y="51"/>
                  </a:cubicBezTo>
                  <a:cubicBezTo>
                    <a:pt x="130" y="44"/>
                    <a:pt x="130" y="44"/>
                    <a:pt x="130" y="44"/>
                  </a:cubicBezTo>
                  <a:cubicBezTo>
                    <a:pt x="130" y="44"/>
                    <a:pt x="130" y="44"/>
                    <a:pt x="130" y="44"/>
                  </a:cubicBezTo>
                  <a:cubicBezTo>
                    <a:pt x="131" y="43"/>
                    <a:pt x="131" y="43"/>
                    <a:pt x="131" y="43"/>
                  </a:cubicBezTo>
                  <a:cubicBezTo>
                    <a:pt x="136" y="42"/>
                    <a:pt x="139" y="40"/>
                    <a:pt x="140" y="38"/>
                  </a:cubicBezTo>
                  <a:cubicBezTo>
                    <a:pt x="141" y="36"/>
                    <a:pt x="142" y="33"/>
                    <a:pt x="142" y="29"/>
                  </a:cubicBezTo>
                  <a:close/>
                </a:path>
              </a:pathLst>
            </a:custGeom>
            <a:grpFill/>
            <a:ln>
              <a:noFill/>
            </a:ln>
          </p:spPr>
          <p:txBody>
            <a:bodyPr/>
            <a:lstStyle/>
            <a:p>
              <a:endParaRPr lang="zh-CN" altLang="en-US"/>
            </a:p>
          </p:txBody>
        </p:sp>
        <p:sp>
          <p:nvSpPr>
            <p:cNvPr id="503" name="Freeform 16"/>
            <p:cNvSpPr>
              <a:spLocks noChangeArrowheads="1"/>
            </p:cNvSpPr>
            <p:nvPr/>
          </p:nvSpPr>
          <p:spPr bwMode="auto">
            <a:xfrm>
              <a:off x="3421744" y="2819631"/>
              <a:ext cx="520700" cy="930275"/>
            </a:xfrm>
            <a:custGeom>
              <a:avLst/>
              <a:gdLst>
                <a:gd name="T0" fmla="*/ 2147483647 w 162"/>
                <a:gd name="T1" fmla="*/ 2147483647 h 289"/>
                <a:gd name="T2" fmla="*/ 2147483647 w 162"/>
                <a:gd name="T3" fmla="*/ 2147483647 h 289"/>
                <a:gd name="T4" fmla="*/ 2147483647 w 162"/>
                <a:gd name="T5" fmla="*/ 2147483647 h 289"/>
                <a:gd name="T6" fmla="*/ 2147483647 w 162"/>
                <a:gd name="T7" fmla="*/ 2147483647 h 289"/>
                <a:gd name="T8" fmla="*/ 2147483647 w 162"/>
                <a:gd name="T9" fmla="*/ 2147483647 h 289"/>
                <a:gd name="T10" fmla="*/ 2147483647 w 162"/>
                <a:gd name="T11" fmla="*/ 2147483647 h 289"/>
                <a:gd name="T12" fmla="*/ 2147483647 w 162"/>
                <a:gd name="T13" fmla="*/ 2147483647 h 289"/>
                <a:gd name="T14" fmla="*/ 2147483647 w 162"/>
                <a:gd name="T15" fmla="*/ 2147483647 h 289"/>
                <a:gd name="T16" fmla="*/ 2147483647 w 162"/>
                <a:gd name="T17" fmla="*/ 2147483647 h 289"/>
                <a:gd name="T18" fmla="*/ 2147483647 w 162"/>
                <a:gd name="T19" fmla="*/ 2147483647 h 289"/>
                <a:gd name="T20" fmla="*/ 2147483647 w 162"/>
                <a:gd name="T21" fmla="*/ 2147483647 h 289"/>
                <a:gd name="T22" fmla="*/ 2147483647 w 162"/>
                <a:gd name="T23" fmla="*/ 2147483647 h 289"/>
                <a:gd name="T24" fmla="*/ 2147483647 w 162"/>
                <a:gd name="T25" fmla="*/ 2147483647 h 289"/>
                <a:gd name="T26" fmla="*/ 2147483647 w 162"/>
                <a:gd name="T27" fmla="*/ 2147483647 h 289"/>
                <a:gd name="T28" fmla="*/ 2147483647 w 162"/>
                <a:gd name="T29" fmla="*/ 2147483647 h 289"/>
                <a:gd name="T30" fmla="*/ 2147483647 w 162"/>
                <a:gd name="T31" fmla="*/ 2147483647 h 289"/>
                <a:gd name="T32" fmla="*/ 2147483647 w 162"/>
                <a:gd name="T33" fmla="*/ 2147483647 h 289"/>
                <a:gd name="T34" fmla="*/ 2147483647 w 162"/>
                <a:gd name="T35" fmla="*/ 2147483647 h 289"/>
                <a:gd name="T36" fmla="*/ 2147483647 w 162"/>
                <a:gd name="T37" fmla="*/ 2147483647 h 289"/>
                <a:gd name="T38" fmla="*/ 2147483647 w 162"/>
                <a:gd name="T39" fmla="*/ 2147483647 h 289"/>
                <a:gd name="T40" fmla="*/ 2147483647 w 162"/>
                <a:gd name="T41" fmla="*/ 2147483647 h 289"/>
                <a:gd name="T42" fmla="*/ 2147483647 w 162"/>
                <a:gd name="T43" fmla="*/ 2147483647 h 289"/>
                <a:gd name="T44" fmla="*/ 2147483647 w 162"/>
                <a:gd name="T45" fmla="*/ 2147483647 h 289"/>
                <a:gd name="T46" fmla="*/ 2147483647 w 162"/>
                <a:gd name="T47" fmla="*/ 2147483647 h 289"/>
                <a:gd name="T48" fmla="*/ 2147483647 w 162"/>
                <a:gd name="T49" fmla="*/ 2147483647 h 289"/>
                <a:gd name="T50" fmla="*/ 2147483647 w 162"/>
                <a:gd name="T51" fmla="*/ 2147483647 h 289"/>
                <a:gd name="T52" fmla="*/ 2147483647 w 162"/>
                <a:gd name="T53" fmla="*/ 2147483647 h 289"/>
                <a:gd name="T54" fmla="*/ 2147483647 w 162"/>
                <a:gd name="T55" fmla="*/ 2147483647 h 289"/>
                <a:gd name="T56" fmla="*/ 2147483647 w 162"/>
                <a:gd name="T57" fmla="*/ 2147483647 h 289"/>
                <a:gd name="T58" fmla="*/ 2147483647 w 162"/>
                <a:gd name="T59" fmla="*/ 2147483647 h 289"/>
                <a:gd name="T60" fmla="*/ 2147483647 w 162"/>
                <a:gd name="T61" fmla="*/ 2147483647 h 289"/>
                <a:gd name="T62" fmla="*/ 2147483647 w 162"/>
                <a:gd name="T63" fmla="*/ 2147483647 h 289"/>
                <a:gd name="T64" fmla="*/ 2147483647 w 162"/>
                <a:gd name="T65" fmla="*/ 2147483647 h 289"/>
                <a:gd name="T66" fmla="*/ 2147483647 w 162"/>
                <a:gd name="T67" fmla="*/ 2147483647 h 289"/>
                <a:gd name="T68" fmla="*/ 2147483647 w 162"/>
                <a:gd name="T69" fmla="*/ 2147483647 h 289"/>
                <a:gd name="T70" fmla="*/ 2147483647 w 162"/>
                <a:gd name="T71" fmla="*/ 2147483647 h 289"/>
                <a:gd name="T72" fmla="*/ 2147483647 w 162"/>
                <a:gd name="T73" fmla="*/ 2147483647 h 289"/>
                <a:gd name="T74" fmla="*/ 2147483647 w 162"/>
                <a:gd name="T75" fmla="*/ 2147483647 h 289"/>
                <a:gd name="T76" fmla="*/ 2147483647 w 162"/>
                <a:gd name="T77" fmla="*/ 2147483647 h 289"/>
                <a:gd name="T78" fmla="*/ 2147483647 w 162"/>
                <a:gd name="T79" fmla="*/ 2147483647 h 289"/>
                <a:gd name="T80" fmla="*/ 2147483647 w 162"/>
                <a:gd name="T81" fmla="*/ 2147483647 h 289"/>
                <a:gd name="T82" fmla="*/ 2147483647 w 162"/>
                <a:gd name="T83" fmla="*/ 2147483647 h 289"/>
                <a:gd name="T84" fmla="*/ 2147483647 w 162"/>
                <a:gd name="T85" fmla="*/ 2147483647 h 289"/>
                <a:gd name="T86" fmla="*/ 2147483647 w 162"/>
                <a:gd name="T87" fmla="*/ 2147483647 h 289"/>
                <a:gd name="T88" fmla="*/ 2147483647 w 162"/>
                <a:gd name="T89" fmla="*/ 2147483647 h 289"/>
                <a:gd name="T90" fmla="*/ 2147483647 w 162"/>
                <a:gd name="T91" fmla="*/ 2147483647 h 289"/>
                <a:gd name="T92" fmla="*/ 2147483647 w 162"/>
                <a:gd name="T93" fmla="*/ 2147483647 h 289"/>
                <a:gd name="T94" fmla="*/ 2147483647 w 162"/>
                <a:gd name="T95" fmla="*/ 2147483647 h 289"/>
                <a:gd name="T96" fmla="*/ 2147483647 w 162"/>
                <a:gd name="T97" fmla="*/ 2147483647 h 289"/>
                <a:gd name="T98" fmla="*/ 2147483647 w 162"/>
                <a:gd name="T99" fmla="*/ 2147483647 h 289"/>
                <a:gd name="T100" fmla="*/ 2147483647 w 162"/>
                <a:gd name="T101" fmla="*/ 2147483647 h 289"/>
                <a:gd name="T102" fmla="*/ 2147483647 w 162"/>
                <a:gd name="T103" fmla="*/ 0 h 289"/>
                <a:gd name="T104" fmla="*/ 2147483647 w 162"/>
                <a:gd name="T105" fmla="*/ 2147483647 h 289"/>
                <a:gd name="T106" fmla="*/ 2147483647 w 162"/>
                <a:gd name="T107" fmla="*/ 2147483647 h 289"/>
                <a:gd name="T108" fmla="*/ 2147483647 w 162"/>
                <a:gd name="T109" fmla="*/ 2147483647 h 289"/>
                <a:gd name="T110" fmla="*/ 2147483647 w 162"/>
                <a:gd name="T111" fmla="*/ 2147483647 h 289"/>
                <a:gd name="T112" fmla="*/ 2147483647 w 162"/>
                <a:gd name="T113" fmla="*/ 2147483647 h 289"/>
                <a:gd name="T114" fmla="*/ 2147483647 w 162"/>
                <a:gd name="T115" fmla="*/ 2147483647 h 289"/>
                <a:gd name="T116" fmla="*/ 2147483647 w 162"/>
                <a:gd name="T117" fmla="*/ 2147483647 h 289"/>
                <a:gd name="T118" fmla="*/ 2147483647 w 162"/>
                <a:gd name="T119" fmla="*/ 2147483647 h 289"/>
                <a:gd name="T120" fmla="*/ 2147483647 w 162"/>
                <a:gd name="T121" fmla="*/ 2147483647 h 289"/>
                <a:gd name="T122" fmla="*/ 2147483647 w 162"/>
                <a:gd name="T123" fmla="*/ 2147483647 h 289"/>
                <a:gd name="T124" fmla="*/ 2147483647 w 162"/>
                <a:gd name="T125" fmla="*/ 2147483647 h 2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2"/>
                <a:gd name="T190" fmla="*/ 0 h 289"/>
                <a:gd name="T191" fmla="*/ 162 w 162"/>
                <a:gd name="T192" fmla="*/ 289 h 2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2" h="289">
                  <a:moveTo>
                    <a:pt x="54" y="66"/>
                  </a:moveTo>
                  <a:cubicBezTo>
                    <a:pt x="52" y="65"/>
                    <a:pt x="52" y="65"/>
                    <a:pt x="52" y="65"/>
                  </a:cubicBezTo>
                  <a:cubicBezTo>
                    <a:pt x="48" y="90"/>
                    <a:pt x="48" y="90"/>
                    <a:pt x="48" y="90"/>
                  </a:cubicBezTo>
                  <a:cubicBezTo>
                    <a:pt x="54" y="98"/>
                    <a:pt x="54" y="98"/>
                    <a:pt x="54" y="98"/>
                  </a:cubicBezTo>
                  <a:cubicBezTo>
                    <a:pt x="61" y="100"/>
                    <a:pt x="61" y="100"/>
                    <a:pt x="61" y="100"/>
                  </a:cubicBezTo>
                  <a:cubicBezTo>
                    <a:pt x="61" y="100"/>
                    <a:pt x="61" y="100"/>
                    <a:pt x="61" y="100"/>
                  </a:cubicBezTo>
                  <a:cubicBezTo>
                    <a:pt x="61" y="100"/>
                    <a:pt x="61" y="100"/>
                    <a:pt x="61" y="100"/>
                  </a:cubicBezTo>
                  <a:cubicBezTo>
                    <a:pt x="62" y="101"/>
                    <a:pt x="62" y="101"/>
                    <a:pt x="62" y="101"/>
                  </a:cubicBezTo>
                  <a:cubicBezTo>
                    <a:pt x="70" y="108"/>
                    <a:pt x="70" y="108"/>
                    <a:pt x="70" y="108"/>
                  </a:cubicBezTo>
                  <a:cubicBezTo>
                    <a:pt x="82" y="110"/>
                    <a:pt x="82" y="110"/>
                    <a:pt x="82" y="110"/>
                  </a:cubicBezTo>
                  <a:cubicBezTo>
                    <a:pt x="82" y="110"/>
                    <a:pt x="82" y="110"/>
                    <a:pt x="82" y="110"/>
                  </a:cubicBezTo>
                  <a:cubicBezTo>
                    <a:pt x="88" y="114"/>
                    <a:pt x="88" y="114"/>
                    <a:pt x="88" y="114"/>
                  </a:cubicBezTo>
                  <a:cubicBezTo>
                    <a:pt x="88" y="114"/>
                    <a:pt x="88" y="114"/>
                    <a:pt x="88" y="114"/>
                  </a:cubicBezTo>
                  <a:cubicBezTo>
                    <a:pt x="88" y="114"/>
                    <a:pt x="88" y="114"/>
                    <a:pt x="88" y="114"/>
                  </a:cubicBezTo>
                  <a:cubicBezTo>
                    <a:pt x="88" y="115"/>
                    <a:pt x="88" y="115"/>
                    <a:pt x="88" y="115"/>
                  </a:cubicBezTo>
                  <a:cubicBezTo>
                    <a:pt x="93" y="122"/>
                    <a:pt x="93" y="122"/>
                    <a:pt x="93" y="122"/>
                  </a:cubicBezTo>
                  <a:cubicBezTo>
                    <a:pt x="94" y="122"/>
                    <a:pt x="94" y="122"/>
                    <a:pt x="94" y="122"/>
                  </a:cubicBezTo>
                  <a:cubicBezTo>
                    <a:pt x="93" y="123"/>
                    <a:pt x="93" y="123"/>
                    <a:pt x="93" y="123"/>
                  </a:cubicBezTo>
                  <a:cubicBezTo>
                    <a:pt x="89" y="130"/>
                    <a:pt x="89" y="130"/>
                    <a:pt x="89" y="130"/>
                  </a:cubicBezTo>
                  <a:cubicBezTo>
                    <a:pt x="88" y="130"/>
                    <a:pt x="88" y="132"/>
                    <a:pt x="88" y="136"/>
                  </a:cubicBezTo>
                  <a:cubicBezTo>
                    <a:pt x="89" y="136"/>
                    <a:pt x="89" y="136"/>
                    <a:pt x="89" y="136"/>
                  </a:cubicBezTo>
                  <a:cubicBezTo>
                    <a:pt x="89" y="143"/>
                    <a:pt x="89" y="143"/>
                    <a:pt x="89" y="143"/>
                  </a:cubicBezTo>
                  <a:cubicBezTo>
                    <a:pt x="88" y="144"/>
                    <a:pt x="88" y="144"/>
                    <a:pt x="88" y="144"/>
                  </a:cubicBezTo>
                  <a:cubicBezTo>
                    <a:pt x="88" y="144"/>
                    <a:pt x="88" y="144"/>
                    <a:pt x="88" y="144"/>
                  </a:cubicBezTo>
                  <a:cubicBezTo>
                    <a:pt x="85" y="156"/>
                    <a:pt x="85" y="156"/>
                    <a:pt x="85" y="156"/>
                  </a:cubicBezTo>
                  <a:cubicBezTo>
                    <a:pt x="84" y="158"/>
                    <a:pt x="84" y="158"/>
                    <a:pt x="84" y="158"/>
                  </a:cubicBezTo>
                  <a:cubicBezTo>
                    <a:pt x="84" y="158"/>
                    <a:pt x="84" y="158"/>
                    <a:pt x="84" y="158"/>
                  </a:cubicBezTo>
                  <a:cubicBezTo>
                    <a:pt x="82" y="157"/>
                    <a:pt x="82" y="157"/>
                    <a:pt x="82" y="157"/>
                  </a:cubicBezTo>
                  <a:cubicBezTo>
                    <a:pt x="77" y="156"/>
                    <a:pt x="77" y="156"/>
                    <a:pt x="77" y="156"/>
                  </a:cubicBezTo>
                  <a:cubicBezTo>
                    <a:pt x="70" y="156"/>
                    <a:pt x="70" y="156"/>
                    <a:pt x="70" y="156"/>
                  </a:cubicBezTo>
                  <a:cubicBezTo>
                    <a:pt x="64" y="158"/>
                    <a:pt x="64" y="158"/>
                    <a:pt x="64" y="158"/>
                  </a:cubicBezTo>
                  <a:cubicBezTo>
                    <a:pt x="58" y="164"/>
                    <a:pt x="58" y="164"/>
                    <a:pt x="58" y="164"/>
                  </a:cubicBezTo>
                  <a:cubicBezTo>
                    <a:pt x="56" y="166"/>
                    <a:pt x="56" y="166"/>
                    <a:pt x="56" y="166"/>
                  </a:cubicBezTo>
                  <a:cubicBezTo>
                    <a:pt x="65" y="170"/>
                    <a:pt x="65" y="170"/>
                    <a:pt x="65" y="170"/>
                  </a:cubicBezTo>
                  <a:cubicBezTo>
                    <a:pt x="64" y="172"/>
                    <a:pt x="64" y="172"/>
                    <a:pt x="64" y="172"/>
                  </a:cubicBezTo>
                  <a:cubicBezTo>
                    <a:pt x="64" y="174"/>
                    <a:pt x="62" y="176"/>
                    <a:pt x="58" y="177"/>
                  </a:cubicBezTo>
                  <a:cubicBezTo>
                    <a:pt x="53" y="177"/>
                    <a:pt x="53" y="177"/>
                    <a:pt x="53" y="177"/>
                  </a:cubicBezTo>
                  <a:cubicBezTo>
                    <a:pt x="44" y="174"/>
                    <a:pt x="44" y="174"/>
                    <a:pt x="44" y="174"/>
                  </a:cubicBezTo>
                  <a:cubicBezTo>
                    <a:pt x="44" y="174"/>
                    <a:pt x="44" y="174"/>
                    <a:pt x="44" y="174"/>
                  </a:cubicBezTo>
                  <a:cubicBezTo>
                    <a:pt x="44" y="174"/>
                    <a:pt x="44" y="174"/>
                    <a:pt x="44" y="174"/>
                  </a:cubicBezTo>
                  <a:cubicBezTo>
                    <a:pt x="35" y="169"/>
                    <a:pt x="35" y="169"/>
                    <a:pt x="35" y="169"/>
                  </a:cubicBezTo>
                  <a:cubicBezTo>
                    <a:pt x="32" y="169"/>
                    <a:pt x="32" y="169"/>
                    <a:pt x="32" y="169"/>
                  </a:cubicBezTo>
                  <a:cubicBezTo>
                    <a:pt x="22" y="183"/>
                    <a:pt x="22" y="183"/>
                    <a:pt x="22" y="183"/>
                  </a:cubicBezTo>
                  <a:cubicBezTo>
                    <a:pt x="20" y="188"/>
                    <a:pt x="20" y="188"/>
                    <a:pt x="20" y="188"/>
                  </a:cubicBezTo>
                  <a:cubicBezTo>
                    <a:pt x="20" y="196"/>
                    <a:pt x="20" y="196"/>
                    <a:pt x="20" y="196"/>
                  </a:cubicBezTo>
                  <a:cubicBezTo>
                    <a:pt x="24" y="203"/>
                    <a:pt x="24" y="203"/>
                    <a:pt x="24" y="203"/>
                  </a:cubicBezTo>
                  <a:cubicBezTo>
                    <a:pt x="24" y="204"/>
                    <a:pt x="24" y="204"/>
                    <a:pt x="24" y="204"/>
                  </a:cubicBezTo>
                  <a:cubicBezTo>
                    <a:pt x="24" y="204"/>
                    <a:pt x="24" y="204"/>
                    <a:pt x="24" y="204"/>
                  </a:cubicBezTo>
                  <a:cubicBezTo>
                    <a:pt x="24" y="204"/>
                    <a:pt x="24" y="204"/>
                    <a:pt x="24" y="204"/>
                  </a:cubicBezTo>
                  <a:cubicBezTo>
                    <a:pt x="26" y="210"/>
                    <a:pt x="26" y="210"/>
                    <a:pt x="26" y="210"/>
                  </a:cubicBezTo>
                  <a:cubicBezTo>
                    <a:pt x="26" y="211"/>
                    <a:pt x="26" y="211"/>
                    <a:pt x="26" y="211"/>
                  </a:cubicBezTo>
                  <a:cubicBezTo>
                    <a:pt x="26" y="220"/>
                    <a:pt x="26" y="220"/>
                    <a:pt x="26" y="220"/>
                  </a:cubicBezTo>
                  <a:cubicBezTo>
                    <a:pt x="26" y="221"/>
                    <a:pt x="26" y="221"/>
                    <a:pt x="26" y="221"/>
                  </a:cubicBezTo>
                  <a:cubicBezTo>
                    <a:pt x="27" y="222"/>
                    <a:pt x="27" y="222"/>
                    <a:pt x="27" y="222"/>
                  </a:cubicBezTo>
                  <a:cubicBezTo>
                    <a:pt x="20" y="223"/>
                    <a:pt x="20" y="223"/>
                    <a:pt x="20" y="223"/>
                  </a:cubicBezTo>
                  <a:cubicBezTo>
                    <a:pt x="8" y="223"/>
                    <a:pt x="8" y="223"/>
                    <a:pt x="8" y="223"/>
                  </a:cubicBezTo>
                  <a:cubicBezTo>
                    <a:pt x="3" y="227"/>
                    <a:pt x="3" y="227"/>
                    <a:pt x="3" y="227"/>
                  </a:cubicBezTo>
                  <a:cubicBezTo>
                    <a:pt x="0" y="231"/>
                    <a:pt x="0" y="231"/>
                    <a:pt x="0" y="231"/>
                  </a:cubicBezTo>
                  <a:cubicBezTo>
                    <a:pt x="1" y="231"/>
                    <a:pt x="1" y="231"/>
                    <a:pt x="1" y="231"/>
                  </a:cubicBezTo>
                  <a:cubicBezTo>
                    <a:pt x="3" y="243"/>
                    <a:pt x="3" y="243"/>
                    <a:pt x="3" y="243"/>
                  </a:cubicBezTo>
                  <a:cubicBezTo>
                    <a:pt x="4" y="243"/>
                    <a:pt x="4" y="243"/>
                    <a:pt x="4" y="243"/>
                  </a:cubicBezTo>
                  <a:cubicBezTo>
                    <a:pt x="4" y="248"/>
                    <a:pt x="4" y="248"/>
                    <a:pt x="4" y="248"/>
                  </a:cubicBezTo>
                  <a:cubicBezTo>
                    <a:pt x="6" y="254"/>
                    <a:pt x="6" y="254"/>
                    <a:pt x="6" y="254"/>
                  </a:cubicBezTo>
                  <a:cubicBezTo>
                    <a:pt x="15" y="259"/>
                    <a:pt x="15" y="259"/>
                    <a:pt x="15" y="259"/>
                  </a:cubicBezTo>
                  <a:cubicBezTo>
                    <a:pt x="27" y="256"/>
                    <a:pt x="27" y="256"/>
                    <a:pt x="27" y="256"/>
                  </a:cubicBezTo>
                  <a:cubicBezTo>
                    <a:pt x="33" y="252"/>
                    <a:pt x="33" y="252"/>
                    <a:pt x="33" y="252"/>
                  </a:cubicBezTo>
                  <a:cubicBezTo>
                    <a:pt x="34" y="252"/>
                    <a:pt x="34" y="252"/>
                    <a:pt x="34" y="252"/>
                  </a:cubicBezTo>
                  <a:cubicBezTo>
                    <a:pt x="40" y="252"/>
                    <a:pt x="40" y="252"/>
                    <a:pt x="40" y="252"/>
                  </a:cubicBezTo>
                  <a:cubicBezTo>
                    <a:pt x="43" y="260"/>
                    <a:pt x="43" y="260"/>
                    <a:pt x="43" y="260"/>
                  </a:cubicBezTo>
                  <a:cubicBezTo>
                    <a:pt x="45" y="262"/>
                    <a:pt x="46" y="264"/>
                    <a:pt x="47" y="266"/>
                  </a:cubicBezTo>
                  <a:cubicBezTo>
                    <a:pt x="50" y="266"/>
                    <a:pt x="50" y="266"/>
                    <a:pt x="50" y="266"/>
                  </a:cubicBezTo>
                  <a:cubicBezTo>
                    <a:pt x="51" y="266"/>
                    <a:pt x="51" y="266"/>
                    <a:pt x="51" y="266"/>
                  </a:cubicBezTo>
                  <a:cubicBezTo>
                    <a:pt x="52" y="266"/>
                    <a:pt x="52" y="266"/>
                    <a:pt x="52" y="266"/>
                  </a:cubicBezTo>
                  <a:cubicBezTo>
                    <a:pt x="52" y="265"/>
                    <a:pt x="52" y="265"/>
                    <a:pt x="52" y="265"/>
                  </a:cubicBezTo>
                  <a:cubicBezTo>
                    <a:pt x="58" y="260"/>
                    <a:pt x="58" y="260"/>
                    <a:pt x="58" y="260"/>
                  </a:cubicBezTo>
                  <a:cubicBezTo>
                    <a:pt x="63" y="270"/>
                    <a:pt x="63" y="270"/>
                    <a:pt x="63" y="270"/>
                  </a:cubicBezTo>
                  <a:cubicBezTo>
                    <a:pt x="68" y="273"/>
                    <a:pt x="68" y="273"/>
                    <a:pt x="68" y="273"/>
                  </a:cubicBezTo>
                  <a:cubicBezTo>
                    <a:pt x="76" y="273"/>
                    <a:pt x="76" y="273"/>
                    <a:pt x="76" y="273"/>
                  </a:cubicBezTo>
                  <a:cubicBezTo>
                    <a:pt x="82" y="272"/>
                    <a:pt x="82" y="272"/>
                    <a:pt x="82" y="272"/>
                  </a:cubicBezTo>
                  <a:cubicBezTo>
                    <a:pt x="84" y="272"/>
                    <a:pt x="84" y="272"/>
                    <a:pt x="84" y="272"/>
                  </a:cubicBezTo>
                  <a:cubicBezTo>
                    <a:pt x="98" y="274"/>
                    <a:pt x="98" y="274"/>
                    <a:pt x="98" y="274"/>
                  </a:cubicBezTo>
                  <a:cubicBezTo>
                    <a:pt x="98" y="274"/>
                    <a:pt x="98" y="274"/>
                    <a:pt x="98" y="274"/>
                  </a:cubicBezTo>
                  <a:cubicBezTo>
                    <a:pt x="98" y="275"/>
                    <a:pt x="98" y="275"/>
                    <a:pt x="98" y="275"/>
                  </a:cubicBezTo>
                  <a:cubicBezTo>
                    <a:pt x="104" y="278"/>
                    <a:pt x="104" y="278"/>
                    <a:pt x="104" y="278"/>
                  </a:cubicBezTo>
                  <a:cubicBezTo>
                    <a:pt x="104" y="278"/>
                    <a:pt x="104" y="278"/>
                    <a:pt x="104" y="278"/>
                  </a:cubicBezTo>
                  <a:cubicBezTo>
                    <a:pt x="104" y="278"/>
                    <a:pt x="104" y="278"/>
                    <a:pt x="104" y="278"/>
                  </a:cubicBezTo>
                  <a:cubicBezTo>
                    <a:pt x="104" y="279"/>
                    <a:pt x="104" y="279"/>
                    <a:pt x="104" y="279"/>
                  </a:cubicBezTo>
                  <a:cubicBezTo>
                    <a:pt x="110" y="283"/>
                    <a:pt x="110" y="283"/>
                    <a:pt x="110" y="283"/>
                  </a:cubicBezTo>
                  <a:cubicBezTo>
                    <a:pt x="110" y="283"/>
                    <a:pt x="110" y="283"/>
                    <a:pt x="110" y="283"/>
                  </a:cubicBezTo>
                  <a:cubicBezTo>
                    <a:pt x="113" y="287"/>
                    <a:pt x="113" y="287"/>
                    <a:pt x="113" y="287"/>
                  </a:cubicBezTo>
                  <a:cubicBezTo>
                    <a:pt x="117" y="289"/>
                    <a:pt x="117" y="289"/>
                    <a:pt x="117" y="289"/>
                  </a:cubicBezTo>
                  <a:cubicBezTo>
                    <a:pt x="124" y="288"/>
                    <a:pt x="124" y="288"/>
                    <a:pt x="124" y="288"/>
                  </a:cubicBezTo>
                  <a:cubicBezTo>
                    <a:pt x="124" y="280"/>
                    <a:pt x="124" y="280"/>
                    <a:pt x="124" y="280"/>
                  </a:cubicBezTo>
                  <a:cubicBezTo>
                    <a:pt x="120" y="274"/>
                    <a:pt x="120" y="274"/>
                    <a:pt x="120" y="274"/>
                  </a:cubicBezTo>
                  <a:cubicBezTo>
                    <a:pt x="120" y="274"/>
                    <a:pt x="120" y="274"/>
                    <a:pt x="120" y="274"/>
                  </a:cubicBezTo>
                  <a:cubicBezTo>
                    <a:pt x="120" y="274"/>
                    <a:pt x="120" y="274"/>
                    <a:pt x="120" y="274"/>
                  </a:cubicBezTo>
                  <a:cubicBezTo>
                    <a:pt x="118" y="263"/>
                    <a:pt x="118" y="263"/>
                    <a:pt x="118" y="263"/>
                  </a:cubicBezTo>
                  <a:cubicBezTo>
                    <a:pt x="123" y="258"/>
                    <a:pt x="123" y="258"/>
                    <a:pt x="123" y="258"/>
                  </a:cubicBezTo>
                  <a:cubicBezTo>
                    <a:pt x="124" y="257"/>
                    <a:pt x="124" y="257"/>
                    <a:pt x="124" y="257"/>
                  </a:cubicBezTo>
                  <a:cubicBezTo>
                    <a:pt x="124" y="257"/>
                    <a:pt x="124" y="257"/>
                    <a:pt x="124" y="257"/>
                  </a:cubicBezTo>
                  <a:cubicBezTo>
                    <a:pt x="129" y="256"/>
                    <a:pt x="129" y="256"/>
                    <a:pt x="129" y="256"/>
                  </a:cubicBezTo>
                  <a:cubicBezTo>
                    <a:pt x="134" y="256"/>
                    <a:pt x="134" y="256"/>
                    <a:pt x="134" y="256"/>
                  </a:cubicBezTo>
                  <a:cubicBezTo>
                    <a:pt x="136" y="254"/>
                    <a:pt x="136" y="254"/>
                    <a:pt x="136" y="254"/>
                  </a:cubicBezTo>
                  <a:cubicBezTo>
                    <a:pt x="132" y="250"/>
                    <a:pt x="132" y="250"/>
                    <a:pt x="132" y="250"/>
                  </a:cubicBezTo>
                  <a:cubicBezTo>
                    <a:pt x="121" y="242"/>
                    <a:pt x="121" y="242"/>
                    <a:pt x="121" y="242"/>
                  </a:cubicBezTo>
                  <a:cubicBezTo>
                    <a:pt x="118" y="238"/>
                    <a:pt x="118" y="238"/>
                    <a:pt x="118" y="238"/>
                  </a:cubicBezTo>
                  <a:cubicBezTo>
                    <a:pt x="118" y="238"/>
                    <a:pt x="118" y="238"/>
                    <a:pt x="118" y="238"/>
                  </a:cubicBezTo>
                  <a:cubicBezTo>
                    <a:pt x="117" y="237"/>
                    <a:pt x="117" y="237"/>
                    <a:pt x="117" y="237"/>
                  </a:cubicBezTo>
                  <a:cubicBezTo>
                    <a:pt x="118" y="236"/>
                    <a:pt x="118" y="236"/>
                    <a:pt x="118" y="236"/>
                  </a:cubicBezTo>
                  <a:cubicBezTo>
                    <a:pt x="121" y="230"/>
                    <a:pt x="121" y="230"/>
                    <a:pt x="121" y="230"/>
                  </a:cubicBezTo>
                  <a:cubicBezTo>
                    <a:pt x="122" y="231"/>
                    <a:pt x="122" y="231"/>
                    <a:pt x="122" y="231"/>
                  </a:cubicBezTo>
                  <a:cubicBezTo>
                    <a:pt x="130" y="233"/>
                    <a:pt x="130" y="233"/>
                    <a:pt x="130" y="233"/>
                  </a:cubicBezTo>
                  <a:cubicBezTo>
                    <a:pt x="151" y="232"/>
                    <a:pt x="151" y="232"/>
                    <a:pt x="151" y="232"/>
                  </a:cubicBezTo>
                  <a:cubicBezTo>
                    <a:pt x="151" y="233"/>
                    <a:pt x="151" y="233"/>
                    <a:pt x="151" y="233"/>
                  </a:cubicBezTo>
                  <a:cubicBezTo>
                    <a:pt x="152" y="233"/>
                    <a:pt x="152" y="233"/>
                    <a:pt x="152" y="233"/>
                  </a:cubicBezTo>
                  <a:cubicBezTo>
                    <a:pt x="158" y="235"/>
                    <a:pt x="158" y="235"/>
                    <a:pt x="158" y="235"/>
                  </a:cubicBezTo>
                  <a:cubicBezTo>
                    <a:pt x="162" y="231"/>
                    <a:pt x="162" y="231"/>
                    <a:pt x="162" y="231"/>
                  </a:cubicBezTo>
                  <a:cubicBezTo>
                    <a:pt x="160" y="219"/>
                    <a:pt x="160" y="219"/>
                    <a:pt x="160" y="219"/>
                  </a:cubicBezTo>
                  <a:cubicBezTo>
                    <a:pt x="152" y="214"/>
                    <a:pt x="152" y="214"/>
                    <a:pt x="152" y="214"/>
                  </a:cubicBezTo>
                  <a:cubicBezTo>
                    <a:pt x="146" y="210"/>
                    <a:pt x="144" y="202"/>
                    <a:pt x="145" y="187"/>
                  </a:cubicBezTo>
                  <a:cubicBezTo>
                    <a:pt x="138" y="184"/>
                    <a:pt x="138" y="184"/>
                    <a:pt x="138" y="184"/>
                  </a:cubicBezTo>
                  <a:cubicBezTo>
                    <a:pt x="138" y="184"/>
                    <a:pt x="138" y="184"/>
                    <a:pt x="138" y="184"/>
                  </a:cubicBezTo>
                  <a:cubicBezTo>
                    <a:pt x="137" y="184"/>
                    <a:pt x="137" y="184"/>
                    <a:pt x="137" y="184"/>
                  </a:cubicBezTo>
                  <a:cubicBezTo>
                    <a:pt x="137" y="183"/>
                    <a:pt x="137" y="183"/>
                    <a:pt x="137" y="183"/>
                  </a:cubicBezTo>
                  <a:cubicBezTo>
                    <a:pt x="137" y="182"/>
                    <a:pt x="137" y="182"/>
                    <a:pt x="137" y="182"/>
                  </a:cubicBezTo>
                  <a:cubicBezTo>
                    <a:pt x="136" y="172"/>
                    <a:pt x="136" y="172"/>
                    <a:pt x="136" y="172"/>
                  </a:cubicBezTo>
                  <a:cubicBezTo>
                    <a:pt x="144" y="131"/>
                    <a:pt x="144" y="131"/>
                    <a:pt x="144" y="131"/>
                  </a:cubicBezTo>
                  <a:cubicBezTo>
                    <a:pt x="141" y="119"/>
                    <a:pt x="139" y="111"/>
                    <a:pt x="139" y="107"/>
                  </a:cubicBezTo>
                  <a:cubicBezTo>
                    <a:pt x="138" y="95"/>
                    <a:pt x="138" y="95"/>
                    <a:pt x="138" y="95"/>
                  </a:cubicBezTo>
                  <a:cubicBezTo>
                    <a:pt x="139" y="82"/>
                    <a:pt x="139" y="82"/>
                    <a:pt x="139" y="82"/>
                  </a:cubicBezTo>
                  <a:cubicBezTo>
                    <a:pt x="139" y="81"/>
                    <a:pt x="139" y="81"/>
                    <a:pt x="139" y="81"/>
                  </a:cubicBezTo>
                  <a:cubicBezTo>
                    <a:pt x="140" y="80"/>
                    <a:pt x="140" y="80"/>
                    <a:pt x="140" y="80"/>
                  </a:cubicBezTo>
                  <a:cubicBezTo>
                    <a:pt x="140" y="80"/>
                    <a:pt x="140" y="80"/>
                    <a:pt x="140" y="80"/>
                  </a:cubicBezTo>
                  <a:cubicBezTo>
                    <a:pt x="148" y="74"/>
                    <a:pt x="148" y="74"/>
                    <a:pt x="148" y="74"/>
                  </a:cubicBezTo>
                  <a:cubicBezTo>
                    <a:pt x="148" y="68"/>
                    <a:pt x="148" y="68"/>
                    <a:pt x="148" y="68"/>
                  </a:cubicBezTo>
                  <a:cubicBezTo>
                    <a:pt x="148" y="66"/>
                    <a:pt x="147" y="64"/>
                    <a:pt x="145" y="61"/>
                  </a:cubicBezTo>
                  <a:cubicBezTo>
                    <a:pt x="140" y="55"/>
                    <a:pt x="140" y="55"/>
                    <a:pt x="140" y="55"/>
                  </a:cubicBezTo>
                  <a:cubicBezTo>
                    <a:pt x="139" y="55"/>
                    <a:pt x="139" y="55"/>
                    <a:pt x="139" y="55"/>
                  </a:cubicBezTo>
                  <a:cubicBezTo>
                    <a:pt x="139" y="54"/>
                    <a:pt x="139" y="54"/>
                    <a:pt x="139" y="54"/>
                  </a:cubicBezTo>
                  <a:cubicBezTo>
                    <a:pt x="138" y="44"/>
                    <a:pt x="138" y="44"/>
                    <a:pt x="138" y="44"/>
                  </a:cubicBezTo>
                  <a:cubicBezTo>
                    <a:pt x="138" y="44"/>
                    <a:pt x="138" y="44"/>
                    <a:pt x="138" y="44"/>
                  </a:cubicBezTo>
                  <a:cubicBezTo>
                    <a:pt x="138" y="44"/>
                    <a:pt x="138" y="44"/>
                    <a:pt x="138" y="44"/>
                  </a:cubicBezTo>
                  <a:cubicBezTo>
                    <a:pt x="138" y="43"/>
                    <a:pt x="138" y="43"/>
                    <a:pt x="138" y="43"/>
                  </a:cubicBezTo>
                  <a:cubicBezTo>
                    <a:pt x="138" y="43"/>
                    <a:pt x="138" y="43"/>
                    <a:pt x="138" y="43"/>
                  </a:cubicBezTo>
                  <a:cubicBezTo>
                    <a:pt x="149" y="30"/>
                    <a:pt x="149" y="30"/>
                    <a:pt x="149" y="30"/>
                  </a:cubicBezTo>
                  <a:cubicBezTo>
                    <a:pt x="149" y="24"/>
                    <a:pt x="149" y="24"/>
                    <a:pt x="149" y="24"/>
                  </a:cubicBezTo>
                  <a:cubicBezTo>
                    <a:pt x="146" y="18"/>
                    <a:pt x="146" y="18"/>
                    <a:pt x="146" y="18"/>
                  </a:cubicBezTo>
                  <a:cubicBezTo>
                    <a:pt x="146" y="18"/>
                    <a:pt x="146" y="18"/>
                    <a:pt x="146" y="18"/>
                  </a:cubicBezTo>
                  <a:cubicBezTo>
                    <a:pt x="145" y="17"/>
                    <a:pt x="145" y="17"/>
                    <a:pt x="145" y="17"/>
                  </a:cubicBezTo>
                  <a:cubicBezTo>
                    <a:pt x="150" y="10"/>
                    <a:pt x="150" y="10"/>
                    <a:pt x="150" y="10"/>
                  </a:cubicBezTo>
                  <a:cubicBezTo>
                    <a:pt x="150" y="10"/>
                    <a:pt x="150" y="10"/>
                    <a:pt x="150" y="10"/>
                  </a:cubicBezTo>
                  <a:cubicBezTo>
                    <a:pt x="151" y="10"/>
                    <a:pt x="151" y="10"/>
                    <a:pt x="151" y="10"/>
                  </a:cubicBezTo>
                  <a:cubicBezTo>
                    <a:pt x="156" y="6"/>
                    <a:pt x="156" y="6"/>
                    <a:pt x="156" y="6"/>
                  </a:cubicBezTo>
                  <a:cubicBezTo>
                    <a:pt x="156" y="0"/>
                    <a:pt x="156" y="0"/>
                    <a:pt x="156" y="0"/>
                  </a:cubicBezTo>
                  <a:cubicBezTo>
                    <a:pt x="153" y="0"/>
                    <a:pt x="153" y="0"/>
                    <a:pt x="153" y="0"/>
                  </a:cubicBezTo>
                  <a:cubicBezTo>
                    <a:pt x="148" y="0"/>
                    <a:pt x="148" y="0"/>
                    <a:pt x="148" y="0"/>
                  </a:cubicBezTo>
                  <a:cubicBezTo>
                    <a:pt x="146" y="9"/>
                    <a:pt x="146" y="9"/>
                    <a:pt x="146" y="9"/>
                  </a:cubicBezTo>
                  <a:cubicBezTo>
                    <a:pt x="145" y="9"/>
                    <a:pt x="145" y="9"/>
                    <a:pt x="145" y="9"/>
                  </a:cubicBezTo>
                  <a:cubicBezTo>
                    <a:pt x="134" y="5"/>
                    <a:pt x="134" y="5"/>
                    <a:pt x="134" y="5"/>
                  </a:cubicBezTo>
                  <a:cubicBezTo>
                    <a:pt x="128" y="4"/>
                    <a:pt x="128" y="4"/>
                    <a:pt x="128" y="4"/>
                  </a:cubicBezTo>
                  <a:cubicBezTo>
                    <a:pt x="130" y="14"/>
                    <a:pt x="130" y="14"/>
                    <a:pt x="130" y="14"/>
                  </a:cubicBezTo>
                  <a:cubicBezTo>
                    <a:pt x="122" y="16"/>
                    <a:pt x="122" y="16"/>
                    <a:pt x="122" y="16"/>
                  </a:cubicBezTo>
                  <a:cubicBezTo>
                    <a:pt x="109" y="23"/>
                    <a:pt x="109" y="23"/>
                    <a:pt x="109" y="23"/>
                  </a:cubicBezTo>
                  <a:cubicBezTo>
                    <a:pt x="105" y="28"/>
                    <a:pt x="105" y="28"/>
                    <a:pt x="105" y="28"/>
                  </a:cubicBezTo>
                  <a:cubicBezTo>
                    <a:pt x="105" y="28"/>
                    <a:pt x="105" y="28"/>
                    <a:pt x="105" y="28"/>
                  </a:cubicBezTo>
                  <a:cubicBezTo>
                    <a:pt x="105" y="29"/>
                    <a:pt x="105" y="29"/>
                    <a:pt x="105" y="29"/>
                  </a:cubicBezTo>
                  <a:cubicBezTo>
                    <a:pt x="104" y="29"/>
                    <a:pt x="104" y="29"/>
                    <a:pt x="104" y="29"/>
                  </a:cubicBezTo>
                  <a:cubicBezTo>
                    <a:pt x="98" y="35"/>
                    <a:pt x="98" y="35"/>
                    <a:pt x="98" y="35"/>
                  </a:cubicBezTo>
                  <a:cubicBezTo>
                    <a:pt x="96" y="44"/>
                    <a:pt x="96" y="44"/>
                    <a:pt x="96" y="44"/>
                  </a:cubicBezTo>
                  <a:cubicBezTo>
                    <a:pt x="96" y="45"/>
                    <a:pt x="96" y="45"/>
                    <a:pt x="96" y="45"/>
                  </a:cubicBezTo>
                  <a:cubicBezTo>
                    <a:pt x="93" y="59"/>
                    <a:pt x="93" y="59"/>
                    <a:pt x="93" y="59"/>
                  </a:cubicBezTo>
                  <a:cubicBezTo>
                    <a:pt x="93" y="59"/>
                    <a:pt x="93" y="59"/>
                    <a:pt x="93" y="59"/>
                  </a:cubicBezTo>
                  <a:cubicBezTo>
                    <a:pt x="92" y="65"/>
                    <a:pt x="92" y="65"/>
                    <a:pt x="92" y="65"/>
                  </a:cubicBezTo>
                  <a:cubicBezTo>
                    <a:pt x="92" y="66"/>
                    <a:pt x="92" y="66"/>
                    <a:pt x="92" y="66"/>
                  </a:cubicBezTo>
                  <a:cubicBezTo>
                    <a:pt x="92" y="66"/>
                    <a:pt x="92" y="66"/>
                    <a:pt x="92" y="66"/>
                  </a:cubicBezTo>
                  <a:cubicBezTo>
                    <a:pt x="91" y="66"/>
                    <a:pt x="91" y="66"/>
                    <a:pt x="91" y="66"/>
                  </a:cubicBezTo>
                  <a:cubicBezTo>
                    <a:pt x="87" y="72"/>
                    <a:pt x="87" y="72"/>
                    <a:pt x="87" y="72"/>
                  </a:cubicBezTo>
                  <a:cubicBezTo>
                    <a:pt x="86" y="72"/>
                    <a:pt x="86" y="72"/>
                    <a:pt x="86" y="72"/>
                  </a:cubicBezTo>
                  <a:cubicBezTo>
                    <a:pt x="86" y="72"/>
                    <a:pt x="86" y="72"/>
                    <a:pt x="86" y="72"/>
                  </a:cubicBezTo>
                  <a:cubicBezTo>
                    <a:pt x="86" y="73"/>
                    <a:pt x="86" y="73"/>
                    <a:pt x="86" y="73"/>
                  </a:cubicBezTo>
                  <a:cubicBezTo>
                    <a:pt x="86" y="73"/>
                    <a:pt x="86" y="73"/>
                    <a:pt x="86" y="73"/>
                  </a:cubicBezTo>
                  <a:cubicBezTo>
                    <a:pt x="76" y="74"/>
                    <a:pt x="76" y="74"/>
                    <a:pt x="76" y="74"/>
                  </a:cubicBezTo>
                  <a:cubicBezTo>
                    <a:pt x="76" y="74"/>
                    <a:pt x="76" y="74"/>
                    <a:pt x="76" y="74"/>
                  </a:cubicBezTo>
                  <a:cubicBezTo>
                    <a:pt x="76" y="74"/>
                    <a:pt x="76" y="74"/>
                    <a:pt x="76" y="74"/>
                  </a:cubicBezTo>
                  <a:cubicBezTo>
                    <a:pt x="76" y="74"/>
                    <a:pt x="76" y="74"/>
                    <a:pt x="76" y="74"/>
                  </a:cubicBezTo>
                  <a:cubicBezTo>
                    <a:pt x="76" y="74"/>
                    <a:pt x="76" y="74"/>
                    <a:pt x="76" y="74"/>
                  </a:cubicBezTo>
                  <a:cubicBezTo>
                    <a:pt x="61" y="69"/>
                    <a:pt x="61" y="69"/>
                    <a:pt x="61" y="69"/>
                  </a:cubicBezTo>
                  <a:cubicBezTo>
                    <a:pt x="61" y="69"/>
                    <a:pt x="61" y="69"/>
                    <a:pt x="61" y="69"/>
                  </a:cubicBezTo>
                  <a:lnTo>
                    <a:pt x="54" y="66"/>
                  </a:lnTo>
                  <a:close/>
                </a:path>
              </a:pathLst>
            </a:custGeom>
            <a:grpFill/>
            <a:ln>
              <a:noFill/>
            </a:ln>
          </p:spPr>
          <p:txBody>
            <a:bodyPr/>
            <a:lstStyle/>
            <a:p>
              <a:endParaRPr lang="zh-CN" altLang="en-US"/>
            </a:p>
          </p:txBody>
        </p:sp>
        <p:sp>
          <p:nvSpPr>
            <p:cNvPr id="504" name="Freeform 17"/>
            <p:cNvSpPr>
              <a:spLocks noChangeArrowheads="1"/>
            </p:cNvSpPr>
            <p:nvPr/>
          </p:nvSpPr>
          <p:spPr bwMode="auto">
            <a:xfrm>
              <a:off x="3872594" y="2646593"/>
              <a:ext cx="349250" cy="762000"/>
            </a:xfrm>
            <a:custGeom>
              <a:avLst/>
              <a:gdLst>
                <a:gd name="T0" fmla="*/ 2147483647 w 108"/>
                <a:gd name="T1" fmla="*/ 2147483647 h 237"/>
                <a:gd name="T2" fmla="*/ 2147483647 w 108"/>
                <a:gd name="T3" fmla="*/ 2147483647 h 237"/>
                <a:gd name="T4" fmla="*/ 2147483647 w 108"/>
                <a:gd name="T5" fmla="*/ 2147483647 h 237"/>
                <a:gd name="T6" fmla="*/ 2147483647 w 108"/>
                <a:gd name="T7" fmla="*/ 2147483647 h 237"/>
                <a:gd name="T8" fmla="*/ 2147483647 w 108"/>
                <a:gd name="T9" fmla="*/ 2147483647 h 237"/>
                <a:gd name="T10" fmla="*/ 2147483647 w 108"/>
                <a:gd name="T11" fmla="*/ 2147483647 h 237"/>
                <a:gd name="T12" fmla="*/ 2147483647 w 108"/>
                <a:gd name="T13" fmla="*/ 2147483647 h 237"/>
                <a:gd name="T14" fmla="*/ 2147483647 w 108"/>
                <a:gd name="T15" fmla="*/ 2147483647 h 237"/>
                <a:gd name="T16" fmla="*/ 2147483647 w 108"/>
                <a:gd name="T17" fmla="*/ 2147483647 h 237"/>
                <a:gd name="T18" fmla="*/ 2147483647 w 108"/>
                <a:gd name="T19" fmla="*/ 2147483647 h 237"/>
                <a:gd name="T20" fmla="*/ 2147483647 w 108"/>
                <a:gd name="T21" fmla="*/ 2147483647 h 237"/>
                <a:gd name="T22" fmla="*/ 2147483647 w 108"/>
                <a:gd name="T23" fmla="*/ 2147483647 h 237"/>
                <a:gd name="T24" fmla="*/ 2147483647 w 108"/>
                <a:gd name="T25" fmla="*/ 2147483647 h 237"/>
                <a:gd name="T26" fmla="*/ 2147483647 w 108"/>
                <a:gd name="T27" fmla="*/ 2147483647 h 237"/>
                <a:gd name="T28" fmla="*/ 2147483647 w 108"/>
                <a:gd name="T29" fmla="*/ 2147483647 h 237"/>
                <a:gd name="T30" fmla="*/ 2147483647 w 108"/>
                <a:gd name="T31" fmla="*/ 2147483647 h 237"/>
                <a:gd name="T32" fmla="*/ 2147483647 w 108"/>
                <a:gd name="T33" fmla="*/ 2147483647 h 237"/>
                <a:gd name="T34" fmla="*/ 2147483647 w 108"/>
                <a:gd name="T35" fmla="*/ 2147483647 h 237"/>
                <a:gd name="T36" fmla="*/ 2147483647 w 108"/>
                <a:gd name="T37" fmla="*/ 2147483647 h 237"/>
                <a:gd name="T38" fmla="*/ 2147483647 w 108"/>
                <a:gd name="T39" fmla="*/ 2147483647 h 237"/>
                <a:gd name="T40" fmla="*/ 2147483647 w 108"/>
                <a:gd name="T41" fmla="*/ 2147483647 h 237"/>
                <a:gd name="T42" fmla="*/ 2147483647 w 108"/>
                <a:gd name="T43" fmla="*/ 2147483647 h 237"/>
                <a:gd name="T44" fmla="*/ 2147483647 w 108"/>
                <a:gd name="T45" fmla="*/ 2147483647 h 237"/>
                <a:gd name="T46" fmla="*/ 2147483647 w 108"/>
                <a:gd name="T47" fmla="*/ 2147483647 h 237"/>
                <a:gd name="T48" fmla="*/ 2147483647 w 108"/>
                <a:gd name="T49" fmla="*/ 2147483647 h 237"/>
                <a:gd name="T50" fmla="*/ 2147483647 w 108"/>
                <a:gd name="T51" fmla="*/ 2147483647 h 237"/>
                <a:gd name="T52" fmla="*/ 2147483647 w 108"/>
                <a:gd name="T53" fmla="*/ 2147483647 h 237"/>
                <a:gd name="T54" fmla="*/ 2147483647 w 108"/>
                <a:gd name="T55" fmla="*/ 2147483647 h 237"/>
                <a:gd name="T56" fmla="*/ 2147483647 w 108"/>
                <a:gd name="T57" fmla="*/ 2147483647 h 237"/>
                <a:gd name="T58" fmla="*/ 2147483647 w 108"/>
                <a:gd name="T59" fmla="*/ 2147483647 h 237"/>
                <a:gd name="T60" fmla="*/ 2147483647 w 108"/>
                <a:gd name="T61" fmla="*/ 2147483647 h 237"/>
                <a:gd name="T62" fmla="*/ 2147483647 w 108"/>
                <a:gd name="T63" fmla="*/ 2147483647 h 237"/>
                <a:gd name="T64" fmla="*/ 2147483647 w 108"/>
                <a:gd name="T65" fmla="*/ 2147483647 h 237"/>
                <a:gd name="T66" fmla="*/ 2147483647 w 108"/>
                <a:gd name="T67" fmla="*/ 2147483647 h 237"/>
                <a:gd name="T68" fmla="*/ 2147483647 w 108"/>
                <a:gd name="T69" fmla="*/ 2147483647 h 237"/>
                <a:gd name="T70" fmla="*/ 2147483647 w 108"/>
                <a:gd name="T71" fmla="*/ 2147483647 h 237"/>
                <a:gd name="T72" fmla="*/ 2147483647 w 108"/>
                <a:gd name="T73" fmla="*/ 2147483647 h 237"/>
                <a:gd name="T74" fmla="*/ 2147483647 w 108"/>
                <a:gd name="T75" fmla="*/ 2147483647 h 237"/>
                <a:gd name="T76" fmla="*/ 2147483647 w 108"/>
                <a:gd name="T77" fmla="*/ 2147483647 h 237"/>
                <a:gd name="T78" fmla="*/ 2147483647 w 108"/>
                <a:gd name="T79" fmla="*/ 2147483647 h 237"/>
                <a:gd name="T80" fmla="*/ 2147483647 w 108"/>
                <a:gd name="T81" fmla="*/ 2147483647 h 237"/>
                <a:gd name="T82" fmla="*/ 2147483647 w 108"/>
                <a:gd name="T83" fmla="*/ 2147483647 h 2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237"/>
                <a:gd name="T128" fmla="*/ 108 w 108"/>
                <a:gd name="T129" fmla="*/ 237 h 2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237">
                  <a:moveTo>
                    <a:pt x="101" y="12"/>
                  </a:moveTo>
                  <a:cubicBezTo>
                    <a:pt x="102" y="10"/>
                    <a:pt x="102" y="10"/>
                    <a:pt x="102" y="10"/>
                  </a:cubicBezTo>
                  <a:cubicBezTo>
                    <a:pt x="100" y="4"/>
                    <a:pt x="100" y="4"/>
                    <a:pt x="100" y="4"/>
                  </a:cubicBezTo>
                  <a:cubicBezTo>
                    <a:pt x="97" y="0"/>
                    <a:pt x="97" y="0"/>
                    <a:pt x="97" y="0"/>
                  </a:cubicBezTo>
                  <a:cubicBezTo>
                    <a:pt x="94" y="6"/>
                    <a:pt x="94" y="6"/>
                    <a:pt x="94" y="6"/>
                  </a:cubicBezTo>
                  <a:cubicBezTo>
                    <a:pt x="94" y="6"/>
                    <a:pt x="94" y="6"/>
                    <a:pt x="94" y="6"/>
                  </a:cubicBezTo>
                  <a:cubicBezTo>
                    <a:pt x="94" y="6"/>
                    <a:pt x="94" y="6"/>
                    <a:pt x="94" y="6"/>
                  </a:cubicBezTo>
                  <a:cubicBezTo>
                    <a:pt x="94" y="6"/>
                    <a:pt x="94" y="6"/>
                    <a:pt x="94" y="6"/>
                  </a:cubicBezTo>
                  <a:cubicBezTo>
                    <a:pt x="88" y="12"/>
                    <a:pt x="88" y="12"/>
                    <a:pt x="88" y="12"/>
                  </a:cubicBezTo>
                  <a:cubicBezTo>
                    <a:pt x="88" y="12"/>
                    <a:pt x="88" y="12"/>
                    <a:pt x="88" y="12"/>
                  </a:cubicBezTo>
                  <a:cubicBezTo>
                    <a:pt x="88" y="12"/>
                    <a:pt x="88" y="12"/>
                    <a:pt x="88" y="12"/>
                  </a:cubicBezTo>
                  <a:cubicBezTo>
                    <a:pt x="87" y="12"/>
                    <a:pt x="87" y="12"/>
                    <a:pt x="87" y="12"/>
                  </a:cubicBezTo>
                  <a:cubicBezTo>
                    <a:pt x="78" y="15"/>
                    <a:pt x="78" y="15"/>
                    <a:pt x="78" y="15"/>
                  </a:cubicBezTo>
                  <a:cubicBezTo>
                    <a:pt x="77" y="15"/>
                    <a:pt x="77" y="15"/>
                    <a:pt x="77" y="15"/>
                  </a:cubicBezTo>
                  <a:cubicBezTo>
                    <a:pt x="68" y="14"/>
                    <a:pt x="68" y="14"/>
                    <a:pt x="68" y="14"/>
                  </a:cubicBezTo>
                  <a:cubicBezTo>
                    <a:pt x="62" y="15"/>
                    <a:pt x="62" y="15"/>
                    <a:pt x="62" y="15"/>
                  </a:cubicBezTo>
                  <a:cubicBezTo>
                    <a:pt x="61" y="20"/>
                    <a:pt x="61" y="20"/>
                    <a:pt x="61" y="20"/>
                  </a:cubicBezTo>
                  <a:cubicBezTo>
                    <a:pt x="61" y="20"/>
                    <a:pt x="61" y="20"/>
                    <a:pt x="61" y="20"/>
                  </a:cubicBezTo>
                  <a:cubicBezTo>
                    <a:pt x="61" y="20"/>
                    <a:pt x="61" y="20"/>
                    <a:pt x="61" y="20"/>
                  </a:cubicBezTo>
                  <a:cubicBezTo>
                    <a:pt x="56" y="23"/>
                    <a:pt x="56" y="23"/>
                    <a:pt x="56" y="23"/>
                  </a:cubicBezTo>
                  <a:cubicBezTo>
                    <a:pt x="56" y="24"/>
                    <a:pt x="56" y="24"/>
                    <a:pt x="56" y="24"/>
                  </a:cubicBezTo>
                  <a:cubicBezTo>
                    <a:pt x="55" y="24"/>
                    <a:pt x="55" y="24"/>
                    <a:pt x="55" y="24"/>
                  </a:cubicBezTo>
                  <a:cubicBezTo>
                    <a:pt x="47" y="23"/>
                    <a:pt x="47" y="23"/>
                    <a:pt x="47" y="23"/>
                  </a:cubicBezTo>
                  <a:cubicBezTo>
                    <a:pt x="46" y="24"/>
                    <a:pt x="46" y="24"/>
                    <a:pt x="46" y="24"/>
                  </a:cubicBezTo>
                  <a:cubicBezTo>
                    <a:pt x="46" y="32"/>
                    <a:pt x="46" y="32"/>
                    <a:pt x="46" y="32"/>
                  </a:cubicBezTo>
                  <a:cubicBezTo>
                    <a:pt x="46" y="32"/>
                    <a:pt x="46" y="32"/>
                    <a:pt x="46" y="32"/>
                  </a:cubicBezTo>
                  <a:cubicBezTo>
                    <a:pt x="42" y="38"/>
                    <a:pt x="42" y="38"/>
                    <a:pt x="42" y="38"/>
                  </a:cubicBezTo>
                  <a:cubicBezTo>
                    <a:pt x="42" y="38"/>
                    <a:pt x="42" y="38"/>
                    <a:pt x="42" y="38"/>
                  </a:cubicBezTo>
                  <a:cubicBezTo>
                    <a:pt x="42" y="38"/>
                    <a:pt x="42" y="38"/>
                    <a:pt x="42" y="38"/>
                  </a:cubicBezTo>
                  <a:cubicBezTo>
                    <a:pt x="41" y="38"/>
                    <a:pt x="41" y="38"/>
                    <a:pt x="41" y="38"/>
                  </a:cubicBezTo>
                  <a:cubicBezTo>
                    <a:pt x="34" y="46"/>
                    <a:pt x="34" y="46"/>
                    <a:pt x="34" y="46"/>
                  </a:cubicBezTo>
                  <a:cubicBezTo>
                    <a:pt x="33" y="46"/>
                    <a:pt x="33" y="46"/>
                    <a:pt x="33" y="46"/>
                  </a:cubicBezTo>
                  <a:cubicBezTo>
                    <a:pt x="33" y="46"/>
                    <a:pt x="33" y="46"/>
                    <a:pt x="33" y="46"/>
                  </a:cubicBezTo>
                  <a:cubicBezTo>
                    <a:pt x="25" y="48"/>
                    <a:pt x="25" y="48"/>
                    <a:pt x="25" y="48"/>
                  </a:cubicBezTo>
                  <a:cubicBezTo>
                    <a:pt x="20" y="53"/>
                    <a:pt x="20" y="53"/>
                    <a:pt x="20" y="53"/>
                  </a:cubicBezTo>
                  <a:cubicBezTo>
                    <a:pt x="21" y="60"/>
                    <a:pt x="21" y="60"/>
                    <a:pt x="21" y="60"/>
                  </a:cubicBezTo>
                  <a:cubicBezTo>
                    <a:pt x="21" y="62"/>
                    <a:pt x="21" y="62"/>
                    <a:pt x="21" y="62"/>
                  </a:cubicBezTo>
                  <a:cubicBezTo>
                    <a:pt x="20" y="62"/>
                    <a:pt x="20" y="62"/>
                    <a:pt x="20" y="62"/>
                  </a:cubicBezTo>
                  <a:cubicBezTo>
                    <a:pt x="14" y="68"/>
                    <a:pt x="14" y="68"/>
                    <a:pt x="14" y="68"/>
                  </a:cubicBezTo>
                  <a:cubicBezTo>
                    <a:pt x="10" y="72"/>
                    <a:pt x="10" y="72"/>
                    <a:pt x="10" y="72"/>
                  </a:cubicBezTo>
                  <a:cubicBezTo>
                    <a:pt x="13" y="77"/>
                    <a:pt x="13" y="77"/>
                    <a:pt x="13" y="77"/>
                  </a:cubicBezTo>
                  <a:cubicBezTo>
                    <a:pt x="13" y="77"/>
                    <a:pt x="13" y="77"/>
                    <a:pt x="13" y="77"/>
                  </a:cubicBezTo>
                  <a:cubicBezTo>
                    <a:pt x="13" y="78"/>
                    <a:pt x="13" y="78"/>
                    <a:pt x="13" y="78"/>
                  </a:cubicBezTo>
                  <a:cubicBezTo>
                    <a:pt x="13" y="85"/>
                    <a:pt x="13" y="85"/>
                    <a:pt x="13" y="85"/>
                  </a:cubicBezTo>
                  <a:cubicBezTo>
                    <a:pt x="13" y="85"/>
                    <a:pt x="13" y="85"/>
                    <a:pt x="13" y="85"/>
                  </a:cubicBezTo>
                  <a:cubicBezTo>
                    <a:pt x="13" y="86"/>
                    <a:pt x="13" y="86"/>
                    <a:pt x="13" y="86"/>
                  </a:cubicBezTo>
                  <a:cubicBezTo>
                    <a:pt x="8" y="92"/>
                    <a:pt x="8" y="92"/>
                    <a:pt x="8" y="92"/>
                  </a:cubicBezTo>
                  <a:cubicBezTo>
                    <a:pt x="8" y="92"/>
                    <a:pt x="8" y="92"/>
                    <a:pt x="8" y="92"/>
                  </a:cubicBezTo>
                  <a:cubicBezTo>
                    <a:pt x="2" y="99"/>
                    <a:pt x="2" y="99"/>
                    <a:pt x="2" y="99"/>
                  </a:cubicBezTo>
                  <a:cubicBezTo>
                    <a:pt x="3" y="107"/>
                    <a:pt x="3" y="107"/>
                    <a:pt x="3" y="107"/>
                  </a:cubicBezTo>
                  <a:cubicBezTo>
                    <a:pt x="8" y="112"/>
                    <a:pt x="8" y="112"/>
                    <a:pt x="8" y="112"/>
                  </a:cubicBezTo>
                  <a:cubicBezTo>
                    <a:pt x="8" y="112"/>
                    <a:pt x="8" y="112"/>
                    <a:pt x="8" y="112"/>
                  </a:cubicBezTo>
                  <a:cubicBezTo>
                    <a:pt x="8" y="112"/>
                    <a:pt x="8" y="112"/>
                    <a:pt x="8" y="112"/>
                  </a:cubicBezTo>
                  <a:cubicBezTo>
                    <a:pt x="11" y="116"/>
                    <a:pt x="12" y="120"/>
                    <a:pt x="12" y="122"/>
                  </a:cubicBezTo>
                  <a:cubicBezTo>
                    <a:pt x="12" y="131"/>
                    <a:pt x="12" y="131"/>
                    <a:pt x="12" y="131"/>
                  </a:cubicBezTo>
                  <a:cubicBezTo>
                    <a:pt x="12" y="131"/>
                    <a:pt x="12" y="131"/>
                    <a:pt x="12" y="131"/>
                  </a:cubicBezTo>
                  <a:cubicBezTo>
                    <a:pt x="11" y="132"/>
                    <a:pt x="11" y="132"/>
                    <a:pt x="11" y="132"/>
                  </a:cubicBezTo>
                  <a:cubicBezTo>
                    <a:pt x="3" y="138"/>
                    <a:pt x="3" y="138"/>
                    <a:pt x="3" y="138"/>
                  </a:cubicBezTo>
                  <a:cubicBezTo>
                    <a:pt x="2" y="150"/>
                    <a:pt x="2" y="150"/>
                    <a:pt x="2" y="150"/>
                  </a:cubicBezTo>
                  <a:cubicBezTo>
                    <a:pt x="3" y="162"/>
                    <a:pt x="3" y="162"/>
                    <a:pt x="3" y="162"/>
                  </a:cubicBezTo>
                  <a:cubicBezTo>
                    <a:pt x="3" y="166"/>
                    <a:pt x="5" y="173"/>
                    <a:pt x="9" y="184"/>
                  </a:cubicBezTo>
                  <a:cubicBezTo>
                    <a:pt x="9" y="185"/>
                    <a:pt x="9" y="185"/>
                    <a:pt x="9" y="185"/>
                  </a:cubicBezTo>
                  <a:cubicBezTo>
                    <a:pt x="9" y="186"/>
                    <a:pt x="9" y="186"/>
                    <a:pt x="9" y="186"/>
                  </a:cubicBezTo>
                  <a:cubicBezTo>
                    <a:pt x="0" y="226"/>
                    <a:pt x="0" y="226"/>
                    <a:pt x="0" y="226"/>
                  </a:cubicBezTo>
                  <a:cubicBezTo>
                    <a:pt x="1" y="234"/>
                    <a:pt x="1" y="234"/>
                    <a:pt x="1" y="234"/>
                  </a:cubicBezTo>
                  <a:cubicBezTo>
                    <a:pt x="7" y="237"/>
                    <a:pt x="7" y="237"/>
                    <a:pt x="7" y="237"/>
                  </a:cubicBezTo>
                  <a:cubicBezTo>
                    <a:pt x="16" y="228"/>
                    <a:pt x="16" y="228"/>
                    <a:pt x="16" y="228"/>
                  </a:cubicBezTo>
                  <a:cubicBezTo>
                    <a:pt x="16" y="228"/>
                    <a:pt x="16" y="228"/>
                    <a:pt x="16" y="228"/>
                  </a:cubicBezTo>
                  <a:cubicBezTo>
                    <a:pt x="17" y="228"/>
                    <a:pt x="17" y="228"/>
                    <a:pt x="17" y="228"/>
                  </a:cubicBezTo>
                  <a:cubicBezTo>
                    <a:pt x="48" y="216"/>
                    <a:pt x="48" y="216"/>
                    <a:pt x="48" y="216"/>
                  </a:cubicBezTo>
                  <a:cubicBezTo>
                    <a:pt x="56" y="208"/>
                    <a:pt x="56" y="208"/>
                    <a:pt x="56" y="208"/>
                  </a:cubicBezTo>
                  <a:cubicBezTo>
                    <a:pt x="56" y="208"/>
                    <a:pt x="56" y="208"/>
                    <a:pt x="56" y="208"/>
                  </a:cubicBezTo>
                  <a:cubicBezTo>
                    <a:pt x="57" y="208"/>
                    <a:pt x="57" y="208"/>
                    <a:pt x="57" y="208"/>
                  </a:cubicBezTo>
                  <a:cubicBezTo>
                    <a:pt x="58" y="208"/>
                    <a:pt x="58" y="208"/>
                    <a:pt x="58" y="208"/>
                  </a:cubicBezTo>
                  <a:cubicBezTo>
                    <a:pt x="75" y="210"/>
                    <a:pt x="75" y="210"/>
                    <a:pt x="75" y="210"/>
                  </a:cubicBezTo>
                  <a:cubicBezTo>
                    <a:pt x="78" y="210"/>
                    <a:pt x="83" y="208"/>
                    <a:pt x="90" y="204"/>
                  </a:cubicBezTo>
                  <a:cubicBezTo>
                    <a:pt x="90" y="196"/>
                    <a:pt x="90" y="196"/>
                    <a:pt x="90" y="196"/>
                  </a:cubicBezTo>
                  <a:cubicBezTo>
                    <a:pt x="91" y="196"/>
                    <a:pt x="91" y="196"/>
                    <a:pt x="91" y="196"/>
                  </a:cubicBezTo>
                  <a:cubicBezTo>
                    <a:pt x="91" y="196"/>
                    <a:pt x="91" y="196"/>
                    <a:pt x="91" y="196"/>
                  </a:cubicBezTo>
                  <a:cubicBezTo>
                    <a:pt x="96" y="191"/>
                    <a:pt x="96" y="191"/>
                    <a:pt x="96" y="191"/>
                  </a:cubicBezTo>
                  <a:cubicBezTo>
                    <a:pt x="95" y="186"/>
                    <a:pt x="95" y="186"/>
                    <a:pt x="95" y="186"/>
                  </a:cubicBezTo>
                  <a:cubicBezTo>
                    <a:pt x="95" y="186"/>
                    <a:pt x="95" y="186"/>
                    <a:pt x="95" y="186"/>
                  </a:cubicBezTo>
                  <a:cubicBezTo>
                    <a:pt x="95" y="185"/>
                    <a:pt x="95" y="185"/>
                    <a:pt x="95" y="185"/>
                  </a:cubicBezTo>
                  <a:cubicBezTo>
                    <a:pt x="95" y="184"/>
                    <a:pt x="95" y="184"/>
                    <a:pt x="95" y="184"/>
                  </a:cubicBezTo>
                  <a:cubicBezTo>
                    <a:pt x="95" y="184"/>
                    <a:pt x="95" y="184"/>
                    <a:pt x="95" y="184"/>
                  </a:cubicBezTo>
                  <a:cubicBezTo>
                    <a:pt x="97" y="182"/>
                    <a:pt x="97" y="181"/>
                    <a:pt x="96" y="180"/>
                  </a:cubicBezTo>
                  <a:cubicBezTo>
                    <a:pt x="94" y="177"/>
                    <a:pt x="95" y="174"/>
                    <a:pt x="97" y="170"/>
                  </a:cubicBezTo>
                  <a:cubicBezTo>
                    <a:pt x="99" y="168"/>
                    <a:pt x="99" y="168"/>
                    <a:pt x="99" y="168"/>
                  </a:cubicBezTo>
                  <a:cubicBezTo>
                    <a:pt x="99" y="168"/>
                    <a:pt x="99" y="168"/>
                    <a:pt x="99" y="168"/>
                  </a:cubicBezTo>
                  <a:cubicBezTo>
                    <a:pt x="98" y="162"/>
                    <a:pt x="98" y="162"/>
                    <a:pt x="98" y="162"/>
                  </a:cubicBezTo>
                  <a:cubicBezTo>
                    <a:pt x="92" y="155"/>
                    <a:pt x="92" y="155"/>
                    <a:pt x="92" y="155"/>
                  </a:cubicBezTo>
                  <a:cubicBezTo>
                    <a:pt x="90" y="153"/>
                    <a:pt x="89" y="150"/>
                    <a:pt x="91" y="147"/>
                  </a:cubicBezTo>
                  <a:cubicBezTo>
                    <a:pt x="92" y="145"/>
                    <a:pt x="93" y="142"/>
                    <a:pt x="95" y="140"/>
                  </a:cubicBezTo>
                  <a:cubicBezTo>
                    <a:pt x="96" y="134"/>
                    <a:pt x="96" y="134"/>
                    <a:pt x="96" y="134"/>
                  </a:cubicBezTo>
                  <a:cubicBezTo>
                    <a:pt x="96" y="134"/>
                    <a:pt x="96" y="134"/>
                    <a:pt x="96" y="134"/>
                  </a:cubicBezTo>
                  <a:cubicBezTo>
                    <a:pt x="96" y="134"/>
                    <a:pt x="96" y="134"/>
                    <a:pt x="96" y="134"/>
                  </a:cubicBezTo>
                  <a:cubicBezTo>
                    <a:pt x="101" y="124"/>
                    <a:pt x="101" y="124"/>
                    <a:pt x="101" y="124"/>
                  </a:cubicBezTo>
                  <a:cubicBezTo>
                    <a:pt x="102" y="120"/>
                    <a:pt x="102" y="120"/>
                    <a:pt x="102" y="120"/>
                  </a:cubicBezTo>
                  <a:cubicBezTo>
                    <a:pt x="108" y="108"/>
                    <a:pt x="108" y="108"/>
                    <a:pt x="108" y="108"/>
                  </a:cubicBezTo>
                  <a:cubicBezTo>
                    <a:pt x="104" y="100"/>
                    <a:pt x="104" y="100"/>
                    <a:pt x="104" y="100"/>
                  </a:cubicBezTo>
                  <a:cubicBezTo>
                    <a:pt x="92" y="92"/>
                    <a:pt x="92" y="92"/>
                    <a:pt x="92" y="92"/>
                  </a:cubicBezTo>
                  <a:cubicBezTo>
                    <a:pt x="91" y="92"/>
                    <a:pt x="91" y="92"/>
                    <a:pt x="91" y="92"/>
                  </a:cubicBezTo>
                  <a:cubicBezTo>
                    <a:pt x="91" y="92"/>
                    <a:pt x="91" y="92"/>
                    <a:pt x="91" y="92"/>
                  </a:cubicBezTo>
                  <a:cubicBezTo>
                    <a:pt x="91" y="92"/>
                    <a:pt x="91" y="92"/>
                    <a:pt x="91" y="92"/>
                  </a:cubicBezTo>
                  <a:cubicBezTo>
                    <a:pt x="88" y="85"/>
                    <a:pt x="88" y="85"/>
                    <a:pt x="88" y="85"/>
                  </a:cubicBezTo>
                  <a:cubicBezTo>
                    <a:pt x="88" y="85"/>
                    <a:pt x="88" y="85"/>
                    <a:pt x="88" y="85"/>
                  </a:cubicBezTo>
                  <a:cubicBezTo>
                    <a:pt x="88" y="84"/>
                    <a:pt x="88" y="84"/>
                    <a:pt x="88" y="84"/>
                  </a:cubicBezTo>
                  <a:cubicBezTo>
                    <a:pt x="90" y="73"/>
                    <a:pt x="90" y="73"/>
                    <a:pt x="90" y="73"/>
                  </a:cubicBezTo>
                  <a:cubicBezTo>
                    <a:pt x="90" y="73"/>
                    <a:pt x="90" y="73"/>
                    <a:pt x="90" y="73"/>
                  </a:cubicBezTo>
                  <a:cubicBezTo>
                    <a:pt x="90" y="73"/>
                    <a:pt x="90" y="73"/>
                    <a:pt x="90" y="73"/>
                  </a:cubicBezTo>
                  <a:cubicBezTo>
                    <a:pt x="92" y="65"/>
                    <a:pt x="92" y="65"/>
                    <a:pt x="92" y="65"/>
                  </a:cubicBezTo>
                  <a:cubicBezTo>
                    <a:pt x="92" y="62"/>
                    <a:pt x="92" y="60"/>
                    <a:pt x="94" y="58"/>
                  </a:cubicBezTo>
                  <a:cubicBezTo>
                    <a:pt x="94" y="58"/>
                    <a:pt x="96" y="57"/>
                    <a:pt x="97" y="57"/>
                  </a:cubicBezTo>
                  <a:cubicBezTo>
                    <a:pt x="104" y="56"/>
                    <a:pt x="104" y="56"/>
                    <a:pt x="104" y="56"/>
                  </a:cubicBezTo>
                  <a:cubicBezTo>
                    <a:pt x="106" y="51"/>
                    <a:pt x="106" y="51"/>
                    <a:pt x="106" y="51"/>
                  </a:cubicBezTo>
                  <a:cubicBezTo>
                    <a:pt x="108" y="38"/>
                    <a:pt x="108" y="38"/>
                    <a:pt x="108" y="38"/>
                  </a:cubicBezTo>
                  <a:cubicBezTo>
                    <a:pt x="107" y="33"/>
                    <a:pt x="107" y="33"/>
                    <a:pt x="107" y="33"/>
                  </a:cubicBezTo>
                  <a:cubicBezTo>
                    <a:pt x="100" y="32"/>
                    <a:pt x="100" y="32"/>
                    <a:pt x="100" y="32"/>
                  </a:cubicBezTo>
                  <a:cubicBezTo>
                    <a:pt x="100" y="32"/>
                    <a:pt x="100" y="32"/>
                    <a:pt x="100" y="32"/>
                  </a:cubicBezTo>
                  <a:cubicBezTo>
                    <a:pt x="100" y="32"/>
                    <a:pt x="100" y="32"/>
                    <a:pt x="100" y="32"/>
                  </a:cubicBezTo>
                  <a:cubicBezTo>
                    <a:pt x="92" y="28"/>
                    <a:pt x="92" y="28"/>
                    <a:pt x="92" y="28"/>
                  </a:cubicBezTo>
                  <a:cubicBezTo>
                    <a:pt x="91" y="27"/>
                    <a:pt x="91" y="27"/>
                    <a:pt x="91" y="27"/>
                  </a:cubicBezTo>
                  <a:cubicBezTo>
                    <a:pt x="91" y="26"/>
                    <a:pt x="91" y="26"/>
                    <a:pt x="91" y="26"/>
                  </a:cubicBezTo>
                  <a:cubicBezTo>
                    <a:pt x="91" y="26"/>
                    <a:pt x="91" y="26"/>
                    <a:pt x="91" y="26"/>
                  </a:cubicBezTo>
                  <a:cubicBezTo>
                    <a:pt x="90" y="16"/>
                    <a:pt x="90" y="16"/>
                    <a:pt x="90" y="16"/>
                  </a:cubicBezTo>
                  <a:cubicBezTo>
                    <a:pt x="90" y="16"/>
                    <a:pt x="90" y="16"/>
                    <a:pt x="90" y="16"/>
                  </a:cubicBezTo>
                  <a:cubicBezTo>
                    <a:pt x="90" y="14"/>
                    <a:pt x="90" y="14"/>
                    <a:pt x="90" y="14"/>
                  </a:cubicBezTo>
                  <a:lnTo>
                    <a:pt x="101" y="12"/>
                  </a:lnTo>
                  <a:close/>
                </a:path>
              </a:pathLst>
            </a:custGeom>
            <a:grpFill/>
            <a:ln>
              <a:noFill/>
            </a:ln>
          </p:spPr>
          <p:txBody>
            <a:bodyPr/>
            <a:lstStyle/>
            <a:p>
              <a:endParaRPr lang="zh-CN" altLang="en-US"/>
            </a:p>
          </p:txBody>
        </p:sp>
        <p:sp>
          <p:nvSpPr>
            <p:cNvPr id="505" name="Freeform 18"/>
            <p:cNvSpPr>
              <a:spLocks noChangeArrowheads="1"/>
            </p:cNvSpPr>
            <p:nvPr/>
          </p:nvSpPr>
          <p:spPr bwMode="auto">
            <a:xfrm>
              <a:off x="3783694" y="3945168"/>
              <a:ext cx="555625" cy="641350"/>
            </a:xfrm>
            <a:custGeom>
              <a:avLst/>
              <a:gdLst>
                <a:gd name="T0" fmla="*/ 2147483647 w 173"/>
                <a:gd name="T1" fmla="*/ 2147483647 h 200"/>
                <a:gd name="T2" fmla="*/ 2147483647 w 173"/>
                <a:gd name="T3" fmla="*/ 2147483647 h 200"/>
                <a:gd name="T4" fmla="*/ 2147483647 w 173"/>
                <a:gd name="T5" fmla="*/ 2147483647 h 200"/>
                <a:gd name="T6" fmla="*/ 2147483647 w 173"/>
                <a:gd name="T7" fmla="*/ 2147483647 h 200"/>
                <a:gd name="T8" fmla="*/ 2147483647 w 173"/>
                <a:gd name="T9" fmla="*/ 2147483647 h 200"/>
                <a:gd name="T10" fmla="*/ 2147483647 w 173"/>
                <a:gd name="T11" fmla="*/ 2147483647 h 200"/>
                <a:gd name="T12" fmla="*/ 2147483647 w 173"/>
                <a:gd name="T13" fmla="*/ 2147483647 h 200"/>
                <a:gd name="T14" fmla="*/ 2147483647 w 173"/>
                <a:gd name="T15" fmla="*/ 2147483647 h 200"/>
                <a:gd name="T16" fmla="*/ 2147483647 w 173"/>
                <a:gd name="T17" fmla="*/ 2147483647 h 200"/>
                <a:gd name="T18" fmla="*/ 2147483647 w 173"/>
                <a:gd name="T19" fmla="*/ 2147483647 h 200"/>
                <a:gd name="T20" fmla="*/ 2147483647 w 173"/>
                <a:gd name="T21" fmla="*/ 2147483647 h 200"/>
                <a:gd name="T22" fmla="*/ 2147483647 w 173"/>
                <a:gd name="T23" fmla="*/ 2147483647 h 200"/>
                <a:gd name="T24" fmla="*/ 2147483647 w 173"/>
                <a:gd name="T25" fmla="*/ 2147483647 h 200"/>
                <a:gd name="T26" fmla="*/ 2147483647 w 173"/>
                <a:gd name="T27" fmla="*/ 0 h 200"/>
                <a:gd name="T28" fmla="*/ 2147483647 w 173"/>
                <a:gd name="T29" fmla="*/ 2147483647 h 200"/>
                <a:gd name="T30" fmla="*/ 2147483647 w 173"/>
                <a:gd name="T31" fmla="*/ 2147483647 h 200"/>
                <a:gd name="T32" fmla="*/ 2147483647 w 173"/>
                <a:gd name="T33" fmla="*/ 2147483647 h 200"/>
                <a:gd name="T34" fmla="*/ 2147483647 w 173"/>
                <a:gd name="T35" fmla="*/ 2147483647 h 200"/>
                <a:gd name="T36" fmla="*/ 2147483647 w 173"/>
                <a:gd name="T37" fmla="*/ 2147483647 h 200"/>
                <a:gd name="T38" fmla="*/ 2147483647 w 173"/>
                <a:gd name="T39" fmla="*/ 2147483647 h 200"/>
                <a:gd name="T40" fmla="*/ 2147483647 w 173"/>
                <a:gd name="T41" fmla="*/ 2147483647 h 200"/>
                <a:gd name="T42" fmla="*/ 2147483647 w 173"/>
                <a:gd name="T43" fmla="*/ 2147483647 h 200"/>
                <a:gd name="T44" fmla="*/ 2147483647 w 173"/>
                <a:gd name="T45" fmla="*/ 2147483647 h 200"/>
                <a:gd name="T46" fmla="*/ 2147483647 w 173"/>
                <a:gd name="T47" fmla="*/ 2147483647 h 200"/>
                <a:gd name="T48" fmla="*/ 2147483647 w 173"/>
                <a:gd name="T49" fmla="*/ 2147483647 h 200"/>
                <a:gd name="T50" fmla="*/ 2147483647 w 173"/>
                <a:gd name="T51" fmla="*/ 2147483647 h 200"/>
                <a:gd name="T52" fmla="*/ 2147483647 w 173"/>
                <a:gd name="T53" fmla="*/ 2147483647 h 200"/>
                <a:gd name="T54" fmla="*/ 2147483647 w 173"/>
                <a:gd name="T55" fmla="*/ 2147483647 h 200"/>
                <a:gd name="T56" fmla="*/ 2147483647 w 173"/>
                <a:gd name="T57" fmla="*/ 2147483647 h 200"/>
                <a:gd name="T58" fmla="*/ 2147483647 w 173"/>
                <a:gd name="T59" fmla="*/ 2147483647 h 200"/>
                <a:gd name="T60" fmla="*/ 2147483647 w 173"/>
                <a:gd name="T61" fmla="*/ 2147483647 h 200"/>
                <a:gd name="T62" fmla="*/ 2147483647 w 173"/>
                <a:gd name="T63" fmla="*/ 2147483647 h 200"/>
                <a:gd name="T64" fmla="*/ 2147483647 w 173"/>
                <a:gd name="T65" fmla="*/ 2147483647 h 200"/>
                <a:gd name="T66" fmla="*/ 2147483647 w 173"/>
                <a:gd name="T67" fmla="*/ 2147483647 h 200"/>
                <a:gd name="T68" fmla="*/ 2147483647 w 173"/>
                <a:gd name="T69" fmla="*/ 2147483647 h 200"/>
                <a:gd name="T70" fmla="*/ 2147483647 w 173"/>
                <a:gd name="T71" fmla="*/ 2147483647 h 200"/>
                <a:gd name="T72" fmla="*/ 2147483647 w 173"/>
                <a:gd name="T73" fmla="*/ 2147483647 h 200"/>
                <a:gd name="T74" fmla="*/ 2147483647 w 173"/>
                <a:gd name="T75" fmla="*/ 2147483647 h 200"/>
                <a:gd name="T76" fmla="*/ 2147483647 w 173"/>
                <a:gd name="T77" fmla="*/ 2147483647 h 200"/>
                <a:gd name="T78" fmla="*/ 2147483647 w 173"/>
                <a:gd name="T79" fmla="*/ 2147483647 h 200"/>
                <a:gd name="T80" fmla="*/ 2147483647 w 173"/>
                <a:gd name="T81" fmla="*/ 2147483647 h 200"/>
                <a:gd name="T82" fmla="*/ 2147483647 w 173"/>
                <a:gd name="T83" fmla="*/ 2147483647 h 200"/>
                <a:gd name="T84" fmla="*/ 2147483647 w 173"/>
                <a:gd name="T85" fmla="*/ 2147483647 h 200"/>
                <a:gd name="T86" fmla="*/ 2147483647 w 173"/>
                <a:gd name="T87" fmla="*/ 2147483647 h 200"/>
                <a:gd name="T88" fmla="*/ 2147483647 w 173"/>
                <a:gd name="T89" fmla="*/ 2147483647 h 200"/>
                <a:gd name="T90" fmla="*/ 2147483647 w 173"/>
                <a:gd name="T91" fmla="*/ 2147483647 h 200"/>
                <a:gd name="T92" fmla="*/ 2147483647 w 173"/>
                <a:gd name="T93" fmla="*/ 2147483647 h 200"/>
                <a:gd name="T94" fmla="*/ 2147483647 w 173"/>
                <a:gd name="T95" fmla="*/ 2147483647 h 200"/>
                <a:gd name="T96" fmla="*/ 2147483647 w 173"/>
                <a:gd name="T97" fmla="*/ 2147483647 h 2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3"/>
                <a:gd name="T148" fmla="*/ 0 h 200"/>
                <a:gd name="T149" fmla="*/ 173 w 173"/>
                <a:gd name="T150" fmla="*/ 200 h 2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3" h="200">
                  <a:moveTo>
                    <a:pt x="150" y="34"/>
                  </a:moveTo>
                  <a:cubicBezTo>
                    <a:pt x="150" y="34"/>
                    <a:pt x="150" y="34"/>
                    <a:pt x="150" y="34"/>
                  </a:cubicBezTo>
                  <a:cubicBezTo>
                    <a:pt x="150" y="34"/>
                    <a:pt x="150" y="34"/>
                    <a:pt x="150" y="34"/>
                  </a:cubicBezTo>
                  <a:cubicBezTo>
                    <a:pt x="150" y="33"/>
                    <a:pt x="150" y="33"/>
                    <a:pt x="150" y="33"/>
                  </a:cubicBezTo>
                  <a:cubicBezTo>
                    <a:pt x="146" y="27"/>
                    <a:pt x="146" y="27"/>
                    <a:pt x="146" y="27"/>
                  </a:cubicBezTo>
                  <a:cubicBezTo>
                    <a:pt x="146" y="26"/>
                    <a:pt x="146" y="26"/>
                    <a:pt x="146" y="26"/>
                  </a:cubicBezTo>
                  <a:cubicBezTo>
                    <a:pt x="146" y="26"/>
                    <a:pt x="146" y="26"/>
                    <a:pt x="146" y="26"/>
                  </a:cubicBezTo>
                  <a:cubicBezTo>
                    <a:pt x="147" y="16"/>
                    <a:pt x="147" y="16"/>
                    <a:pt x="147" y="16"/>
                  </a:cubicBezTo>
                  <a:cubicBezTo>
                    <a:pt x="147" y="15"/>
                    <a:pt x="146" y="14"/>
                    <a:pt x="143" y="12"/>
                  </a:cubicBezTo>
                  <a:cubicBezTo>
                    <a:pt x="141" y="12"/>
                    <a:pt x="141" y="12"/>
                    <a:pt x="141" y="12"/>
                  </a:cubicBezTo>
                  <a:cubicBezTo>
                    <a:pt x="137" y="17"/>
                    <a:pt x="137" y="17"/>
                    <a:pt x="137" y="17"/>
                  </a:cubicBezTo>
                  <a:cubicBezTo>
                    <a:pt x="136" y="17"/>
                    <a:pt x="136" y="17"/>
                    <a:pt x="136" y="17"/>
                  </a:cubicBezTo>
                  <a:cubicBezTo>
                    <a:pt x="136" y="17"/>
                    <a:pt x="136" y="17"/>
                    <a:pt x="136" y="17"/>
                  </a:cubicBezTo>
                  <a:cubicBezTo>
                    <a:pt x="126" y="22"/>
                    <a:pt x="126" y="22"/>
                    <a:pt x="126" y="22"/>
                  </a:cubicBezTo>
                  <a:cubicBezTo>
                    <a:pt x="125" y="15"/>
                    <a:pt x="125" y="15"/>
                    <a:pt x="125" y="15"/>
                  </a:cubicBezTo>
                  <a:cubicBezTo>
                    <a:pt x="125" y="14"/>
                    <a:pt x="125" y="14"/>
                    <a:pt x="125" y="14"/>
                  </a:cubicBezTo>
                  <a:cubicBezTo>
                    <a:pt x="126" y="11"/>
                    <a:pt x="126" y="11"/>
                    <a:pt x="126" y="11"/>
                  </a:cubicBezTo>
                  <a:cubicBezTo>
                    <a:pt x="125" y="7"/>
                    <a:pt x="125" y="7"/>
                    <a:pt x="125" y="7"/>
                  </a:cubicBezTo>
                  <a:cubicBezTo>
                    <a:pt x="124" y="6"/>
                    <a:pt x="124" y="6"/>
                    <a:pt x="124" y="6"/>
                  </a:cubicBezTo>
                  <a:cubicBezTo>
                    <a:pt x="122" y="10"/>
                    <a:pt x="122" y="10"/>
                    <a:pt x="122" y="10"/>
                  </a:cubicBezTo>
                  <a:cubicBezTo>
                    <a:pt x="122" y="10"/>
                    <a:pt x="122" y="10"/>
                    <a:pt x="122" y="10"/>
                  </a:cubicBezTo>
                  <a:cubicBezTo>
                    <a:pt x="122" y="10"/>
                    <a:pt x="122" y="10"/>
                    <a:pt x="122" y="10"/>
                  </a:cubicBezTo>
                  <a:cubicBezTo>
                    <a:pt x="109" y="21"/>
                    <a:pt x="109" y="21"/>
                    <a:pt x="109" y="21"/>
                  </a:cubicBezTo>
                  <a:cubicBezTo>
                    <a:pt x="109" y="22"/>
                    <a:pt x="109" y="22"/>
                    <a:pt x="109" y="22"/>
                  </a:cubicBezTo>
                  <a:cubicBezTo>
                    <a:pt x="108" y="22"/>
                    <a:pt x="108" y="22"/>
                    <a:pt x="108" y="22"/>
                  </a:cubicBezTo>
                  <a:cubicBezTo>
                    <a:pt x="108" y="22"/>
                    <a:pt x="108" y="22"/>
                    <a:pt x="108" y="22"/>
                  </a:cubicBezTo>
                  <a:cubicBezTo>
                    <a:pt x="107" y="22"/>
                    <a:pt x="107" y="22"/>
                    <a:pt x="107" y="22"/>
                  </a:cubicBezTo>
                  <a:cubicBezTo>
                    <a:pt x="103" y="20"/>
                    <a:pt x="103" y="20"/>
                    <a:pt x="103" y="20"/>
                  </a:cubicBezTo>
                  <a:cubicBezTo>
                    <a:pt x="103" y="20"/>
                    <a:pt x="103" y="20"/>
                    <a:pt x="103" y="20"/>
                  </a:cubicBezTo>
                  <a:cubicBezTo>
                    <a:pt x="99" y="16"/>
                    <a:pt x="99" y="16"/>
                    <a:pt x="99" y="16"/>
                  </a:cubicBezTo>
                  <a:cubicBezTo>
                    <a:pt x="92" y="14"/>
                    <a:pt x="92" y="14"/>
                    <a:pt x="92" y="14"/>
                  </a:cubicBezTo>
                  <a:cubicBezTo>
                    <a:pt x="92" y="14"/>
                    <a:pt x="92" y="14"/>
                    <a:pt x="92" y="14"/>
                  </a:cubicBezTo>
                  <a:cubicBezTo>
                    <a:pt x="92" y="13"/>
                    <a:pt x="92" y="13"/>
                    <a:pt x="92" y="13"/>
                  </a:cubicBezTo>
                  <a:cubicBezTo>
                    <a:pt x="88" y="10"/>
                    <a:pt x="88" y="10"/>
                    <a:pt x="88" y="10"/>
                  </a:cubicBezTo>
                  <a:cubicBezTo>
                    <a:pt x="75" y="8"/>
                    <a:pt x="75" y="8"/>
                    <a:pt x="75" y="8"/>
                  </a:cubicBezTo>
                  <a:cubicBezTo>
                    <a:pt x="75" y="8"/>
                    <a:pt x="75" y="8"/>
                    <a:pt x="75" y="8"/>
                  </a:cubicBezTo>
                  <a:cubicBezTo>
                    <a:pt x="74" y="8"/>
                    <a:pt x="74" y="8"/>
                    <a:pt x="74" y="8"/>
                  </a:cubicBezTo>
                  <a:cubicBezTo>
                    <a:pt x="66" y="3"/>
                    <a:pt x="66" y="3"/>
                    <a:pt x="66" y="3"/>
                  </a:cubicBezTo>
                  <a:cubicBezTo>
                    <a:pt x="66" y="4"/>
                    <a:pt x="66" y="4"/>
                    <a:pt x="66" y="4"/>
                  </a:cubicBezTo>
                  <a:cubicBezTo>
                    <a:pt x="59" y="0"/>
                    <a:pt x="59" y="0"/>
                    <a:pt x="59" y="0"/>
                  </a:cubicBezTo>
                  <a:cubicBezTo>
                    <a:pt x="50" y="0"/>
                    <a:pt x="50" y="0"/>
                    <a:pt x="50" y="0"/>
                  </a:cubicBezTo>
                  <a:cubicBezTo>
                    <a:pt x="47" y="0"/>
                    <a:pt x="47" y="0"/>
                    <a:pt x="47" y="0"/>
                  </a:cubicBezTo>
                  <a:cubicBezTo>
                    <a:pt x="50" y="15"/>
                    <a:pt x="50" y="15"/>
                    <a:pt x="50" y="15"/>
                  </a:cubicBezTo>
                  <a:cubicBezTo>
                    <a:pt x="48" y="15"/>
                    <a:pt x="48" y="15"/>
                    <a:pt x="48" y="15"/>
                  </a:cubicBezTo>
                  <a:cubicBezTo>
                    <a:pt x="40" y="16"/>
                    <a:pt x="40" y="16"/>
                    <a:pt x="40" y="16"/>
                  </a:cubicBezTo>
                  <a:cubicBezTo>
                    <a:pt x="35" y="16"/>
                    <a:pt x="35" y="16"/>
                    <a:pt x="35" y="16"/>
                  </a:cubicBezTo>
                  <a:cubicBezTo>
                    <a:pt x="34" y="16"/>
                    <a:pt x="34" y="16"/>
                    <a:pt x="34" y="16"/>
                  </a:cubicBezTo>
                  <a:cubicBezTo>
                    <a:pt x="34" y="16"/>
                    <a:pt x="34" y="16"/>
                    <a:pt x="34" y="16"/>
                  </a:cubicBezTo>
                  <a:cubicBezTo>
                    <a:pt x="30" y="12"/>
                    <a:pt x="30" y="12"/>
                    <a:pt x="30" y="12"/>
                  </a:cubicBezTo>
                  <a:cubicBezTo>
                    <a:pt x="22" y="16"/>
                    <a:pt x="22" y="16"/>
                    <a:pt x="22" y="16"/>
                  </a:cubicBezTo>
                  <a:cubicBezTo>
                    <a:pt x="14" y="26"/>
                    <a:pt x="14" y="26"/>
                    <a:pt x="14" y="26"/>
                  </a:cubicBezTo>
                  <a:cubicBezTo>
                    <a:pt x="8" y="43"/>
                    <a:pt x="8" y="43"/>
                    <a:pt x="8" y="43"/>
                  </a:cubicBezTo>
                  <a:cubicBezTo>
                    <a:pt x="10" y="62"/>
                    <a:pt x="10" y="62"/>
                    <a:pt x="10" y="62"/>
                  </a:cubicBezTo>
                  <a:cubicBezTo>
                    <a:pt x="13" y="72"/>
                    <a:pt x="13" y="72"/>
                    <a:pt x="13" y="72"/>
                  </a:cubicBezTo>
                  <a:cubicBezTo>
                    <a:pt x="13" y="74"/>
                    <a:pt x="13" y="74"/>
                    <a:pt x="13" y="74"/>
                  </a:cubicBezTo>
                  <a:cubicBezTo>
                    <a:pt x="12" y="75"/>
                    <a:pt x="12" y="75"/>
                    <a:pt x="12" y="75"/>
                  </a:cubicBezTo>
                  <a:cubicBezTo>
                    <a:pt x="10" y="76"/>
                    <a:pt x="9" y="79"/>
                    <a:pt x="9" y="83"/>
                  </a:cubicBezTo>
                  <a:cubicBezTo>
                    <a:pt x="13" y="99"/>
                    <a:pt x="13" y="99"/>
                    <a:pt x="13" y="99"/>
                  </a:cubicBezTo>
                  <a:cubicBezTo>
                    <a:pt x="12" y="100"/>
                    <a:pt x="12" y="100"/>
                    <a:pt x="12" y="100"/>
                  </a:cubicBezTo>
                  <a:cubicBezTo>
                    <a:pt x="5" y="104"/>
                    <a:pt x="1" y="107"/>
                    <a:pt x="1" y="109"/>
                  </a:cubicBezTo>
                  <a:cubicBezTo>
                    <a:pt x="0" y="114"/>
                    <a:pt x="0" y="114"/>
                    <a:pt x="0" y="114"/>
                  </a:cubicBezTo>
                  <a:cubicBezTo>
                    <a:pt x="7" y="112"/>
                    <a:pt x="7" y="112"/>
                    <a:pt x="7" y="112"/>
                  </a:cubicBezTo>
                  <a:cubicBezTo>
                    <a:pt x="7" y="111"/>
                    <a:pt x="7" y="111"/>
                    <a:pt x="7" y="111"/>
                  </a:cubicBezTo>
                  <a:cubicBezTo>
                    <a:pt x="8" y="111"/>
                    <a:pt x="8" y="111"/>
                    <a:pt x="8" y="111"/>
                  </a:cubicBezTo>
                  <a:cubicBezTo>
                    <a:pt x="12" y="111"/>
                    <a:pt x="15" y="113"/>
                    <a:pt x="16" y="117"/>
                  </a:cubicBezTo>
                  <a:cubicBezTo>
                    <a:pt x="17" y="126"/>
                    <a:pt x="17" y="126"/>
                    <a:pt x="17" y="126"/>
                  </a:cubicBezTo>
                  <a:cubicBezTo>
                    <a:pt x="16" y="127"/>
                    <a:pt x="16" y="127"/>
                    <a:pt x="16" y="127"/>
                  </a:cubicBezTo>
                  <a:cubicBezTo>
                    <a:pt x="16" y="128"/>
                    <a:pt x="16" y="128"/>
                    <a:pt x="16" y="128"/>
                  </a:cubicBezTo>
                  <a:cubicBezTo>
                    <a:pt x="14" y="129"/>
                    <a:pt x="14" y="130"/>
                    <a:pt x="14" y="132"/>
                  </a:cubicBezTo>
                  <a:cubicBezTo>
                    <a:pt x="12" y="141"/>
                    <a:pt x="12" y="141"/>
                    <a:pt x="12" y="141"/>
                  </a:cubicBezTo>
                  <a:cubicBezTo>
                    <a:pt x="13" y="144"/>
                    <a:pt x="14" y="146"/>
                    <a:pt x="16" y="148"/>
                  </a:cubicBezTo>
                  <a:cubicBezTo>
                    <a:pt x="24" y="158"/>
                    <a:pt x="24" y="158"/>
                    <a:pt x="24" y="158"/>
                  </a:cubicBezTo>
                  <a:cubicBezTo>
                    <a:pt x="32" y="152"/>
                    <a:pt x="32" y="152"/>
                    <a:pt x="32" y="152"/>
                  </a:cubicBezTo>
                  <a:cubicBezTo>
                    <a:pt x="38" y="151"/>
                    <a:pt x="38" y="151"/>
                    <a:pt x="38" y="151"/>
                  </a:cubicBezTo>
                  <a:cubicBezTo>
                    <a:pt x="38" y="151"/>
                    <a:pt x="38" y="151"/>
                    <a:pt x="38" y="151"/>
                  </a:cubicBezTo>
                  <a:cubicBezTo>
                    <a:pt x="38" y="152"/>
                    <a:pt x="38" y="152"/>
                    <a:pt x="38" y="152"/>
                  </a:cubicBezTo>
                  <a:cubicBezTo>
                    <a:pt x="42" y="153"/>
                    <a:pt x="42" y="153"/>
                    <a:pt x="42" y="153"/>
                  </a:cubicBezTo>
                  <a:cubicBezTo>
                    <a:pt x="44" y="153"/>
                    <a:pt x="45" y="152"/>
                    <a:pt x="46" y="151"/>
                  </a:cubicBezTo>
                  <a:cubicBezTo>
                    <a:pt x="50" y="146"/>
                    <a:pt x="50" y="146"/>
                    <a:pt x="50" y="146"/>
                  </a:cubicBezTo>
                  <a:cubicBezTo>
                    <a:pt x="49" y="143"/>
                    <a:pt x="49" y="143"/>
                    <a:pt x="49" y="143"/>
                  </a:cubicBezTo>
                  <a:cubicBezTo>
                    <a:pt x="50" y="142"/>
                    <a:pt x="51" y="141"/>
                    <a:pt x="52" y="140"/>
                  </a:cubicBezTo>
                  <a:cubicBezTo>
                    <a:pt x="62" y="140"/>
                    <a:pt x="62" y="140"/>
                    <a:pt x="62" y="140"/>
                  </a:cubicBezTo>
                  <a:cubicBezTo>
                    <a:pt x="64" y="141"/>
                    <a:pt x="65" y="140"/>
                    <a:pt x="65" y="140"/>
                  </a:cubicBezTo>
                  <a:cubicBezTo>
                    <a:pt x="66" y="137"/>
                    <a:pt x="67" y="136"/>
                    <a:pt x="68" y="135"/>
                  </a:cubicBezTo>
                  <a:cubicBezTo>
                    <a:pt x="70" y="135"/>
                    <a:pt x="72" y="135"/>
                    <a:pt x="73" y="136"/>
                  </a:cubicBezTo>
                  <a:cubicBezTo>
                    <a:pt x="76" y="139"/>
                    <a:pt x="78" y="141"/>
                    <a:pt x="78" y="144"/>
                  </a:cubicBezTo>
                  <a:cubicBezTo>
                    <a:pt x="77" y="151"/>
                    <a:pt x="77" y="151"/>
                    <a:pt x="77" y="151"/>
                  </a:cubicBezTo>
                  <a:cubicBezTo>
                    <a:pt x="78" y="152"/>
                    <a:pt x="78" y="152"/>
                    <a:pt x="78" y="152"/>
                  </a:cubicBezTo>
                  <a:cubicBezTo>
                    <a:pt x="81" y="154"/>
                    <a:pt x="82" y="156"/>
                    <a:pt x="82" y="158"/>
                  </a:cubicBezTo>
                  <a:cubicBezTo>
                    <a:pt x="81" y="165"/>
                    <a:pt x="81" y="165"/>
                    <a:pt x="81" y="165"/>
                  </a:cubicBezTo>
                  <a:cubicBezTo>
                    <a:pt x="80" y="169"/>
                    <a:pt x="78" y="172"/>
                    <a:pt x="77" y="172"/>
                  </a:cubicBezTo>
                  <a:cubicBezTo>
                    <a:pt x="77" y="172"/>
                    <a:pt x="77" y="172"/>
                    <a:pt x="77" y="172"/>
                  </a:cubicBezTo>
                  <a:cubicBezTo>
                    <a:pt x="71" y="185"/>
                    <a:pt x="71" y="185"/>
                    <a:pt x="71" y="185"/>
                  </a:cubicBezTo>
                  <a:cubicBezTo>
                    <a:pt x="73" y="186"/>
                    <a:pt x="73" y="186"/>
                    <a:pt x="73" y="186"/>
                  </a:cubicBezTo>
                  <a:cubicBezTo>
                    <a:pt x="82" y="186"/>
                    <a:pt x="82" y="186"/>
                    <a:pt x="82" y="186"/>
                  </a:cubicBezTo>
                  <a:cubicBezTo>
                    <a:pt x="84" y="187"/>
                    <a:pt x="84" y="187"/>
                    <a:pt x="84" y="187"/>
                  </a:cubicBezTo>
                  <a:cubicBezTo>
                    <a:pt x="84" y="188"/>
                    <a:pt x="84" y="188"/>
                    <a:pt x="84" y="188"/>
                  </a:cubicBezTo>
                  <a:cubicBezTo>
                    <a:pt x="82" y="192"/>
                    <a:pt x="82" y="195"/>
                    <a:pt x="82" y="197"/>
                  </a:cubicBezTo>
                  <a:cubicBezTo>
                    <a:pt x="86" y="199"/>
                    <a:pt x="88" y="200"/>
                    <a:pt x="89" y="199"/>
                  </a:cubicBezTo>
                  <a:cubicBezTo>
                    <a:pt x="94" y="197"/>
                    <a:pt x="94" y="197"/>
                    <a:pt x="94" y="197"/>
                  </a:cubicBezTo>
                  <a:cubicBezTo>
                    <a:pt x="97" y="196"/>
                    <a:pt x="97" y="196"/>
                    <a:pt x="97" y="196"/>
                  </a:cubicBezTo>
                  <a:cubicBezTo>
                    <a:pt x="102" y="196"/>
                    <a:pt x="102" y="196"/>
                    <a:pt x="102" y="196"/>
                  </a:cubicBezTo>
                  <a:cubicBezTo>
                    <a:pt x="108" y="190"/>
                    <a:pt x="108" y="190"/>
                    <a:pt x="108" y="190"/>
                  </a:cubicBezTo>
                  <a:cubicBezTo>
                    <a:pt x="108" y="183"/>
                    <a:pt x="108" y="183"/>
                    <a:pt x="108" y="183"/>
                  </a:cubicBezTo>
                  <a:cubicBezTo>
                    <a:pt x="107" y="181"/>
                    <a:pt x="108" y="179"/>
                    <a:pt x="108" y="178"/>
                  </a:cubicBezTo>
                  <a:cubicBezTo>
                    <a:pt x="110" y="177"/>
                    <a:pt x="113" y="177"/>
                    <a:pt x="118" y="180"/>
                  </a:cubicBezTo>
                  <a:cubicBezTo>
                    <a:pt x="128" y="186"/>
                    <a:pt x="128" y="186"/>
                    <a:pt x="128" y="186"/>
                  </a:cubicBezTo>
                  <a:cubicBezTo>
                    <a:pt x="131" y="188"/>
                    <a:pt x="133" y="189"/>
                    <a:pt x="135" y="189"/>
                  </a:cubicBezTo>
                  <a:cubicBezTo>
                    <a:pt x="135" y="188"/>
                    <a:pt x="135" y="188"/>
                    <a:pt x="135" y="188"/>
                  </a:cubicBezTo>
                  <a:cubicBezTo>
                    <a:pt x="136" y="187"/>
                    <a:pt x="135" y="184"/>
                    <a:pt x="133" y="180"/>
                  </a:cubicBezTo>
                  <a:cubicBezTo>
                    <a:pt x="128" y="172"/>
                    <a:pt x="128" y="172"/>
                    <a:pt x="128" y="172"/>
                  </a:cubicBezTo>
                  <a:cubicBezTo>
                    <a:pt x="128" y="171"/>
                    <a:pt x="128" y="171"/>
                    <a:pt x="128" y="171"/>
                  </a:cubicBezTo>
                  <a:cubicBezTo>
                    <a:pt x="128" y="171"/>
                    <a:pt x="128" y="171"/>
                    <a:pt x="128" y="171"/>
                  </a:cubicBezTo>
                  <a:cubicBezTo>
                    <a:pt x="128" y="170"/>
                    <a:pt x="128" y="170"/>
                    <a:pt x="128" y="170"/>
                  </a:cubicBezTo>
                  <a:cubicBezTo>
                    <a:pt x="134" y="163"/>
                    <a:pt x="139" y="160"/>
                    <a:pt x="146" y="163"/>
                  </a:cubicBezTo>
                  <a:cubicBezTo>
                    <a:pt x="160" y="170"/>
                    <a:pt x="160" y="170"/>
                    <a:pt x="160" y="170"/>
                  </a:cubicBezTo>
                  <a:cubicBezTo>
                    <a:pt x="166" y="166"/>
                    <a:pt x="166" y="166"/>
                    <a:pt x="166" y="166"/>
                  </a:cubicBezTo>
                  <a:cubicBezTo>
                    <a:pt x="167" y="166"/>
                    <a:pt x="167" y="166"/>
                    <a:pt x="167" y="166"/>
                  </a:cubicBezTo>
                  <a:cubicBezTo>
                    <a:pt x="167" y="165"/>
                    <a:pt x="167" y="165"/>
                    <a:pt x="167" y="165"/>
                  </a:cubicBezTo>
                  <a:cubicBezTo>
                    <a:pt x="167" y="165"/>
                    <a:pt x="167" y="165"/>
                    <a:pt x="167" y="165"/>
                  </a:cubicBezTo>
                  <a:cubicBezTo>
                    <a:pt x="166" y="164"/>
                    <a:pt x="166" y="164"/>
                    <a:pt x="166" y="164"/>
                  </a:cubicBezTo>
                  <a:cubicBezTo>
                    <a:pt x="166" y="164"/>
                    <a:pt x="166" y="164"/>
                    <a:pt x="166" y="164"/>
                  </a:cubicBezTo>
                  <a:cubicBezTo>
                    <a:pt x="167" y="163"/>
                    <a:pt x="167" y="163"/>
                    <a:pt x="167" y="163"/>
                  </a:cubicBezTo>
                  <a:cubicBezTo>
                    <a:pt x="172" y="155"/>
                    <a:pt x="173" y="149"/>
                    <a:pt x="172" y="146"/>
                  </a:cubicBezTo>
                  <a:cubicBezTo>
                    <a:pt x="170" y="143"/>
                    <a:pt x="168" y="142"/>
                    <a:pt x="167" y="142"/>
                  </a:cubicBezTo>
                  <a:cubicBezTo>
                    <a:pt x="166" y="142"/>
                    <a:pt x="166" y="142"/>
                    <a:pt x="166" y="142"/>
                  </a:cubicBezTo>
                  <a:cubicBezTo>
                    <a:pt x="165" y="138"/>
                    <a:pt x="165" y="138"/>
                    <a:pt x="165" y="138"/>
                  </a:cubicBezTo>
                  <a:cubicBezTo>
                    <a:pt x="166" y="138"/>
                    <a:pt x="166" y="138"/>
                    <a:pt x="166" y="138"/>
                  </a:cubicBezTo>
                  <a:cubicBezTo>
                    <a:pt x="168" y="136"/>
                    <a:pt x="170" y="135"/>
                    <a:pt x="170" y="134"/>
                  </a:cubicBezTo>
                  <a:cubicBezTo>
                    <a:pt x="169" y="132"/>
                    <a:pt x="169" y="132"/>
                    <a:pt x="169" y="132"/>
                  </a:cubicBezTo>
                  <a:cubicBezTo>
                    <a:pt x="163" y="126"/>
                    <a:pt x="163" y="126"/>
                    <a:pt x="163" y="126"/>
                  </a:cubicBezTo>
                  <a:cubicBezTo>
                    <a:pt x="163" y="126"/>
                    <a:pt x="163" y="126"/>
                    <a:pt x="163" y="126"/>
                  </a:cubicBezTo>
                  <a:cubicBezTo>
                    <a:pt x="163" y="125"/>
                    <a:pt x="163" y="125"/>
                    <a:pt x="163" y="125"/>
                  </a:cubicBezTo>
                  <a:cubicBezTo>
                    <a:pt x="160" y="116"/>
                    <a:pt x="160" y="116"/>
                    <a:pt x="160" y="116"/>
                  </a:cubicBezTo>
                  <a:cubicBezTo>
                    <a:pt x="158" y="110"/>
                    <a:pt x="158" y="104"/>
                    <a:pt x="158" y="98"/>
                  </a:cubicBezTo>
                  <a:cubicBezTo>
                    <a:pt x="158" y="94"/>
                    <a:pt x="158" y="94"/>
                    <a:pt x="158" y="94"/>
                  </a:cubicBezTo>
                  <a:cubicBezTo>
                    <a:pt x="154" y="98"/>
                    <a:pt x="154" y="98"/>
                    <a:pt x="154" y="98"/>
                  </a:cubicBezTo>
                  <a:cubicBezTo>
                    <a:pt x="151" y="102"/>
                    <a:pt x="151" y="102"/>
                    <a:pt x="151" y="102"/>
                  </a:cubicBezTo>
                  <a:cubicBezTo>
                    <a:pt x="150" y="85"/>
                    <a:pt x="150" y="85"/>
                    <a:pt x="150" y="85"/>
                  </a:cubicBezTo>
                  <a:cubicBezTo>
                    <a:pt x="150" y="85"/>
                    <a:pt x="150" y="85"/>
                    <a:pt x="150" y="85"/>
                  </a:cubicBezTo>
                  <a:cubicBezTo>
                    <a:pt x="150" y="84"/>
                    <a:pt x="150" y="84"/>
                    <a:pt x="150" y="84"/>
                  </a:cubicBezTo>
                  <a:cubicBezTo>
                    <a:pt x="150" y="84"/>
                    <a:pt x="150" y="84"/>
                    <a:pt x="150" y="84"/>
                  </a:cubicBezTo>
                  <a:cubicBezTo>
                    <a:pt x="159" y="71"/>
                    <a:pt x="165" y="64"/>
                    <a:pt x="167" y="62"/>
                  </a:cubicBezTo>
                  <a:cubicBezTo>
                    <a:pt x="163" y="50"/>
                    <a:pt x="163" y="50"/>
                    <a:pt x="163" y="50"/>
                  </a:cubicBezTo>
                  <a:cubicBezTo>
                    <a:pt x="162" y="44"/>
                    <a:pt x="161" y="40"/>
                    <a:pt x="161" y="38"/>
                  </a:cubicBezTo>
                  <a:cubicBezTo>
                    <a:pt x="154" y="35"/>
                    <a:pt x="154" y="35"/>
                    <a:pt x="154" y="35"/>
                  </a:cubicBezTo>
                  <a:lnTo>
                    <a:pt x="150" y="34"/>
                  </a:lnTo>
                  <a:close/>
                </a:path>
              </a:pathLst>
            </a:custGeom>
            <a:grpFill/>
            <a:ln>
              <a:noFill/>
            </a:ln>
          </p:spPr>
          <p:txBody>
            <a:bodyPr/>
            <a:lstStyle/>
            <a:p>
              <a:endParaRPr lang="zh-CN" altLang="en-US"/>
            </a:p>
          </p:txBody>
        </p:sp>
        <p:sp>
          <p:nvSpPr>
            <p:cNvPr id="507" name="Freeform 20"/>
            <p:cNvSpPr>
              <a:spLocks noChangeArrowheads="1"/>
            </p:cNvSpPr>
            <p:nvPr/>
          </p:nvSpPr>
          <p:spPr bwMode="auto">
            <a:xfrm>
              <a:off x="3891644" y="4478568"/>
              <a:ext cx="815975" cy="644525"/>
            </a:xfrm>
            <a:custGeom>
              <a:avLst/>
              <a:gdLst>
                <a:gd name="T0" fmla="*/ 2147483647 w 254"/>
                <a:gd name="T1" fmla="*/ 2147483647 h 201"/>
                <a:gd name="T2" fmla="*/ 2147483647 w 254"/>
                <a:gd name="T3" fmla="*/ 2147483647 h 201"/>
                <a:gd name="T4" fmla="*/ 2147483647 w 254"/>
                <a:gd name="T5" fmla="*/ 2147483647 h 201"/>
                <a:gd name="T6" fmla="*/ 2147483647 w 254"/>
                <a:gd name="T7" fmla="*/ 2147483647 h 201"/>
                <a:gd name="T8" fmla="*/ 2147483647 w 254"/>
                <a:gd name="T9" fmla="*/ 2147483647 h 201"/>
                <a:gd name="T10" fmla="*/ 2147483647 w 254"/>
                <a:gd name="T11" fmla="*/ 2147483647 h 201"/>
                <a:gd name="T12" fmla="*/ 2147483647 w 254"/>
                <a:gd name="T13" fmla="*/ 2147483647 h 201"/>
                <a:gd name="T14" fmla="*/ 2147483647 w 254"/>
                <a:gd name="T15" fmla="*/ 2147483647 h 201"/>
                <a:gd name="T16" fmla="*/ 2147483647 w 254"/>
                <a:gd name="T17" fmla="*/ 2147483647 h 201"/>
                <a:gd name="T18" fmla="*/ 2147483647 w 254"/>
                <a:gd name="T19" fmla="*/ 2147483647 h 201"/>
                <a:gd name="T20" fmla="*/ 2147483647 w 254"/>
                <a:gd name="T21" fmla="*/ 2147483647 h 201"/>
                <a:gd name="T22" fmla="*/ 2147483647 w 254"/>
                <a:gd name="T23" fmla="*/ 2147483647 h 201"/>
                <a:gd name="T24" fmla="*/ 2147483647 w 254"/>
                <a:gd name="T25" fmla="*/ 2147483647 h 201"/>
                <a:gd name="T26" fmla="*/ 2147483647 w 254"/>
                <a:gd name="T27" fmla="*/ 2147483647 h 201"/>
                <a:gd name="T28" fmla="*/ 2147483647 w 254"/>
                <a:gd name="T29" fmla="*/ 2147483647 h 201"/>
                <a:gd name="T30" fmla="*/ 2147483647 w 254"/>
                <a:gd name="T31" fmla="*/ 2147483647 h 201"/>
                <a:gd name="T32" fmla="*/ 2147483647 w 254"/>
                <a:gd name="T33" fmla="*/ 2147483647 h 201"/>
                <a:gd name="T34" fmla="*/ 2147483647 w 254"/>
                <a:gd name="T35" fmla="*/ 2147483647 h 201"/>
                <a:gd name="T36" fmla="*/ 2147483647 w 254"/>
                <a:gd name="T37" fmla="*/ 2147483647 h 201"/>
                <a:gd name="T38" fmla="*/ 2147483647 w 254"/>
                <a:gd name="T39" fmla="*/ 2147483647 h 201"/>
                <a:gd name="T40" fmla="*/ 2147483647 w 254"/>
                <a:gd name="T41" fmla="*/ 2147483647 h 201"/>
                <a:gd name="T42" fmla="*/ 2147483647 w 254"/>
                <a:gd name="T43" fmla="*/ 2147483647 h 201"/>
                <a:gd name="T44" fmla="*/ 2147483647 w 254"/>
                <a:gd name="T45" fmla="*/ 2147483647 h 201"/>
                <a:gd name="T46" fmla="*/ 2147483647 w 254"/>
                <a:gd name="T47" fmla="*/ 2147483647 h 201"/>
                <a:gd name="T48" fmla="*/ 2147483647 w 254"/>
                <a:gd name="T49" fmla="*/ 2147483647 h 201"/>
                <a:gd name="T50" fmla="*/ 2147483647 w 254"/>
                <a:gd name="T51" fmla="*/ 2147483647 h 201"/>
                <a:gd name="T52" fmla="*/ 2147483647 w 254"/>
                <a:gd name="T53" fmla="*/ 2147483647 h 201"/>
                <a:gd name="T54" fmla="*/ 2147483647 w 254"/>
                <a:gd name="T55" fmla="*/ 2147483647 h 201"/>
                <a:gd name="T56" fmla="*/ 2147483647 w 254"/>
                <a:gd name="T57" fmla="*/ 2147483647 h 201"/>
                <a:gd name="T58" fmla="*/ 2147483647 w 254"/>
                <a:gd name="T59" fmla="*/ 2147483647 h 201"/>
                <a:gd name="T60" fmla="*/ 2147483647 w 254"/>
                <a:gd name="T61" fmla="*/ 2147483647 h 201"/>
                <a:gd name="T62" fmla="*/ 2147483647 w 254"/>
                <a:gd name="T63" fmla="*/ 2147483647 h 201"/>
                <a:gd name="T64" fmla="*/ 2147483647 w 254"/>
                <a:gd name="T65" fmla="*/ 2147483647 h 201"/>
                <a:gd name="T66" fmla="*/ 2147483647 w 254"/>
                <a:gd name="T67" fmla="*/ 2147483647 h 201"/>
                <a:gd name="T68" fmla="*/ 2147483647 w 254"/>
                <a:gd name="T69" fmla="*/ 2147483647 h 201"/>
                <a:gd name="T70" fmla="*/ 2147483647 w 254"/>
                <a:gd name="T71" fmla="*/ 2147483647 h 201"/>
                <a:gd name="T72" fmla="*/ 2147483647 w 254"/>
                <a:gd name="T73" fmla="*/ 2147483647 h 201"/>
                <a:gd name="T74" fmla="*/ 2147483647 w 254"/>
                <a:gd name="T75" fmla="*/ 2147483647 h 201"/>
                <a:gd name="T76" fmla="*/ 2147483647 w 254"/>
                <a:gd name="T77" fmla="*/ 2147483647 h 201"/>
                <a:gd name="T78" fmla="*/ 2147483647 w 254"/>
                <a:gd name="T79" fmla="*/ 2147483647 h 201"/>
                <a:gd name="T80" fmla="*/ 2147483647 w 254"/>
                <a:gd name="T81" fmla="*/ 2147483647 h 201"/>
                <a:gd name="T82" fmla="*/ 2147483647 w 254"/>
                <a:gd name="T83" fmla="*/ 2147483647 h 201"/>
                <a:gd name="T84" fmla="*/ 2147483647 w 254"/>
                <a:gd name="T85" fmla="*/ 2147483647 h 201"/>
                <a:gd name="T86" fmla="*/ 2147483647 w 254"/>
                <a:gd name="T87" fmla="*/ 2147483647 h 201"/>
                <a:gd name="T88" fmla="*/ 2147483647 w 254"/>
                <a:gd name="T89" fmla="*/ 2147483647 h 201"/>
                <a:gd name="T90" fmla="*/ 2147483647 w 254"/>
                <a:gd name="T91" fmla="*/ 2147483647 h 201"/>
                <a:gd name="T92" fmla="*/ 2147483647 w 254"/>
                <a:gd name="T93" fmla="*/ 2147483647 h 201"/>
                <a:gd name="T94" fmla="*/ 2147483647 w 254"/>
                <a:gd name="T95" fmla="*/ 2147483647 h 201"/>
                <a:gd name="T96" fmla="*/ 2147483647 w 254"/>
                <a:gd name="T97" fmla="*/ 2147483647 h 2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4"/>
                <a:gd name="T148" fmla="*/ 0 h 201"/>
                <a:gd name="T149" fmla="*/ 254 w 254"/>
                <a:gd name="T150" fmla="*/ 201 h 2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4" h="201">
                  <a:moveTo>
                    <a:pt x="238" y="69"/>
                  </a:moveTo>
                  <a:cubicBezTo>
                    <a:pt x="242" y="68"/>
                    <a:pt x="244" y="67"/>
                    <a:pt x="244" y="65"/>
                  </a:cubicBezTo>
                  <a:cubicBezTo>
                    <a:pt x="244" y="64"/>
                    <a:pt x="244" y="64"/>
                    <a:pt x="244" y="64"/>
                  </a:cubicBezTo>
                  <a:cubicBezTo>
                    <a:pt x="245" y="63"/>
                    <a:pt x="245" y="63"/>
                    <a:pt x="245" y="63"/>
                  </a:cubicBezTo>
                  <a:cubicBezTo>
                    <a:pt x="246" y="63"/>
                    <a:pt x="246" y="63"/>
                    <a:pt x="246" y="63"/>
                  </a:cubicBezTo>
                  <a:cubicBezTo>
                    <a:pt x="254" y="63"/>
                    <a:pt x="254" y="63"/>
                    <a:pt x="254" y="63"/>
                  </a:cubicBezTo>
                  <a:cubicBezTo>
                    <a:pt x="254" y="58"/>
                    <a:pt x="254" y="58"/>
                    <a:pt x="254" y="58"/>
                  </a:cubicBezTo>
                  <a:cubicBezTo>
                    <a:pt x="252" y="58"/>
                    <a:pt x="250" y="57"/>
                    <a:pt x="248" y="55"/>
                  </a:cubicBezTo>
                  <a:cubicBezTo>
                    <a:pt x="236" y="44"/>
                    <a:pt x="236" y="44"/>
                    <a:pt x="236" y="44"/>
                  </a:cubicBezTo>
                  <a:cubicBezTo>
                    <a:pt x="236" y="44"/>
                    <a:pt x="236" y="44"/>
                    <a:pt x="236" y="44"/>
                  </a:cubicBezTo>
                  <a:cubicBezTo>
                    <a:pt x="230" y="29"/>
                    <a:pt x="230" y="29"/>
                    <a:pt x="230" y="29"/>
                  </a:cubicBezTo>
                  <a:cubicBezTo>
                    <a:pt x="223" y="22"/>
                    <a:pt x="223" y="22"/>
                    <a:pt x="223" y="22"/>
                  </a:cubicBezTo>
                  <a:cubicBezTo>
                    <a:pt x="214" y="21"/>
                    <a:pt x="208" y="21"/>
                    <a:pt x="203" y="22"/>
                  </a:cubicBezTo>
                  <a:cubicBezTo>
                    <a:pt x="201" y="22"/>
                    <a:pt x="201" y="22"/>
                    <a:pt x="201" y="22"/>
                  </a:cubicBezTo>
                  <a:cubicBezTo>
                    <a:pt x="202" y="27"/>
                    <a:pt x="202" y="27"/>
                    <a:pt x="202" y="27"/>
                  </a:cubicBezTo>
                  <a:cubicBezTo>
                    <a:pt x="202" y="28"/>
                    <a:pt x="202" y="28"/>
                    <a:pt x="202" y="28"/>
                  </a:cubicBezTo>
                  <a:cubicBezTo>
                    <a:pt x="202" y="29"/>
                    <a:pt x="202" y="29"/>
                    <a:pt x="202" y="29"/>
                  </a:cubicBezTo>
                  <a:cubicBezTo>
                    <a:pt x="200" y="29"/>
                    <a:pt x="200" y="29"/>
                    <a:pt x="200" y="29"/>
                  </a:cubicBezTo>
                  <a:cubicBezTo>
                    <a:pt x="194" y="32"/>
                    <a:pt x="194" y="32"/>
                    <a:pt x="194" y="32"/>
                  </a:cubicBezTo>
                  <a:cubicBezTo>
                    <a:pt x="193" y="31"/>
                    <a:pt x="193" y="31"/>
                    <a:pt x="193" y="31"/>
                  </a:cubicBezTo>
                  <a:cubicBezTo>
                    <a:pt x="188" y="26"/>
                    <a:pt x="184" y="24"/>
                    <a:pt x="182" y="25"/>
                  </a:cubicBezTo>
                  <a:cubicBezTo>
                    <a:pt x="168" y="32"/>
                    <a:pt x="160" y="35"/>
                    <a:pt x="158" y="33"/>
                  </a:cubicBezTo>
                  <a:cubicBezTo>
                    <a:pt x="156" y="34"/>
                    <a:pt x="154" y="35"/>
                    <a:pt x="152" y="38"/>
                  </a:cubicBezTo>
                  <a:cubicBezTo>
                    <a:pt x="150" y="40"/>
                    <a:pt x="150" y="40"/>
                    <a:pt x="150" y="40"/>
                  </a:cubicBezTo>
                  <a:cubicBezTo>
                    <a:pt x="149" y="38"/>
                    <a:pt x="149" y="38"/>
                    <a:pt x="149" y="38"/>
                  </a:cubicBezTo>
                  <a:cubicBezTo>
                    <a:pt x="145" y="34"/>
                    <a:pt x="143" y="31"/>
                    <a:pt x="143" y="29"/>
                  </a:cubicBezTo>
                  <a:cubicBezTo>
                    <a:pt x="143" y="27"/>
                    <a:pt x="146" y="24"/>
                    <a:pt x="150" y="19"/>
                  </a:cubicBezTo>
                  <a:cubicBezTo>
                    <a:pt x="156" y="12"/>
                    <a:pt x="159" y="9"/>
                    <a:pt x="159" y="8"/>
                  </a:cubicBezTo>
                  <a:cubicBezTo>
                    <a:pt x="158" y="6"/>
                    <a:pt x="158" y="6"/>
                    <a:pt x="158" y="6"/>
                  </a:cubicBezTo>
                  <a:cubicBezTo>
                    <a:pt x="156" y="5"/>
                    <a:pt x="153" y="7"/>
                    <a:pt x="149" y="10"/>
                  </a:cubicBezTo>
                  <a:cubicBezTo>
                    <a:pt x="145" y="13"/>
                    <a:pt x="142" y="14"/>
                    <a:pt x="141" y="14"/>
                  </a:cubicBezTo>
                  <a:cubicBezTo>
                    <a:pt x="140" y="14"/>
                    <a:pt x="139" y="12"/>
                    <a:pt x="139" y="10"/>
                  </a:cubicBezTo>
                  <a:cubicBezTo>
                    <a:pt x="138" y="10"/>
                    <a:pt x="138" y="10"/>
                    <a:pt x="138" y="10"/>
                  </a:cubicBezTo>
                  <a:cubicBezTo>
                    <a:pt x="135" y="3"/>
                    <a:pt x="135" y="3"/>
                    <a:pt x="135" y="3"/>
                  </a:cubicBezTo>
                  <a:cubicBezTo>
                    <a:pt x="127" y="8"/>
                    <a:pt x="127" y="8"/>
                    <a:pt x="127" y="8"/>
                  </a:cubicBezTo>
                  <a:cubicBezTo>
                    <a:pt x="126" y="9"/>
                    <a:pt x="126" y="9"/>
                    <a:pt x="126" y="9"/>
                  </a:cubicBezTo>
                  <a:cubicBezTo>
                    <a:pt x="126" y="8"/>
                    <a:pt x="126" y="8"/>
                    <a:pt x="126" y="8"/>
                  </a:cubicBezTo>
                  <a:cubicBezTo>
                    <a:pt x="126" y="8"/>
                    <a:pt x="126" y="8"/>
                    <a:pt x="126" y="8"/>
                  </a:cubicBezTo>
                  <a:cubicBezTo>
                    <a:pt x="120" y="5"/>
                    <a:pt x="115" y="3"/>
                    <a:pt x="110" y="1"/>
                  </a:cubicBezTo>
                  <a:cubicBezTo>
                    <a:pt x="106" y="0"/>
                    <a:pt x="102" y="1"/>
                    <a:pt x="99" y="6"/>
                  </a:cubicBezTo>
                  <a:cubicBezTo>
                    <a:pt x="102" y="12"/>
                    <a:pt x="102" y="12"/>
                    <a:pt x="102" y="12"/>
                  </a:cubicBezTo>
                  <a:cubicBezTo>
                    <a:pt x="105" y="18"/>
                    <a:pt x="106" y="22"/>
                    <a:pt x="105" y="24"/>
                  </a:cubicBezTo>
                  <a:cubicBezTo>
                    <a:pt x="104" y="26"/>
                    <a:pt x="103" y="27"/>
                    <a:pt x="102" y="27"/>
                  </a:cubicBezTo>
                  <a:cubicBezTo>
                    <a:pt x="99" y="28"/>
                    <a:pt x="96" y="27"/>
                    <a:pt x="91" y="23"/>
                  </a:cubicBezTo>
                  <a:cubicBezTo>
                    <a:pt x="88" y="21"/>
                    <a:pt x="85" y="19"/>
                    <a:pt x="82" y="18"/>
                  </a:cubicBezTo>
                  <a:cubicBezTo>
                    <a:pt x="78" y="16"/>
                    <a:pt x="78" y="16"/>
                    <a:pt x="78" y="16"/>
                  </a:cubicBezTo>
                  <a:cubicBezTo>
                    <a:pt x="78" y="16"/>
                    <a:pt x="78" y="16"/>
                    <a:pt x="78" y="16"/>
                  </a:cubicBezTo>
                  <a:cubicBezTo>
                    <a:pt x="78" y="16"/>
                    <a:pt x="78" y="16"/>
                    <a:pt x="78" y="16"/>
                  </a:cubicBezTo>
                  <a:cubicBezTo>
                    <a:pt x="78" y="17"/>
                    <a:pt x="78" y="17"/>
                    <a:pt x="78" y="17"/>
                  </a:cubicBezTo>
                  <a:cubicBezTo>
                    <a:pt x="78" y="26"/>
                    <a:pt x="78" y="26"/>
                    <a:pt x="78" y="26"/>
                  </a:cubicBezTo>
                  <a:cubicBezTo>
                    <a:pt x="72" y="33"/>
                    <a:pt x="72" y="33"/>
                    <a:pt x="72" y="33"/>
                  </a:cubicBezTo>
                  <a:cubicBezTo>
                    <a:pt x="72" y="40"/>
                    <a:pt x="72" y="40"/>
                    <a:pt x="72" y="40"/>
                  </a:cubicBezTo>
                  <a:cubicBezTo>
                    <a:pt x="74" y="47"/>
                    <a:pt x="74" y="47"/>
                    <a:pt x="74" y="47"/>
                  </a:cubicBezTo>
                  <a:cubicBezTo>
                    <a:pt x="75" y="47"/>
                    <a:pt x="75" y="47"/>
                    <a:pt x="75" y="47"/>
                  </a:cubicBezTo>
                  <a:cubicBezTo>
                    <a:pt x="70" y="54"/>
                    <a:pt x="70" y="54"/>
                    <a:pt x="70" y="54"/>
                  </a:cubicBezTo>
                  <a:cubicBezTo>
                    <a:pt x="68" y="60"/>
                    <a:pt x="68" y="60"/>
                    <a:pt x="68" y="60"/>
                  </a:cubicBezTo>
                  <a:cubicBezTo>
                    <a:pt x="68" y="61"/>
                    <a:pt x="68" y="61"/>
                    <a:pt x="68" y="61"/>
                  </a:cubicBezTo>
                  <a:cubicBezTo>
                    <a:pt x="62" y="67"/>
                    <a:pt x="62" y="67"/>
                    <a:pt x="62" y="67"/>
                  </a:cubicBezTo>
                  <a:cubicBezTo>
                    <a:pt x="52" y="90"/>
                    <a:pt x="52" y="90"/>
                    <a:pt x="52" y="90"/>
                  </a:cubicBezTo>
                  <a:cubicBezTo>
                    <a:pt x="52" y="102"/>
                    <a:pt x="52" y="102"/>
                    <a:pt x="52" y="102"/>
                  </a:cubicBezTo>
                  <a:cubicBezTo>
                    <a:pt x="52" y="102"/>
                    <a:pt x="52" y="102"/>
                    <a:pt x="52" y="102"/>
                  </a:cubicBezTo>
                  <a:cubicBezTo>
                    <a:pt x="30" y="115"/>
                    <a:pt x="30" y="115"/>
                    <a:pt x="30" y="115"/>
                  </a:cubicBezTo>
                  <a:cubicBezTo>
                    <a:pt x="29" y="117"/>
                    <a:pt x="29" y="117"/>
                    <a:pt x="29" y="117"/>
                  </a:cubicBezTo>
                  <a:cubicBezTo>
                    <a:pt x="32" y="124"/>
                    <a:pt x="32" y="124"/>
                    <a:pt x="32" y="124"/>
                  </a:cubicBezTo>
                  <a:cubicBezTo>
                    <a:pt x="32" y="124"/>
                    <a:pt x="32" y="124"/>
                    <a:pt x="32" y="124"/>
                  </a:cubicBezTo>
                  <a:cubicBezTo>
                    <a:pt x="32" y="124"/>
                    <a:pt x="32" y="124"/>
                    <a:pt x="32" y="124"/>
                  </a:cubicBezTo>
                  <a:cubicBezTo>
                    <a:pt x="30" y="133"/>
                    <a:pt x="30" y="133"/>
                    <a:pt x="30" y="133"/>
                  </a:cubicBezTo>
                  <a:cubicBezTo>
                    <a:pt x="21" y="132"/>
                    <a:pt x="21" y="132"/>
                    <a:pt x="21" y="132"/>
                  </a:cubicBezTo>
                  <a:cubicBezTo>
                    <a:pt x="19" y="142"/>
                    <a:pt x="19" y="142"/>
                    <a:pt x="19" y="142"/>
                  </a:cubicBezTo>
                  <a:cubicBezTo>
                    <a:pt x="8" y="142"/>
                    <a:pt x="8" y="142"/>
                    <a:pt x="8" y="142"/>
                  </a:cubicBezTo>
                  <a:cubicBezTo>
                    <a:pt x="5" y="146"/>
                    <a:pt x="5" y="146"/>
                    <a:pt x="5" y="146"/>
                  </a:cubicBezTo>
                  <a:cubicBezTo>
                    <a:pt x="5" y="146"/>
                    <a:pt x="5" y="146"/>
                    <a:pt x="5" y="146"/>
                  </a:cubicBezTo>
                  <a:cubicBezTo>
                    <a:pt x="2" y="153"/>
                    <a:pt x="2" y="153"/>
                    <a:pt x="2" y="153"/>
                  </a:cubicBezTo>
                  <a:cubicBezTo>
                    <a:pt x="0" y="178"/>
                    <a:pt x="0" y="178"/>
                    <a:pt x="0" y="178"/>
                  </a:cubicBezTo>
                  <a:cubicBezTo>
                    <a:pt x="2" y="184"/>
                    <a:pt x="2" y="184"/>
                    <a:pt x="2" y="184"/>
                  </a:cubicBezTo>
                  <a:cubicBezTo>
                    <a:pt x="3" y="184"/>
                    <a:pt x="3" y="184"/>
                    <a:pt x="3" y="184"/>
                  </a:cubicBezTo>
                  <a:cubicBezTo>
                    <a:pt x="3" y="190"/>
                    <a:pt x="3" y="190"/>
                    <a:pt x="3" y="190"/>
                  </a:cubicBezTo>
                  <a:cubicBezTo>
                    <a:pt x="8" y="196"/>
                    <a:pt x="8" y="196"/>
                    <a:pt x="8" y="196"/>
                  </a:cubicBezTo>
                  <a:cubicBezTo>
                    <a:pt x="8" y="196"/>
                    <a:pt x="8" y="196"/>
                    <a:pt x="8" y="196"/>
                  </a:cubicBezTo>
                  <a:cubicBezTo>
                    <a:pt x="8" y="201"/>
                    <a:pt x="8" y="201"/>
                    <a:pt x="8" y="201"/>
                  </a:cubicBezTo>
                  <a:cubicBezTo>
                    <a:pt x="21" y="200"/>
                    <a:pt x="21" y="200"/>
                    <a:pt x="21" y="200"/>
                  </a:cubicBezTo>
                  <a:cubicBezTo>
                    <a:pt x="22" y="199"/>
                    <a:pt x="22" y="199"/>
                    <a:pt x="22" y="199"/>
                  </a:cubicBezTo>
                  <a:cubicBezTo>
                    <a:pt x="22" y="199"/>
                    <a:pt x="22" y="199"/>
                    <a:pt x="22" y="199"/>
                  </a:cubicBezTo>
                  <a:cubicBezTo>
                    <a:pt x="22" y="199"/>
                    <a:pt x="22" y="199"/>
                    <a:pt x="22" y="199"/>
                  </a:cubicBezTo>
                  <a:cubicBezTo>
                    <a:pt x="22" y="198"/>
                    <a:pt x="22" y="198"/>
                    <a:pt x="22" y="198"/>
                  </a:cubicBezTo>
                  <a:cubicBezTo>
                    <a:pt x="26" y="194"/>
                    <a:pt x="26" y="194"/>
                    <a:pt x="26" y="194"/>
                  </a:cubicBezTo>
                  <a:cubicBezTo>
                    <a:pt x="18" y="186"/>
                    <a:pt x="18" y="186"/>
                    <a:pt x="18" y="186"/>
                  </a:cubicBezTo>
                  <a:cubicBezTo>
                    <a:pt x="17" y="186"/>
                    <a:pt x="17" y="186"/>
                    <a:pt x="17" y="186"/>
                  </a:cubicBezTo>
                  <a:cubicBezTo>
                    <a:pt x="12" y="182"/>
                    <a:pt x="12" y="182"/>
                    <a:pt x="12" y="182"/>
                  </a:cubicBezTo>
                  <a:cubicBezTo>
                    <a:pt x="12" y="182"/>
                    <a:pt x="12" y="182"/>
                    <a:pt x="12" y="182"/>
                  </a:cubicBezTo>
                  <a:cubicBezTo>
                    <a:pt x="12" y="181"/>
                    <a:pt x="12" y="181"/>
                    <a:pt x="12" y="181"/>
                  </a:cubicBezTo>
                  <a:cubicBezTo>
                    <a:pt x="12" y="173"/>
                    <a:pt x="12" y="173"/>
                    <a:pt x="12" y="173"/>
                  </a:cubicBezTo>
                  <a:cubicBezTo>
                    <a:pt x="18" y="173"/>
                    <a:pt x="18" y="173"/>
                    <a:pt x="18" y="173"/>
                  </a:cubicBezTo>
                  <a:cubicBezTo>
                    <a:pt x="19" y="170"/>
                    <a:pt x="19" y="170"/>
                    <a:pt x="19" y="170"/>
                  </a:cubicBezTo>
                  <a:cubicBezTo>
                    <a:pt x="16" y="162"/>
                    <a:pt x="16" y="162"/>
                    <a:pt x="16" y="162"/>
                  </a:cubicBezTo>
                  <a:cubicBezTo>
                    <a:pt x="32" y="162"/>
                    <a:pt x="32" y="162"/>
                    <a:pt x="32" y="162"/>
                  </a:cubicBezTo>
                  <a:cubicBezTo>
                    <a:pt x="60" y="149"/>
                    <a:pt x="60" y="149"/>
                    <a:pt x="60" y="149"/>
                  </a:cubicBezTo>
                  <a:cubicBezTo>
                    <a:pt x="63" y="143"/>
                    <a:pt x="63" y="143"/>
                    <a:pt x="63" y="143"/>
                  </a:cubicBezTo>
                  <a:cubicBezTo>
                    <a:pt x="64" y="141"/>
                    <a:pt x="64" y="141"/>
                    <a:pt x="64" y="141"/>
                  </a:cubicBezTo>
                  <a:cubicBezTo>
                    <a:pt x="70" y="144"/>
                    <a:pt x="70" y="144"/>
                    <a:pt x="70" y="144"/>
                  </a:cubicBezTo>
                  <a:cubicBezTo>
                    <a:pt x="70" y="144"/>
                    <a:pt x="70" y="144"/>
                    <a:pt x="70" y="144"/>
                  </a:cubicBezTo>
                  <a:cubicBezTo>
                    <a:pt x="70" y="145"/>
                    <a:pt x="70" y="145"/>
                    <a:pt x="70" y="145"/>
                  </a:cubicBezTo>
                  <a:cubicBezTo>
                    <a:pt x="73" y="148"/>
                    <a:pt x="73" y="148"/>
                    <a:pt x="73" y="148"/>
                  </a:cubicBezTo>
                  <a:cubicBezTo>
                    <a:pt x="76" y="147"/>
                    <a:pt x="76" y="147"/>
                    <a:pt x="76" y="147"/>
                  </a:cubicBezTo>
                  <a:cubicBezTo>
                    <a:pt x="75" y="141"/>
                    <a:pt x="75" y="141"/>
                    <a:pt x="75" y="141"/>
                  </a:cubicBezTo>
                  <a:cubicBezTo>
                    <a:pt x="84" y="141"/>
                    <a:pt x="84" y="141"/>
                    <a:pt x="84" y="141"/>
                  </a:cubicBezTo>
                  <a:cubicBezTo>
                    <a:pt x="93" y="143"/>
                    <a:pt x="93" y="143"/>
                    <a:pt x="93" y="143"/>
                  </a:cubicBezTo>
                  <a:cubicBezTo>
                    <a:pt x="96" y="137"/>
                    <a:pt x="96" y="137"/>
                    <a:pt x="96" y="137"/>
                  </a:cubicBezTo>
                  <a:cubicBezTo>
                    <a:pt x="97" y="136"/>
                    <a:pt x="97" y="136"/>
                    <a:pt x="97" y="136"/>
                  </a:cubicBezTo>
                  <a:cubicBezTo>
                    <a:pt x="97" y="136"/>
                    <a:pt x="97" y="136"/>
                    <a:pt x="97" y="136"/>
                  </a:cubicBezTo>
                  <a:cubicBezTo>
                    <a:pt x="98" y="136"/>
                    <a:pt x="98" y="136"/>
                    <a:pt x="98" y="136"/>
                  </a:cubicBezTo>
                  <a:cubicBezTo>
                    <a:pt x="107" y="133"/>
                    <a:pt x="107" y="133"/>
                    <a:pt x="107" y="133"/>
                  </a:cubicBezTo>
                  <a:cubicBezTo>
                    <a:pt x="109" y="119"/>
                    <a:pt x="109" y="119"/>
                    <a:pt x="109" y="119"/>
                  </a:cubicBezTo>
                  <a:cubicBezTo>
                    <a:pt x="119" y="128"/>
                    <a:pt x="119" y="128"/>
                    <a:pt x="119" y="128"/>
                  </a:cubicBezTo>
                  <a:cubicBezTo>
                    <a:pt x="123" y="128"/>
                    <a:pt x="123" y="128"/>
                    <a:pt x="123" y="128"/>
                  </a:cubicBezTo>
                  <a:cubicBezTo>
                    <a:pt x="125" y="126"/>
                    <a:pt x="125" y="126"/>
                    <a:pt x="125" y="126"/>
                  </a:cubicBezTo>
                  <a:cubicBezTo>
                    <a:pt x="124" y="96"/>
                    <a:pt x="124" y="96"/>
                    <a:pt x="124" y="96"/>
                  </a:cubicBezTo>
                  <a:cubicBezTo>
                    <a:pt x="124" y="95"/>
                    <a:pt x="124" y="95"/>
                    <a:pt x="124" y="95"/>
                  </a:cubicBezTo>
                  <a:cubicBezTo>
                    <a:pt x="124" y="93"/>
                    <a:pt x="124" y="93"/>
                    <a:pt x="124" y="93"/>
                  </a:cubicBezTo>
                  <a:cubicBezTo>
                    <a:pt x="130" y="94"/>
                    <a:pt x="130" y="94"/>
                    <a:pt x="130" y="94"/>
                  </a:cubicBezTo>
                  <a:cubicBezTo>
                    <a:pt x="131" y="94"/>
                    <a:pt x="131" y="94"/>
                    <a:pt x="131" y="94"/>
                  </a:cubicBezTo>
                  <a:cubicBezTo>
                    <a:pt x="132" y="95"/>
                    <a:pt x="132" y="95"/>
                    <a:pt x="132" y="95"/>
                  </a:cubicBezTo>
                  <a:cubicBezTo>
                    <a:pt x="132" y="95"/>
                    <a:pt x="132" y="95"/>
                    <a:pt x="132" y="95"/>
                  </a:cubicBezTo>
                  <a:cubicBezTo>
                    <a:pt x="143" y="115"/>
                    <a:pt x="143" y="115"/>
                    <a:pt x="143" y="115"/>
                  </a:cubicBezTo>
                  <a:cubicBezTo>
                    <a:pt x="156" y="113"/>
                    <a:pt x="156" y="113"/>
                    <a:pt x="156" y="113"/>
                  </a:cubicBezTo>
                  <a:cubicBezTo>
                    <a:pt x="159" y="112"/>
                    <a:pt x="159" y="112"/>
                    <a:pt x="159" y="112"/>
                  </a:cubicBezTo>
                  <a:cubicBezTo>
                    <a:pt x="161" y="108"/>
                    <a:pt x="161" y="108"/>
                    <a:pt x="161" y="108"/>
                  </a:cubicBezTo>
                  <a:cubicBezTo>
                    <a:pt x="157" y="104"/>
                    <a:pt x="157" y="104"/>
                    <a:pt x="157" y="104"/>
                  </a:cubicBezTo>
                  <a:cubicBezTo>
                    <a:pt x="156" y="103"/>
                    <a:pt x="156" y="103"/>
                    <a:pt x="156" y="103"/>
                  </a:cubicBezTo>
                  <a:cubicBezTo>
                    <a:pt x="165" y="100"/>
                    <a:pt x="165" y="100"/>
                    <a:pt x="165" y="100"/>
                  </a:cubicBezTo>
                  <a:cubicBezTo>
                    <a:pt x="166" y="99"/>
                    <a:pt x="166" y="99"/>
                    <a:pt x="166" y="99"/>
                  </a:cubicBezTo>
                  <a:cubicBezTo>
                    <a:pt x="166" y="99"/>
                    <a:pt x="166" y="99"/>
                    <a:pt x="166" y="99"/>
                  </a:cubicBezTo>
                  <a:cubicBezTo>
                    <a:pt x="170" y="103"/>
                    <a:pt x="170" y="103"/>
                    <a:pt x="170" y="103"/>
                  </a:cubicBezTo>
                  <a:cubicBezTo>
                    <a:pt x="173" y="101"/>
                    <a:pt x="173" y="101"/>
                    <a:pt x="173" y="101"/>
                  </a:cubicBezTo>
                  <a:cubicBezTo>
                    <a:pt x="173" y="95"/>
                    <a:pt x="173" y="95"/>
                    <a:pt x="173" y="95"/>
                  </a:cubicBezTo>
                  <a:cubicBezTo>
                    <a:pt x="175" y="95"/>
                    <a:pt x="175" y="95"/>
                    <a:pt x="175" y="95"/>
                  </a:cubicBezTo>
                  <a:cubicBezTo>
                    <a:pt x="182" y="95"/>
                    <a:pt x="182" y="95"/>
                    <a:pt x="182" y="95"/>
                  </a:cubicBezTo>
                  <a:cubicBezTo>
                    <a:pt x="186" y="95"/>
                    <a:pt x="190" y="98"/>
                    <a:pt x="193" y="101"/>
                  </a:cubicBezTo>
                  <a:cubicBezTo>
                    <a:pt x="194" y="103"/>
                    <a:pt x="194" y="103"/>
                    <a:pt x="194" y="103"/>
                  </a:cubicBezTo>
                  <a:cubicBezTo>
                    <a:pt x="196" y="93"/>
                    <a:pt x="196" y="93"/>
                    <a:pt x="196" y="93"/>
                  </a:cubicBezTo>
                  <a:cubicBezTo>
                    <a:pt x="198" y="91"/>
                    <a:pt x="201" y="90"/>
                    <a:pt x="206" y="92"/>
                  </a:cubicBezTo>
                  <a:cubicBezTo>
                    <a:pt x="207" y="93"/>
                    <a:pt x="207" y="93"/>
                    <a:pt x="207" y="93"/>
                  </a:cubicBezTo>
                  <a:cubicBezTo>
                    <a:pt x="207" y="93"/>
                    <a:pt x="207" y="93"/>
                    <a:pt x="207" y="93"/>
                  </a:cubicBezTo>
                  <a:cubicBezTo>
                    <a:pt x="207" y="94"/>
                    <a:pt x="207" y="94"/>
                    <a:pt x="207" y="94"/>
                  </a:cubicBezTo>
                  <a:cubicBezTo>
                    <a:pt x="208" y="94"/>
                    <a:pt x="208" y="94"/>
                    <a:pt x="209" y="94"/>
                  </a:cubicBezTo>
                  <a:cubicBezTo>
                    <a:pt x="211" y="94"/>
                    <a:pt x="218" y="89"/>
                    <a:pt x="230" y="80"/>
                  </a:cubicBezTo>
                  <a:cubicBezTo>
                    <a:pt x="230" y="74"/>
                    <a:pt x="233" y="70"/>
                    <a:pt x="238" y="69"/>
                  </a:cubicBezTo>
                  <a:close/>
                </a:path>
              </a:pathLst>
            </a:custGeom>
            <a:grpFill/>
            <a:ln>
              <a:noFill/>
            </a:ln>
          </p:spPr>
          <p:txBody>
            <a:bodyPr/>
            <a:lstStyle/>
            <a:p>
              <a:endParaRPr lang="zh-CN" altLang="en-US"/>
            </a:p>
          </p:txBody>
        </p:sp>
        <p:sp>
          <p:nvSpPr>
            <p:cNvPr id="508" name="Freeform 21"/>
            <p:cNvSpPr>
              <a:spLocks noChangeArrowheads="1"/>
            </p:cNvSpPr>
            <p:nvPr/>
          </p:nvSpPr>
          <p:spPr bwMode="auto">
            <a:xfrm>
              <a:off x="4277407" y="3919768"/>
              <a:ext cx="487362" cy="663575"/>
            </a:xfrm>
            <a:custGeom>
              <a:avLst/>
              <a:gdLst>
                <a:gd name="T0" fmla="*/ 2147483647 w 152"/>
                <a:gd name="T1" fmla="*/ 2147483647 h 207"/>
                <a:gd name="T2" fmla="*/ 2147483647 w 152"/>
                <a:gd name="T3" fmla="*/ 2147483647 h 207"/>
                <a:gd name="T4" fmla="*/ 2147483647 w 152"/>
                <a:gd name="T5" fmla="*/ 2147483647 h 207"/>
                <a:gd name="T6" fmla="*/ 2147483647 w 152"/>
                <a:gd name="T7" fmla="*/ 2147483647 h 207"/>
                <a:gd name="T8" fmla="*/ 2147483647 w 152"/>
                <a:gd name="T9" fmla="*/ 2147483647 h 207"/>
                <a:gd name="T10" fmla="*/ 2147483647 w 152"/>
                <a:gd name="T11" fmla="*/ 2147483647 h 207"/>
                <a:gd name="T12" fmla="*/ 2147483647 w 152"/>
                <a:gd name="T13" fmla="*/ 2147483647 h 207"/>
                <a:gd name="T14" fmla="*/ 2147483647 w 152"/>
                <a:gd name="T15" fmla="*/ 2147483647 h 207"/>
                <a:gd name="T16" fmla="*/ 2147483647 w 152"/>
                <a:gd name="T17" fmla="*/ 2147483647 h 207"/>
                <a:gd name="T18" fmla="*/ 2147483647 w 152"/>
                <a:gd name="T19" fmla="*/ 2147483647 h 207"/>
                <a:gd name="T20" fmla="*/ 2147483647 w 152"/>
                <a:gd name="T21" fmla="*/ 2147483647 h 207"/>
                <a:gd name="T22" fmla="*/ 2147483647 w 152"/>
                <a:gd name="T23" fmla="*/ 2147483647 h 207"/>
                <a:gd name="T24" fmla="*/ 2147483647 w 152"/>
                <a:gd name="T25" fmla="*/ 2147483647 h 207"/>
                <a:gd name="T26" fmla="*/ 2147483647 w 152"/>
                <a:gd name="T27" fmla="*/ 2147483647 h 207"/>
                <a:gd name="T28" fmla="*/ 0 w 152"/>
                <a:gd name="T29" fmla="*/ 2147483647 h 207"/>
                <a:gd name="T30" fmla="*/ 2147483647 w 152"/>
                <a:gd name="T31" fmla="*/ 2147483647 h 207"/>
                <a:gd name="T32" fmla="*/ 2147483647 w 152"/>
                <a:gd name="T33" fmla="*/ 2147483647 h 207"/>
                <a:gd name="T34" fmla="*/ 2147483647 w 152"/>
                <a:gd name="T35" fmla="*/ 2147483647 h 207"/>
                <a:gd name="T36" fmla="*/ 2147483647 w 152"/>
                <a:gd name="T37" fmla="*/ 2147483647 h 207"/>
                <a:gd name="T38" fmla="*/ 2147483647 w 152"/>
                <a:gd name="T39" fmla="*/ 2147483647 h 207"/>
                <a:gd name="T40" fmla="*/ 2147483647 w 152"/>
                <a:gd name="T41" fmla="*/ 2147483647 h 207"/>
                <a:gd name="T42" fmla="*/ 2147483647 w 152"/>
                <a:gd name="T43" fmla="*/ 2147483647 h 207"/>
                <a:gd name="T44" fmla="*/ 2147483647 w 152"/>
                <a:gd name="T45" fmla="*/ 2147483647 h 207"/>
                <a:gd name="T46" fmla="*/ 2147483647 w 152"/>
                <a:gd name="T47" fmla="*/ 2147483647 h 207"/>
                <a:gd name="T48" fmla="*/ 2147483647 w 152"/>
                <a:gd name="T49" fmla="*/ 2147483647 h 207"/>
                <a:gd name="T50" fmla="*/ 2147483647 w 152"/>
                <a:gd name="T51" fmla="*/ 2147483647 h 207"/>
                <a:gd name="T52" fmla="*/ 2147483647 w 152"/>
                <a:gd name="T53" fmla="*/ 2147483647 h 207"/>
                <a:gd name="T54" fmla="*/ 2147483647 w 152"/>
                <a:gd name="T55" fmla="*/ 2147483647 h 207"/>
                <a:gd name="T56" fmla="*/ 2147483647 w 152"/>
                <a:gd name="T57" fmla="*/ 2147483647 h 207"/>
                <a:gd name="T58" fmla="*/ 2147483647 w 152"/>
                <a:gd name="T59" fmla="*/ 2147483647 h 207"/>
                <a:gd name="T60" fmla="*/ 2147483647 w 152"/>
                <a:gd name="T61" fmla="*/ 2147483647 h 207"/>
                <a:gd name="T62" fmla="*/ 2147483647 w 152"/>
                <a:gd name="T63" fmla="*/ 2147483647 h 207"/>
                <a:gd name="T64" fmla="*/ 2147483647 w 152"/>
                <a:gd name="T65" fmla="*/ 2147483647 h 207"/>
                <a:gd name="T66" fmla="*/ 2147483647 w 152"/>
                <a:gd name="T67" fmla="*/ 2147483647 h 207"/>
                <a:gd name="T68" fmla="*/ 2147483647 w 152"/>
                <a:gd name="T69" fmla="*/ 2147483647 h 207"/>
                <a:gd name="T70" fmla="*/ 2147483647 w 152"/>
                <a:gd name="T71" fmla="*/ 2147483647 h 207"/>
                <a:gd name="T72" fmla="*/ 2147483647 w 152"/>
                <a:gd name="T73" fmla="*/ 2147483647 h 207"/>
                <a:gd name="T74" fmla="*/ 2147483647 w 152"/>
                <a:gd name="T75" fmla="*/ 2147483647 h 207"/>
                <a:gd name="T76" fmla="*/ 2147483647 w 152"/>
                <a:gd name="T77" fmla="*/ 2147483647 h 207"/>
                <a:gd name="T78" fmla="*/ 2147483647 w 152"/>
                <a:gd name="T79" fmla="*/ 2147483647 h 207"/>
                <a:gd name="T80" fmla="*/ 2147483647 w 152"/>
                <a:gd name="T81" fmla="*/ 2147483647 h 207"/>
                <a:gd name="T82" fmla="*/ 2147483647 w 152"/>
                <a:gd name="T83" fmla="*/ 2147483647 h 207"/>
                <a:gd name="T84" fmla="*/ 2147483647 w 152"/>
                <a:gd name="T85" fmla="*/ 2147483647 h 207"/>
                <a:gd name="T86" fmla="*/ 2147483647 w 152"/>
                <a:gd name="T87" fmla="*/ 2147483647 h 207"/>
                <a:gd name="T88" fmla="*/ 2147483647 w 152"/>
                <a:gd name="T89" fmla="*/ 2147483647 h 207"/>
                <a:gd name="T90" fmla="*/ 2147483647 w 152"/>
                <a:gd name="T91" fmla="*/ 2147483647 h 207"/>
                <a:gd name="T92" fmla="*/ 2147483647 w 152"/>
                <a:gd name="T93" fmla="*/ 2147483647 h 207"/>
                <a:gd name="T94" fmla="*/ 2147483647 w 152"/>
                <a:gd name="T95" fmla="*/ 2147483647 h 207"/>
                <a:gd name="T96" fmla="*/ 2147483647 w 152"/>
                <a:gd name="T97" fmla="*/ 2147483647 h 2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2"/>
                <a:gd name="T148" fmla="*/ 0 h 207"/>
                <a:gd name="T149" fmla="*/ 152 w 152"/>
                <a:gd name="T150" fmla="*/ 207 h 2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2" h="207">
                  <a:moveTo>
                    <a:pt x="120" y="8"/>
                  </a:moveTo>
                  <a:cubicBezTo>
                    <a:pt x="119" y="8"/>
                    <a:pt x="119" y="8"/>
                    <a:pt x="119" y="8"/>
                  </a:cubicBezTo>
                  <a:cubicBezTo>
                    <a:pt x="110" y="0"/>
                    <a:pt x="110" y="0"/>
                    <a:pt x="110" y="0"/>
                  </a:cubicBezTo>
                  <a:cubicBezTo>
                    <a:pt x="106" y="3"/>
                    <a:pt x="106" y="3"/>
                    <a:pt x="106" y="3"/>
                  </a:cubicBezTo>
                  <a:cubicBezTo>
                    <a:pt x="102" y="10"/>
                    <a:pt x="98" y="14"/>
                    <a:pt x="92" y="16"/>
                  </a:cubicBezTo>
                  <a:cubicBezTo>
                    <a:pt x="91" y="17"/>
                    <a:pt x="89" y="17"/>
                    <a:pt x="88" y="16"/>
                  </a:cubicBezTo>
                  <a:cubicBezTo>
                    <a:pt x="86" y="14"/>
                    <a:pt x="87" y="9"/>
                    <a:pt x="90" y="2"/>
                  </a:cubicBezTo>
                  <a:cubicBezTo>
                    <a:pt x="76" y="11"/>
                    <a:pt x="76" y="11"/>
                    <a:pt x="76" y="11"/>
                  </a:cubicBezTo>
                  <a:cubicBezTo>
                    <a:pt x="76" y="12"/>
                    <a:pt x="76" y="12"/>
                    <a:pt x="76" y="12"/>
                  </a:cubicBezTo>
                  <a:cubicBezTo>
                    <a:pt x="76" y="12"/>
                    <a:pt x="76" y="12"/>
                    <a:pt x="76" y="12"/>
                  </a:cubicBezTo>
                  <a:cubicBezTo>
                    <a:pt x="64" y="12"/>
                    <a:pt x="64" y="12"/>
                    <a:pt x="64" y="12"/>
                  </a:cubicBezTo>
                  <a:cubicBezTo>
                    <a:pt x="54" y="17"/>
                    <a:pt x="54" y="17"/>
                    <a:pt x="54" y="17"/>
                  </a:cubicBezTo>
                  <a:cubicBezTo>
                    <a:pt x="54" y="18"/>
                    <a:pt x="54" y="18"/>
                    <a:pt x="54" y="18"/>
                  </a:cubicBezTo>
                  <a:cubicBezTo>
                    <a:pt x="42" y="18"/>
                    <a:pt x="42" y="18"/>
                    <a:pt x="42" y="18"/>
                  </a:cubicBezTo>
                  <a:cubicBezTo>
                    <a:pt x="36" y="21"/>
                    <a:pt x="36" y="21"/>
                    <a:pt x="36" y="21"/>
                  </a:cubicBezTo>
                  <a:cubicBezTo>
                    <a:pt x="34" y="27"/>
                    <a:pt x="34" y="27"/>
                    <a:pt x="34" y="27"/>
                  </a:cubicBezTo>
                  <a:cubicBezTo>
                    <a:pt x="33" y="28"/>
                    <a:pt x="33" y="28"/>
                    <a:pt x="33" y="28"/>
                  </a:cubicBezTo>
                  <a:cubicBezTo>
                    <a:pt x="20" y="28"/>
                    <a:pt x="20" y="28"/>
                    <a:pt x="20" y="28"/>
                  </a:cubicBezTo>
                  <a:cubicBezTo>
                    <a:pt x="17" y="28"/>
                    <a:pt x="12" y="32"/>
                    <a:pt x="4" y="40"/>
                  </a:cubicBezTo>
                  <a:cubicBezTo>
                    <a:pt x="8" y="42"/>
                    <a:pt x="10" y="43"/>
                    <a:pt x="10" y="44"/>
                  </a:cubicBezTo>
                  <a:cubicBezTo>
                    <a:pt x="11" y="47"/>
                    <a:pt x="11" y="47"/>
                    <a:pt x="11" y="47"/>
                  </a:cubicBezTo>
                  <a:cubicBezTo>
                    <a:pt x="11" y="46"/>
                    <a:pt x="11" y="46"/>
                    <a:pt x="11" y="46"/>
                  </a:cubicBezTo>
                  <a:cubicBezTo>
                    <a:pt x="17" y="69"/>
                    <a:pt x="17" y="69"/>
                    <a:pt x="17" y="69"/>
                  </a:cubicBezTo>
                  <a:cubicBezTo>
                    <a:pt x="17" y="69"/>
                    <a:pt x="17" y="69"/>
                    <a:pt x="17" y="69"/>
                  </a:cubicBezTo>
                  <a:cubicBezTo>
                    <a:pt x="17" y="70"/>
                    <a:pt x="17" y="70"/>
                    <a:pt x="17" y="70"/>
                  </a:cubicBezTo>
                  <a:cubicBezTo>
                    <a:pt x="17" y="72"/>
                    <a:pt x="17" y="72"/>
                    <a:pt x="17" y="72"/>
                  </a:cubicBezTo>
                  <a:cubicBezTo>
                    <a:pt x="17" y="72"/>
                    <a:pt x="17" y="72"/>
                    <a:pt x="17" y="72"/>
                  </a:cubicBezTo>
                  <a:cubicBezTo>
                    <a:pt x="16" y="72"/>
                    <a:pt x="16" y="72"/>
                    <a:pt x="16" y="72"/>
                  </a:cubicBezTo>
                  <a:cubicBezTo>
                    <a:pt x="16" y="72"/>
                    <a:pt x="16" y="72"/>
                    <a:pt x="16" y="72"/>
                  </a:cubicBezTo>
                  <a:cubicBezTo>
                    <a:pt x="0" y="94"/>
                    <a:pt x="0" y="94"/>
                    <a:pt x="0" y="94"/>
                  </a:cubicBezTo>
                  <a:cubicBezTo>
                    <a:pt x="0" y="100"/>
                    <a:pt x="0" y="100"/>
                    <a:pt x="0" y="100"/>
                  </a:cubicBezTo>
                  <a:cubicBezTo>
                    <a:pt x="3" y="98"/>
                    <a:pt x="5" y="97"/>
                    <a:pt x="6" y="98"/>
                  </a:cubicBezTo>
                  <a:cubicBezTo>
                    <a:pt x="8" y="99"/>
                    <a:pt x="9" y="102"/>
                    <a:pt x="8" y="107"/>
                  </a:cubicBezTo>
                  <a:cubicBezTo>
                    <a:pt x="8" y="114"/>
                    <a:pt x="9" y="123"/>
                    <a:pt x="12" y="131"/>
                  </a:cubicBezTo>
                  <a:cubicBezTo>
                    <a:pt x="18" y="137"/>
                    <a:pt x="18" y="137"/>
                    <a:pt x="18" y="137"/>
                  </a:cubicBezTo>
                  <a:cubicBezTo>
                    <a:pt x="20" y="139"/>
                    <a:pt x="21" y="141"/>
                    <a:pt x="20" y="143"/>
                  </a:cubicBezTo>
                  <a:cubicBezTo>
                    <a:pt x="18" y="147"/>
                    <a:pt x="18" y="147"/>
                    <a:pt x="18" y="147"/>
                  </a:cubicBezTo>
                  <a:cubicBezTo>
                    <a:pt x="21" y="152"/>
                    <a:pt x="21" y="152"/>
                    <a:pt x="21" y="152"/>
                  </a:cubicBezTo>
                  <a:cubicBezTo>
                    <a:pt x="23" y="156"/>
                    <a:pt x="22" y="162"/>
                    <a:pt x="17" y="172"/>
                  </a:cubicBezTo>
                  <a:cubicBezTo>
                    <a:pt x="22" y="181"/>
                    <a:pt x="22" y="181"/>
                    <a:pt x="22" y="181"/>
                  </a:cubicBezTo>
                  <a:cubicBezTo>
                    <a:pt x="23" y="183"/>
                    <a:pt x="23" y="183"/>
                    <a:pt x="23" y="183"/>
                  </a:cubicBezTo>
                  <a:cubicBezTo>
                    <a:pt x="26" y="181"/>
                    <a:pt x="26" y="181"/>
                    <a:pt x="26" y="181"/>
                  </a:cubicBezTo>
                  <a:cubicBezTo>
                    <a:pt x="31" y="176"/>
                    <a:pt x="36" y="175"/>
                    <a:pt x="39" y="176"/>
                  </a:cubicBezTo>
                  <a:cubicBezTo>
                    <a:pt x="42" y="177"/>
                    <a:pt x="43" y="179"/>
                    <a:pt x="43" y="181"/>
                  </a:cubicBezTo>
                  <a:cubicBezTo>
                    <a:pt x="44" y="184"/>
                    <a:pt x="40" y="188"/>
                    <a:pt x="33" y="196"/>
                  </a:cubicBezTo>
                  <a:cubicBezTo>
                    <a:pt x="28" y="203"/>
                    <a:pt x="28" y="203"/>
                    <a:pt x="28" y="203"/>
                  </a:cubicBezTo>
                  <a:cubicBezTo>
                    <a:pt x="30" y="207"/>
                    <a:pt x="30" y="207"/>
                    <a:pt x="30" y="207"/>
                  </a:cubicBezTo>
                  <a:cubicBezTo>
                    <a:pt x="34" y="204"/>
                    <a:pt x="38" y="202"/>
                    <a:pt x="40" y="203"/>
                  </a:cubicBezTo>
                  <a:cubicBezTo>
                    <a:pt x="42" y="203"/>
                    <a:pt x="49" y="201"/>
                    <a:pt x="60" y="195"/>
                  </a:cubicBezTo>
                  <a:cubicBezTo>
                    <a:pt x="64" y="193"/>
                    <a:pt x="69" y="195"/>
                    <a:pt x="75" y="201"/>
                  </a:cubicBezTo>
                  <a:cubicBezTo>
                    <a:pt x="77" y="200"/>
                    <a:pt x="77" y="200"/>
                    <a:pt x="77" y="200"/>
                  </a:cubicBezTo>
                  <a:cubicBezTo>
                    <a:pt x="77" y="195"/>
                    <a:pt x="77" y="195"/>
                    <a:pt x="77" y="195"/>
                  </a:cubicBezTo>
                  <a:cubicBezTo>
                    <a:pt x="76" y="194"/>
                    <a:pt x="76" y="194"/>
                    <a:pt x="76" y="194"/>
                  </a:cubicBezTo>
                  <a:cubicBezTo>
                    <a:pt x="75" y="193"/>
                    <a:pt x="76" y="192"/>
                    <a:pt x="77" y="190"/>
                  </a:cubicBezTo>
                  <a:cubicBezTo>
                    <a:pt x="75" y="183"/>
                    <a:pt x="75" y="183"/>
                    <a:pt x="75" y="183"/>
                  </a:cubicBezTo>
                  <a:cubicBezTo>
                    <a:pt x="74" y="182"/>
                    <a:pt x="74" y="180"/>
                    <a:pt x="75" y="179"/>
                  </a:cubicBezTo>
                  <a:cubicBezTo>
                    <a:pt x="76" y="178"/>
                    <a:pt x="78" y="177"/>
                    <a:pt x="79" y="176"/>
                  </a:cubicBezTo>
                  <a:cubicBezTo>
                    <a:pt x="83" y="173"/>
                    <a:pt x="83" y="173"/>
                    <a:pt x="83" y="173"/>
                  </a:cubicBezTo>
                  <a:cubicBezTo>
                    <a:pt x="81" y="168"/>
                    <a:pt x="81" y="168"/>
                    <a:pt x="81" y="168"/>
                  </a:cubicBezTo>
                  <a:cubicBezTo>
                    <a:pt x="81" y="168"/>
                    <a:pt x="81" y="168"/>
                    <a:pt x="81" y="168"/>
                  </a:cubicBezTo>
                  <a:cubicBezTo>
                    <a:pt x="81" y="168"/>
                    <a:pt x="81" y="168"/>
                    <a:pt x="81" y="168"/>
                  </a:cubicBezTo>
                  <a:cubicBezTo>
                    <a:pt x="81" y="167"/>
                    <a:pt x="81" y="167"/>
                    <a:pt x="81" y="167"/>
                  </a:cubicBezTo>
                  <a:cubicBezTo>
                    <a:pt x="83" y="165"/>
                    <a:pt x="83" y="163"/>
                    <a:pt x="82" y="162"/>
                  </a:cubicBezTo>
                  <a:cubicBezTo>
                    <a:pt x="81" y="159"/>
                    <a:pt x="82" y="157"/>
                    <a:pt x="85" y="154"/>
                  </a:cubicBezTo>
                  <a:cubicBezTo>
                    <a:pt x="90" y="150"/>
                    <a:pt x="90" y="150"/>
                    <a:pt x="90" y="150"/>
                  </a:cubicBezTo>
                  <a:cubicBezTo>
                    <a:pt x="89" y="149"/>
                    <a:pt x="89" y="149"/>
                    <a:pt x="89" y="149"/>
                  </a:cubicBezTo>
                  <a:cubicBezTo>
                    <a:pt x="88" y="148"/>
                    <a:pt x="88" y="148"/>
                    <a:pt x="88" y="148"/>
                  </a:cubicBezTo>
                  <a:cubicBezTo>
                    <a:pt x="93" y="146"/>
                    <a:pt x="93" y="146"/>
                    <a:pt x="93" y="146"/>
                  </a:cubicBezTo>
                  <a:cubicBezTo>
                    <a:pt x="93" y="139"/>
                    <a:pt x="93" y="139"/>
                    <a:pt x="93" y="139"/>
                  </a:cubicBezTo>
                  <a:cubicBezTo>
                    <a:pt x="93" y="137"/>
                    <a:pt x="95" y="134"/>
                    <a:pt x="100" y="130"/>
                  </a:cubicBezTo>
                  <a:cubicBezTo>
                    <a:pt x="103" y="128"/>
                    <a:pt x="103" y="128"/>
                    <a:pt x="103" y="128"/>
                  </a:cubicBezTo>
                  <a:cubicBezTo>
                    <a:pt x="103" y="128"/>
                    <a:pt x="103" y="128"/>
                    <a:pt x="103" y="128"/>
                  </a:cubicBezTo>
                  <a:cubicBezTo>
                    <a:pt x="97" y="121"/>
                    <a:pt x="97" y="121"/>
                    <a:pt x="97" y="121"/>
                  </a:cubicBezTo>
                  <a:cubicBezTo>
                    <a:pt x="95" y="118"/>
                    <a:pt x="96" y="114"/>
                    <a:pt x="99" y="111"/>
                  </a:cubicBezTo>
                  <a:cubicBezTo>
                    <a:pt x="99" y="110"/>
                    <a:pt x="99" y="110"/>
                    <a:pt x="99" y="110"/>
                  </a:cubicBezTo>
                  <a:cubicBezTo>
                    <a:pt x="112" y="100"/>
                    <a:pt x="112" y="100"/>
                    <a:pt x="112" y="100"/>
                  </a:cubicBezTo>
                  <a:cubicBezTo>
                    <a:pt x="112" y="97"/>
                    <a:pt x="112" y="97"/>
                    <a:pt x="112" y="97"/>
                  </a:cubicBezTo>
                  <a:cubicBezTo>
                    <a:pt x="110" y="96"/>
                    <a:pt x="109" y="92"/>
                    <a:pt x="110" y="85"/>
                  </a:cubicBezTo>
                  <a:cubicBezTo>
                    <a:pt x="112" y="74"/>
                    <a:pt x="116" y="69"/>
                    <a:pt x="125" y="68"/>
                  </a:cubicBezTo>
                  <a:cubicBezTo>
                    <a:pt x="125" y="68"/>
                    <a:pt x="125" y="68"/>
                    <a:pt x="125" y="68"/>
                  </a:cubicBezTo>
                  <a:cubicBezTo>
                    <a:pt x="126" y="68"/>
                    <a:pt x="126" y="68"/>
                    <a:pt x="126" y="68"/>
                  </a:cubicBezTo>
                  <a:cubicBezTo>
                    <a:pt x="131" y="70"/>
                    <a:pt x="131" y="70"/>
                    <a:pt x="131" y="70"/>
                  </a:cubicBezTo>
                  <a:cubicBezTo>
                    <a:pt x="136" y="70"/>
                    <a:pt x="136" y="70"/>
                    <a:pt x="136" y="70"/>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8" y="60"/>
                    <a:pt x="148" y="60"/>
                    <a:pt x="148" y="60"/>
                  </a:cubicBezTo>
                  <a:cubicBezTo>
                    <a:pt x="148" y="54"/>
                    <a:pt x="148" y="54"/>
                    <a:pt x="148" y="54"/>
                  </a:cubicBezTo>
                  <a:cubicBezTo>
                    <a:pt x="148" y="53"/>
                    <a:pt x="148" y="53"/>
                    <a:pt x="148" y="53"/>
                  </a:cubicBezTo>
                  <a:cubicBezTo>
                    <a:pt x="148" y="52"/>
                    <a:pt x="148" y="52"/>
                    <a:pt x="148" y="52"/>
                  </a:cubicBezTo>
                  <a:cubicBezTo>
                    <a:pt x="150" y="51"/>
                    <a:pt x="150" y="51"/>
                    <a:pt x="150" y="51"/>
                  </a:cubicBezTo>
                  <a:cubicBezTo>
                    <a:pt x="152" y="49"/>
                    <a:pt x="152" y="49"/>
                    <a:pt x="152" y="49"/>
                  </a:cubicBezTo>
                  <a:cubicBezTo>
                    <a:pt x="152" y="48"/>
                    <a:pt x="152" y="48"/>
                    <a:pt x="152" y="48"/>
                  </a:cubicBezTo>
                  <a:cubicBezTo>
                    <a:pt x="148" y="42"/>
                    <a:pt x="148" y="42"/>
                    <a:pt x="148" y="42"/>
                  </a:cubicBezTo>
                  <a:cubicBezTo>
                    <a:pt x="144" y="36"/>
                    <a:pt x="141" y="32"/>
                    <a:pt x="138" y="26"/>
                  </a:cubicBezTo>
                  <a:cubicBezTo>
                    <a:pt x="136" y="22"/>
                    <a:pt x="137" y="18"/>
                    <a:pt x="140" y="14"/>
                  </a:cubicBezTo>
                  <a:cubicBezTo>
                    <a:pt x="132" y="10"/>
                    <a:pt x="132" y="10"/>
                    <a:pt x="132" y="10"/>
                  </a:cubicBezTo>
                  <a:lnTo>
                    <a:pt x="120" y="8"/>
                  </a:lnTo>
                  <a:close/>
                </a:path>
              </a:pathLst>
            </a:custGeom>
            <a:grpFill/>
            <a:ln>
              <a:noFill/>
            </a:ln>
          </p:spPr>
          <p:txBody>
            <a:bodyPr/>
            <a:lstStyle/>
            <a:p>
              <a:endParaRPr lang="zh-CN" altLang="en-US"/>
            </a:p>
          </p:txBody>
        </p:sp>
        <p:sp>
          <p:nvSpPr>
            <p:cNvPr id="509" name="Freeform 22"/>
            <p:cNvSpPr>
              <a:spLocks noChangeArrowheads="1"/>
            </p:cNvSpPr>
            <p:nvPr/>
          </p:nvSpPr>
          <p:spPr bwMode="auto">
            <a:xfrm>
              <a:off x="4529819" y="4092806"/>
              <a:ext cx="454025" cy="554037"/>
            </a:xfrm>
            <a:custGeom>
              <a:avLst/>
              <a:gdLst>
                <a:gd name="T0" fmla="*/ 2147483647 w 141"/>
                <a:gd name="T1" fmla="*/ 2147483647 h 173"/>
                <a:gd name="T2" fmla="*/ 2147483647 w 141"/>
                <a:gd name="T3" fmla="*/ 2147483647 h 173"/>
                <a:gd name="T4" fmla="*/ 2147483647 w 141"/>
                <a:gd name="T5" fmla="*/ 2147483647 h 173"/>
                <a:gd name="T6" fmla="*/ 2147483647 w 141"/>
                <a:gd name="T7" fmla="*/ 2147483647 h 173"/>
                <a:gd name="T8" fmla="*/ 2147483647 w 141"/>
                <a:gd name="T9" fmla="*/ 2147483647 h 173"/>
                <a:gd name="T10" fmla="*/ 2147483647 w 141"/>
                <a:gd name="T11" fmla="*/ 2147483647 h 173"/>
                <a:gd name="T12" fmla="*/ 2147483647 w 141"/>
                <a:gd name="T13" fmla="*/ 2147483647 h 173"/>
                <a:gd name="T14" fmla="*/ 2147483647 w 141"/>
                <a:gd name="T15" fmla="*/ 2147483647 h 173"/>
                <a:gd name="T16" fmla="*/ 2147483647 w 141"/>
                <a:gd name="T17" fmla="*/ 2147483647 h 173"/>
                <a:gd name="T18" fmla="*/ 2147483647 w 141"/>
                <a:gd name="T19" fmla="*/ 2147483647 h 173"/>
                <a:gd name="T20" fmla="*/ 2147483647 w 141"/>
                <a:gd name="T21" fmla="*/ 2147483647 h 173"/>
                <a:gd name="T22" fmla="*/ 2147483647 w 141"/>
                <a:gd name="T23" fmla="*/ 2147483647 h 173"/>
                <a:gd name="T24" fmla="*/ 2147483647 w 141"/>
                <a:gd name="T25" fmla="*/ 2147483647 h 173"/>
                <a:gd name="T26" fmla="*/ 2147483647 w 141"/>
                <a:gd name="T27" fmla="*/ 2147483647 h 173"/>
                <a:gd name="T28" fmla="*/ 2147483647 w 141"/>
                <a:gd name="T29" fmla="*/ 2147483647 h 173"/>
                <a:gd name="T30" fmla="*/ 2147483647 w 141"/>
                <a:gd name="T31" fmla="*/ 2147483647 h 173"/>
                <a:gd name="T32" fmla="*/ 0 w 141"/>
                <a:gd name="T33" fmla="*/ 2147483647 h 173"/>
                <a:gd name="T34" fmla="*/ 2147483647 w 141"/>
                <a:gd name="T35" fmla="*/ 2147483647 h 173"/>
                <a:gd name="T36" fmla="*/ 2147483647 w 141"/>
                <a:gd name="T37" fmla="*/ 2147483647 h 173"/>
                <a:gd name="T38" fmla="*/ 2147483647 w 141"/>
                <a:gd name="T39" fmla="*/ 2147483647 h 173"/>
                <a:gd name="T40" fmla="*/ 2147483647 w 141"/>
                <a:gd name="T41" fmla="*/ 2147483647 h 173"/>
                <a:gd name="T42" fmla="*/ 2147483647 w 141"/>
                <a:gd name="T43" fmla="*/ 2147483647 h 173"/>
                <a:gd name="T44" fmla="*/ 2147483647 w 141"/>
                <a:gd name="T45" fmla="*/ 2147483647 h 173"/>
                <a:gd name="T46" fmla="*/ 2147483647 w 141"/>
                <a:gd name="T47" fmla="*/ 2147483647 h 173"/>
                <a:gd name="T48" fmla="*/ 2147483647 w 141"/>
                <a:gd name="T49" fmla="*/ 2147483647 h 173"/>
                <a:gd name="T50" fmla="*/ 2147483647 w 141"/>
                <a:gd name="T51" fmla="*/ 2147483647 h 173"/>
                <a:gd name="T52" fmla="*/ 2147483647 w 141"/>
                <a:gd name="T53" fmla="*/ 2147483647 h 173"/>
                <a:gd name="T54" fmla="*/ 2147483647 w 141"/>
                <a:gd name="T55" fmla="*/ 2147483647 h 173"/>
                <a:gd name="T56" fmla="*/ 2147483647 w 141"/>
                <a:gd name="T57" fmla="*/ 2147483647 h 173"/>
                <a:gd name="T58" fmla="*/ 2147483647 w 141"/>
                <a:gd name="T59" fmla="*/ 2147483647 h 173"/>
                <a:gd name="T60" fmla="*/ 2147483647 w 141"/>
                <a:gd name="T61" fmla="*/ 2147483647 h 173"/>
                <a:gd name="T62" fmla="*/ 2147483647 w 141"/>
                <a:gd name="T63" fmla="*/ 2147483647 h 173"/>
                <a:gd name="T64" fmla="*/ 2147483647 w 141"/>
                <a:gd name="T65" fmla="*/ 2147483647 h 173"/>
                <a:gd name="T66" fmla="*/ 2147483647 w 141"/>
                <a:gd name="T67" fmla="*/ 2147483647 h 173"/>
                <a:gd name="T68" fmla="*/ 2147483647 w 141"/>
                <a:gd name="T69" fmla="*/ 2147483647 h 173"/>
                <a:gd name="T70" fmla="*/ 2147483647 w 141"/>
                <a:gd name="T71" fmla="*/ 2147483647 h 173"/>
                <a:gd name="T72" fmla="*/ 2147483647 w 141"/>
                <a:gd name="T73" fmla="*/ 2147483647 h 173"/>
                <a:gd name="T74" fmla="*/ 2147483647 w 141"/>
                <a:gd name="T75" fmla="*/ 2147483647 h 173"/>
                <a:gd name="T76" fmla="*/ 2147483647 w 141"/>
                <a:gd name="T77" fmla="*/ 2147483647 h 173"/>
                <a:gd name="T78" fmla="*/ 2147483647 w 141"/>
                <a:gd name="T79" fmla="*/ 2147483647 h 173"/>
                <a:gd name="T80" fmla="*/ 2147483647 w 141"/>
                <a:gd name="T81" fmla="*/ 2147483647 h 173"/>
                <a:gd name="T82" fmla="*/ 2147483647 w 141"/>
                <a:gd name="T83" fmla="*/ 2147483647 h 173"/>
                <a:gd name="T84" fmla="*/ 2147483647 w 141"/>
                <a:gd name="T85" fmla="*/ 2147483647 h 173"/>
                <a:gd name="T86" fmla="*/ 2147483647 w 141"/>
                <a:gd name="T87" fmla="*/ 2147483647 h 173"/>
                <a:gd name="T88" fmla="*/ 2147483647 w 141"/>
                <a:gd name="T89" fmla="*/ 2147483647 h 173"/>
                <a:gd name="T90" fmla="*/ 2147483647 w 141"/>
                <a:gd name="T91" fmla="*/ 2147483647 h 173"/>
                <a:gd name="T92" fmla="*/ 2147483647 w 141"/>
                <a:gd name="T93" fmla="*/ 2147483647 h 173"/>
                <a:gd name="T94" fmla="*/ 2147483647 w 141"/>
                <a:gd name="T95" fmla="*/ 2147483647 h 173"/>
                <a:gd name="T96" fmla="*/ 2147483647 w 141"/>
                <a:gd name="T97" fmla="*/ 2147483647 h 173"/>
                <a:gd name="T98" fmla="*/ 2147483647 w 141"/>
                <a:gd name="T99" fmla="*/ 2147483647 h 173"/>
                <a:gd name="T100" fmla="*/ 2147483647 w 141"/>
                <a:gd name="T101" fmla="*/ 2147483647 h 173"/>
                <a:gd name="T102" fmla="*/ 2147483647 w 141"/>
                <a:gd name="T103" fmla="*/ 2147483647 h 173"/>
                <a:gd name="T104" fmla="*/ 2147483647 w 141"/>
                <a:gd name="T105" fmla="*/ 2147483647 h 1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173"/>
                <a:gd name="T161" fmla="*/ 141 w 141"/>
                <a:gd name="T162" fmla="*/ 173 h 1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173">
                  <a:moveTo>
                    <a:pt x="73" y="8"/>
                  </a:moveTo>
                  <a:cubicBezTo>
                    <a:pt x="73" y="8"/>
                    <a:pt x="73" y="8"/>
                    <a:pt x="73" y="8"/>
                  </a:cubicBezTo>
                  <a:cubicBezTo>
                    <a:pt x="66" y="13"/>
                    <a:pt x="66" y="13"/>
                    <a:pt x="66" y="13"/>
                  </a:cubicBezTo>
                  <a:cubicBezTo>
                    <a:pt x="60" y="20"/>
                    <a:pt x="60" y="20"/>
                    <a:pt x="60" y="20"/>
                  </a:cubicBezTo>
                  <a:cubicBezTo>
                    <a:pt x="59" y="20"/>
                    <a:pt x="59" y="20"/>
                    <a:pt x="59" y="20"/>
                  </a:cubicBezTo>
                  <a:cubicBezTo>
                    <a:pt x="59" y="21"/>
                    <a:pt x="59" y="21"/>
                    <a:pt x="59" y="21"/>
                  </a:cubicBezTo>
                  <a:cubicBezTo>
                    <a:pt x="51" y="21"/>
                    <a:pt x="51" y="21"/>
                    <a:pt x="51" y="21"/>
                  </a:cubicBezTo>
                  <a:cubicBezTo>
                    <a:pt x="51" y="21"/>
                    <a:pt x="51" y="21"/>
                    <a:pt x="51" y="21"/>
                  </a:cubicBezTo>
                  <a:cubicBezTo>
                    <a:pt x="46" y="18"/>
                    <a:pt x="46" y="18"/>
                    <a:pt x="46" y="18"/>
                  </a:cubicBezTo>
                  <a:cubicBezTo>
                    <a:pt x="40" y="20"/>
                    <a:pt x="37" y="24"/>
                    <a:pt x="35" y="31"/>
                  </a:cubicBezTo>
                  <a:cubicBezTo>
                    <a:pt x="35" y="38"/>
                    <a:pt x="35" y="38"/>
                    <a:pt x="35" y="38"/>
                  </a:cubicBezTo>
                  <a:cubicBezTo>
                    <a:pt x="40" y="34"/>
                    <a:pt x="40" y="34"/>
                    <a:pt x="40" y="34"/>
                  </a:cubicBezTo>
                  <a:cubicBezTo>
                    <a:pt x="37" y="47"/>
                    <a:pt x="37" y="47"/>
                    <a:pt x="37" y="47"/>
                  </a:cubicBezTo>
                  <a:cubicBezTo>
                    <a:pt x="37" y="47"/>
                    <a:pt x="37" y="47"/>
                    <a:pt x="37" y="47"/>
                  </a:cubicBezTo>
                  <a:cubicBezTo>
                    <a:pt x="37" y="48"/>
                    <a:pt x="37" y="48"/>
                    <a:pt x="37" y="48"/>
                  </a:cubicBezTo>
                  <a:cubicBezTo>
                    <a:pt x="23" y="59"/>
                    <a:pt x="23" y="59"/>
                    <a:pt x="23" y="59"/>
                  </a:cubicBezTo>
                  <a:cubicBezTo>
                    <a:pt x="21" y="62"/>
                    <a:pt x="21" y="64"/>
                    <a:pt x="21" y="65"/>
                  </a:cubicBezTo>
                  <a:cubicBezTo>
                    <a:pt x="24" y="68"/>
                    <a:pt x="24" y="68"/>
                    <a:pt x="24" y="68"/>
                  </a:cubicBezTo>
                  <a:cubicBezTo>
                    <a:pt x="27" y="70"/>
                    <a:pt x="28" y="72"/>
                    <a:pt x="28" y="74"/>
                  </a:cubicBezTo>
                  <a:cubicBezTo>
                    <a:pt x="28" y="75"/>
                    <a:pt x="27" y="76"/>
                    <a:pt x="27" y="77"/>
                  </a:cubicBezTo>
                  <a:cubicBezTo>
                    <a:pt x="18" y="84"/>
                    <a:pt x="18" y="84"/>
                    <a:pt x="18" y="84"/>
                  </a:cubicBezTo>
                  <a:cubicBezTo>
                    <a:pt x="19" y="86"/>
                    <a:pt x="19" y="89"/>
                    <a:pt x="18" y="93"/>
                  </a:cubicBezTo>
                  <a:cubicBezTo>
                    <a:pt x="18" y="94"/>
                    <a:pt x="18" y="94"/>
                    <a:pt x="18" y="94"/>
                  </a:cubicBezTo>
                  <a:cubicBezTo>
                    <a:pt x="18" y="94"/>
                    <a:pt x="18" y="94"/>
                    <a:pt x="18" y="94"/>
                  </a:cubicBezTo>
                  <a:cubicBezTo>
                    <a:pt x="15" y="96"/>
                    <a:pt x="15" y="96"/>
                    <a:pt x="15" y="96"/>
                  </a:cubicBezTo>
                  <a:cubicBezTo>
                    <a:pt x="15" y="98"/>
                    <a:pt x="14" y="99"/>
                    <a:pt x="12" y="101"/>
                  </a:cubicBezTo>
                  <a:cubicBezTo>
                    <a:pt x="7" y="105"/>
                    <a:pt x="7" y="105"/>
                    <a:pt x="7" y="105"/>
                  </a:cubicBezTo>
                  <a:cubicBezTo>
                    <a:pt x="7" y="106"/>
                    <a:pt x="7" y="106"/>
                    <a:pt x="7" y="106"/>
                  </a:cubicBezTo>
                  <a:cubicBezTo>
                    <a:pt x="8" y="108"/>
                    <a:pt x="8" y="110"/>
                    <a:pt x="7" y="114"/>
                  </a:cubicBezTo>
                  <a:cubicBezTo>
                    <a:pt x="9" y="118"/>
                    <a:pt x="9" y="120"/>
                    <a:pt x="7" y="122"/>
                  </a:cubicBezTo>
                  <a:cubicBezTo>
                    <a:pt x="3" y="126"/>
                    <a:pt x="3" y="126"/>
                    <a:pt x="3" y="126"/>
                  </a:cubicBezTo>
                  <a:cubicBezTo>
                    <a:pt x="2" y="126"/>
                    <a:pt x="2" y="126"/>
                    <a:pt x="2" y="126"/>
                  </a:cubicBezTo>
                  <a:cubicBezTo>
                    <a:pt x="0" y="127"/>
                    <a:pt x="0" y="127"/>
                    <a:pt x="0" y="127"/>
                  </a:cubicBezTo>
                  <a:cubicBezTo>
                    <a:pt x="0" y="128"/>
                    <a:pt x="0" y="128"/>
                    <a:pt x="0" y="128"/>
                  </a:cubicBezTo>
                  <a:cubicBezTo>
                    <a:pt x="3" y="137"/>
                    <a:pt x="3" y="137"/>
                    <a:pt x="3" y="137"/>
                  </a:cubicBezTo>
                  <a:cubicBezTo>
                    <a:pt x="3" y="137"/>
                    <a:pt x="3" y="137"/>
                    <a:pt x="3" y="137"/>
                  </a:cubicBezTo>
                  <a:cubicBezTo>
                    <a:pt x="10" y="136"/>
                    <a:pt x="17" y="136"/>
                    <a:pt x="25" y="137"/>
                  </a:cubicBezTo>
                  <a:cubicBezTo>
                    <a:pt x="26" y="137"/>
                    <a:pt x="26" y="137"/>
                    <a:pt x="26" y="137"/>
                  </a:cubicBezTo>
                  <a:cubicBezTo>
                    <a:pt x="26" y="138"/>
                    <a:pt x="26" y="138"/>
                    <a:pt x="26" y="138"/>
                  </a:cubicBezTo>
                  <a:cubicBezTo>
                    <a:pt x="35" y="146"/>
                    <a:pt x="35" y="146"/>
                    <a:pt x="35" y="146"/>
                  </a:cubicBezTo>
                  <a:cubicBezTo>
                    <a:pt x="35" y="147"/>
                    <a:pt x="35" y="147"/>
                    <a:pt x="35" y="147"/>
                  </a:cubicBezTo>
                  <a:cubicBezTo>
                    <a:pt x="35" y="147"/>
                    <a:pt x="35" y="147"/>
                    <a:pt x="35" y="147"/>
                  </a:cubicBezTo>
                  <a:cubicBezTo>
                    <a:pt x="41" y="162"/>
                    <a:pt x="41" y="162"/>
                    <a:pt x="41" y="162"/>
                  </a:cubicBezTo>
                  <a:cubicBezTo>
                    <a:pt x="51" y="172"/>
                    <a:pt x="51" y="172"/>
                    <a:pt x="51" y="172"/>
                  </a:cubicBezTo>
                  <a:cubicBezTo>
                    <a:pt x="56" y="173"/>
                    <a:pt x="56" y="173"/>
                    <a:pt x="56" y="173"/>
                  </a:cubicBezTo>
                  <a:cubicBezTo>
                    <a:pt x="56" y="161"/>
                    <a:pt x="56" y="161"/>
                    <a:pt x="56" y="161"/>
                  </a:cubicBezTo>
                  <a:cubicBezTo>
                    <a:pt x="66" y="171"/>
                    <a:pt x="66" y="171"/>
                    <a:pt x="66" y="171"/>
                  </a:cubicBezTo>
                  <a:cubicBezTo>
                    <a:pt x="68" y="169"/>
                    <a:pt x="68" y="169"/>
                    <a:pt x="68" y="169"/>
                  </a:cubicBezTo>
                  <a:cubicBezTo>
                    <a:pt x="75" y="154"/>
                    <a:pt x="75" y="154"/>
                    <a:pt x="75" y="154"/>
                  </a:cubicBezTo>
                  <a:cubicBezTo>
                    <a:pt x="76" y="146"/>
                    <a:pt x="76" y="146"/>
                    <a:pt x="76" y="146"/>
                  </a:cubicBezTo>
                  <a:cubicBezTo>
                    <a:pt x="77" y="146"/>
                    <a:pt x="77" y="146"/>
                    <a:pt x="77" y="146"/>
                  </a:cubicBezTo>
                  <a:cubicBezTo>
                    <a:pt x="78" y="146"/>
                    <a:pt x="78" y="146"/>
                    <a:pt x="78" y="146"/>
                  </a:cubicBezTo>
                  <a:cubicBezTo>
                    <a:pt x="86" y="147"/>
                    <a:pt x="86" y="147"/>
                    <a:pt x="86" y="147"/>
                  </a:cubicBezTo>
                  <a:cubicBezTo>
                    <a:pt x="85" y="141"/>
                    <a:pt x="85" y="141"/>
                    <a:pt x="85" y="141"/>
                  </a:cubicBezTo>
                  <a:cubicBezTo>
                    <a:pt x="85" y="140"/>
                    <a:pt x="85" y="140"/>
                    <a:pt x="85" y="140"/>
                  </a:cubicBezTo>
                  <a:cubicBezTo>
                    <a:pt x="85" y="139"/>
                    <a:pt x="85" y="139"/>
                    <a:pt x="85" y="139"/>
                  </a:cubicBezTo>
                  <a:cubicBezTo>
                    <a:pt x="87" y="139"/>
                    <a:pt x="87" y="139"/>
                    <a:pt x="87" y="139"/>
                  </a:cubicBezTo>
                  <a:cubicBezTo>
                    <a:pt x="97" y="139"/>
                    <a:pt x="97" y="139"/>
                    <a:pt x="97" y="139"/>
                  </a:cubicBezTo>
                  <a:cubicBezTo>
                    <a:pt x="102" y="134"/>
                    <a:pt x="104" y="130"/>
                    <a:pt x="104" y="126"/>
                  </a:cubicBezTo>
                  <a:cubicBezTo>
                    <a:pt x="103" y="112"/>
                    <a:pt x="103" y="112"/>
                    <a:pt x="103" y="112"/>
                  </a:cubicBezTo>
                  <a:cubicBezTo>
                    <a:pt x="111" y="114"/>
                    <a:pt x="111" y="114"/>
                    <a:pt x="111" y="114"/>
                  </a:cubicBezTo>
                  <a:cubicBezTo>
                    <a:pt x="114" y="110"/>
                    <a:pt x="114" y="110"/>
                    <a:pt x="114" y="110"/>
                  </a:cubicBezTo>
                  <a:cubicBezTo>
                    <a:pt x="110" y="106"/>
                    <a:pt x="110" y="106"/>
                    <a:pt x="110" y="106"/>
                  </a:cubicBezTo>
                  <a:cubicBezTo>
                    <a:pt x="109" y="105"/>
                    <a:pt x="109" y="105"/>
                    <a:pt x="109" y="105"/>
                  </a:cubicBezTo>
                  <a:cubicBezTo>
                    <a:pt x="117" y="97"/>
                    <a:pt x="117" y="97"/>
                    <a:pt x="117" y="97"/>
                  </a:cubicBezTo>
                  <a:cubicBezTo>
                    <a:pt x="117" y="98"/>
                    <a:pt x="117" y="98"/>
                    <a:pt x="117" y="98"/>
                  </a:cubicBezTo>
                  <a:cubicBezTo>
                    <a:pt x="118" y="98"/>
                    <a:pt x="118" y="98"/>
                    <a:pt x="118" y="98"/>
                  </a:cubicBezTo>
                  <a:cubicBezTo>
                    <a:pt x="123" y="100"/>
                    <a:pt x="123" y="100"/>
                    <a:pt x="123" y="100"/>
                  </a:cubicBezTo>
                  <a:cubicBezTo>
                    <a:pt x="123" y="99"/>
                    <a:pt x="123" y="99"/>
                    <a:pt x="123" y="99"/>
                  </a:cubicBezTo>
                  <a:cubicBezTo>
                    <a:pt x="119" y="92"/>
                    <a:pt x="119" y="92"/>
                    <a:pt x="119" y="92"/>
                  </a:cubicBezTo>
                  <a:cubicBezTo>
                    <a:pt x="121" y="91"/>
                    <a:pt x="121" y="91"/>
                    <a:pt x="121" y="91"/>
                  </a:cubicBezTo>
                  <a:cubicBezTo>
                    <a:pt x="123" y="90"/>
                    <a:pt x="123" y="90"/>
                    <a:pt x="123" y="90"/>
                  </a:cubicBezTo>
                  <a:cubicBezTo>
                    <a:pt x="122" y="87"/>
                    <a:pt x="122" y="87"/>
                    <a:pt x="122" y="87"/>
                  </a:cubicBezTo>
                  <a:cubicBezTo>
                    <a:pt x="118" y="79"/>
                    <a:pt x="118" y="79"/>
                    <a:pt x="118" y="79"/>
                  </a:cubicBezTo>
                  <a:cubicBezTo>
                    <a:pt x="119" y="79"/>
                    <a:pt x="119" y="79"/>
                    <a:pt x="119" y="79"/>
                  </a:cubicBezTo>
                  <a:cubicBezTo>
                    <a:pt x="119" y="78"/>
                    <a:pt x="119" y="78"/>
                    <a:pt x="119" y="78"/>
                  </a:cubicBezTo>
                  <a:cubicBezTo>
                    <a:pt x="130" y="72"/>
                    <a:pt x="130" y="72"/>
                    <a:pt x="130" y="72"/>
                  </a:cubicBezTo>
                  <a:cubicBezTo>
                    <a:pt x="131" y="68"/>
                    <a:pt x="131" y="68"/>
                    <a:pt x="131" y="68"/>
                  </a:cubicBezTo>
                  <a:cubicBezTo>
                    <a:pt x="121" y="63"/>
                    <a:pt x="117" y="59"/>
                    <a:pt x="117" y="57"/>
                  </a:cubicBezTo>
                  <a:cubicBezTo>
                    <a:pt x="118" y="55"/>
                    <a:pt x="119" y="55"/>
                    <a:pt x="121" y="55"/>
                  </a:cubicBezTo>
                  <a:cubicBezTo>
                    <a:pt x="133" y="57"/>
                    <a:pt x="133" y="57"/>
                    <a:pt x="133" y="57"/>
                  </a:cubicBezTo>
                  <a:cubicBezTo>
                    <a:pt x="133" y="50"/>
                    <a:pt x="133" y="50"/>
                    <a:pt x="133" y="50"/>
                  </a:cubicBezTo>
                  <a:cubicBezTo>
                    <a:pt x="133" y="49"/>
                    <a:pt x="133" y="49"/>
                    <a:pt x="133" y="49"/>
                  </a:cubicBezTo>
                  <a:cubicBezTo>
                    <a:pt x="139" y="43"/>
                    <a:pt x="139" y="43"/>
                    <a:pt x="139" y="43"/>
                  </a:cubicBezTo>
                  <a:cubicBezTo>
                    <a:pt x="141" y="38"/>
                    <a:pt x="141" y="38"/>
                    <a:pt x="141" y="38"/>
                  </a:cubicBezTo>
                  <a:cubicBezTo>
                    <a:pt x="138" y="38"/>
                    <a:pt x="137" y="36"/>
                    <a:pt x="135" y="34"/>
                  </a:cubicBezTo>
                  <a:cubicBezTo>
                    <a:pt x="135" y="34"/>
                    <a:pt x="135" y="34"/>
                    <a:pt x="135" y="34"/>
                  </a:cubicBezTo>
                  <a:cubicBezTo>
                    <a:pt x="135" y="33"/>
                    <a:pt x="135" y="33"/>
                    <a:pt x="135" y="33"/>
                  </a:cubicBezTo>
                  <a:cubicBezTo>
                    <a:pt x="135" y="31"/>
                    <a:pt x="135" y="31"/>
                    <a:pt x="135" y="31"/>
                  </a:cubicBezTo>
                  <a:cubicBezTo>
                    <a:pt x="135" y="30"/>
                    <a:pt x="135" y="30"/>
                    <a:pt x="135" y="30"/>
                  </a:cubicBezTo>
                  <a:cubicBezTo>
                    <a:pt x="134" y="30"/>
                    <a:pt x="134" y="30"/>
                    <a:pt x="134" y="30"/>
                  </a:cubicBezTo>
                  <a:cubicBezTo>
                    <a:pt x="133" y="30"/>
                    <a:pt x="133" y="30"/>
                    <a:pt x="133" y="30"/>
                  </a:cubicBezTo>
                  <a:cubicBezTo>
                    <a:pt x="133" y="32"/>
                    <a:pt x="131" y="33"/>
                    <a:pt x="128" y="33"/>
                  </a:cubicBezTo>
                  <a:cubicBezTo>
                    <a:pt x="123" y="33"/>
                    <a:pt x="120" y="31"/>
                    <a:pt x="117" y="28"/>
                  </a:cubicBezTo>
                  <a:cubicBezTo>
                    <a:pt x="117" y="28"/>
                    <a:pt x="117" y="28"/>
                    <a:pt x="117" y="28"/>
                  </a:cubicBezTo>
                  <a:cubicBezTo>
                    <a:pt x="117" y="28"/>
                    <a:pt x="117" y="28"/>
                    <a:pt x="117" y="28"/>
                  </a:cubicBezTo>
                  <a:cubicBezTo>
                    <a:pt x="113" y="22"/>
                    <a:pt x="113" y="22"/>
                    <a:pt x="113" y="22"/>
                  </a:cubicBezTo>
                  <a:cubicBezTo>
                    <a:pt x="113" y="23"/>
                    <a:pt x="113" y="23"/>
                    <a:pt x="113" y="23"/>
                  </a:cubicBezTo>
                  <a:cubicBezTo>
                    <a:pt x="112" y="25"/>
                    <a:pt x="111" y="28"/>
                    <a:pt x="108" y="30"/>
                  </a:cubicBezTo>
                  <a:cubicBezTo>
                    <a:pt x="103" y="32"/>
                    <a:pt x="98" y="33"/>
                    <a:pt x="93" y="31"/>
                  </a:cubicBezTo>
                  <a:cubicBezTo>
                    <a:pt x="90" y="30"/>
                    <a:pt x="88" y="27"/>
                    <a:pt x="87" y="24"/>
                  </a:cubicBezTo>
                  <a:cubicBezTo>
                    <a:pt x="85" y="16"/>
                    <a:pt x="85" y="16"/>
                    <a:pt x="85" y="16"/>
                  </a:cubicBezTo>
                  <a:cubicBezTo>
                    <a:pt x="84" y="8"/>
                    <a:pt x="83" y="4"/>
                    <a:pt x="80" y="2"/>
                  </a:cubicBezTo>
                  <a:cubicBezTo>
                    <a:pt x="78" y="1"/>
                    <a:pt x="75" y="0"/>
                    <a:pt x="73" y="1"/>
                  </a:cubicBezTo>
                  <a:cubicBezTo>
                    <a:pt x="74" y="8"/>
                    <a:pt x="74" y="8"/>
                    <a:pt x="74" y="8"/>
                  </a:cubicBezTo>
                  <a:lnTo>
                    <a:pt x="73" y="8"/>
                  </a:lnTo>
                  <a:close/>
                </a:path>
              </a:pathLst>
            </a:custGeom>
            <a:grpFill/>
            <a:ln>
              <a:noFill/>
            </a:ln>
          </p:spPr>
          <p:txBody>
            <a:bodyPr/>
            <a:lstStyle/>
            <a:p>
              <a:endParaRPr lang="zh-CN" altLang="en-US"/>
            </a:p>
          </p:txBody>
        </p:sp>
        <p:sp>
          <p:nvSpPr>
            <p:cNvPr id="512" name="Freeform 23"/>
            <p:cNvSpPr>
              <a:spLocks noChangeArrowheads="1"/>
            </p:cNvSpPr>
            <p:nvPr/>
          </p:nvSpPr>
          <p:spPr bwMode="auto">
            <a:xfrm>
              <a:off x="4729844" y="3745143"/>
              <a:ext cx="393700" cy="450850"/>
            </a:xfrm>
            <a:custGeom>
              <a:avLst/>
              <a:gdLst>
                <a:gd name="T0" fmla="*/ 2147483647 w 122"/>
                <a:gd name="T1" fmla="*/ 2147483647 h 140"/>
                <a:gd name="T2" fmla="*/ 2147483647 w 122"/>
                <a:gd name="T3" fmla="*/ 2147483647 h 140"/>
                <a:gd name="T4" fmla="*/ 2147483647 w 122"/>
                <a:gd name="T5" fmla="*/ 2147483647 h 140"/>
                <a:gd name="T6" fmla="*/ 2147483647 w 122"/>
                <a:gd name="T7" fmla="*/ 2147483647 h 140"/>
                <a:gd name="T8" fmla="*/ 2147483647 w 122"/>
                <a:gd name="T9" fmla="*/ 2147483647 h 140"/>
                <a:gd name="T10" fmla="*/ 2147483647 w 122"/>
                <a:gd name="T11" fmla="*/ 2147483647 h 140"/>
                <a:gd name="T12" fmla="*/ 2147483647 w 122"/>
                <a:gd name="T13" fmla="*/ 2147483647 h 140"/>
                <a:gd name="T14" fmla="*/ 2147483647 w 122"/>
                <a:gd name="T15" fmla="*/ 2147483647 h 140"/>
                <a:gd name="T16" fmla="*/ 2147483647 w 122"/>
                <a:gd name="T17" fmla="*/ 2147483647 h 140"/>
                <a:gd name="T18" fmla="*/ 2147483647 w 122"/>
                <a:gd name="T19" fmla="*/ 2147483647 h 140"/>
                <a:gd name="T20" fmla="*/ 2147483647 w 122"/>
                <a:gd name="T21" fmla="*/ 2147483647 h 140"/>
                <a:gd name="T22" fmla="*/ 2147483647 w 122"/>
                <a:gd name="T23" fmla="*/ 2147483647 h 140"/>
                <a:gd name="T24" fmla="*/ 2147483647 w 122"/>
                <a:gd name="T25" fmla="*/ 2147483647 h 140"/>
                <a:gd name="T26" fmla="*/ 2147483647 w 122"/>
                <a:gd name="T27" fmla="*/ 2147483647 h 140"/>
                <a:gd name="T28" fmla="*/ 2147483647 w 122"/>
                <a:gd name="T29" fmla="*/ 2147483647 h 140"/>
                <a:gd name="T30" fmla="*/ 2147483647 w 122"/>
                <a:gd name="T31" fmla="*/ 2147483647 h 140"/>
                <a:gd name="T32" fmla="*/ 2147483647 w 122"/>
                <a:gd name="T33" fmla="*/ 2147483647 h 140"/>
                <a:gd name="T34" fmla="*/ 2147483647 w 122"/>
                <a:gd name="T35" fmla="*/ 2147483647 h 140"/>
                <a:gd name="T36" fmla="*/ 2147483647 w 122"/>
                <a:gd name="T37" fmla="*/ 2147483647 h 140"/>
                <a:gd name="T38" fmla="*/ 2147483647 w 122"/>
                <a:gd name="T39" fmla="*/ 2147483647 h 140"/>
                <a:gd name="T40" fmla="*/ 2147483647 w 122"/>
                <a:gd name="T41" fmla="*/ 2147483647 h 140"/>
                <a:gd name="T42" fmla="*/ 2147483647 w 122"/>
                <a:gd name="T43" fmla="*/ 2147483647 h 140"/>
                <a:gd name="T44" fmla="*/ 2147483647 w 122"/>
                <a:gd name="T45" fmla="*/ 2147483647 h 140"/>
                <a:gd name="T46" fmla="*/ 2147483647 w 122"/>
                <a:gd name="T47" fmla="*/ 2147483647 h 140"/>
                <a:gd name="T48" fmla="*/ 2147483647 w 122"/>
                <a:gd name="T49" fmla="*/ 2147483647 h 140"/>
                <a:gd name="T50" fmla="*/ 2147483647 w 122"/>
                <a:gd name="T51" fmla="*/ 2147483647 h 140"/>
                <a:gd name="T52" fmla="*/ 2147483647 w 122"/>
                <a:gd name="T53" fmla="*/ 2147483647 h 140"/>
                <a:gd name="T54" fmla="*/ 2147483647 w 122"/>
                <a:gd name="T55" fmla="*/ 2147483647 h 140"/>
                <a:gd name="T56" fmla="*/ 2147483647 w 122"/>
                <a:gd name="T57" fmla="*/ 2147483647 h 140"/>
                <a:gd name="T58" fmla="*/ 2147483647 w 122"/>
                <a:gd name="T59" fmla="*/ 2147483647 h 140"/>
                <a:gd name="T60" fmla="*/ 2147483647 w 122"/>
                <a:gd name="T61" fmla="*/ 2147483647 h 140"/>
                <a:gd name="T62" fmla="*/ 2147483647 w 122"/>
                <a:gd name="T63" fmla="*/ 2147483647 h 140"/>
                <a:gd name="T64" fmla="*/ 2147483647 w 122"/>
                <a:gd name="T65" fmla="*/ 2147483647 h 140"/>
                <a:gd name="T66" fmla="*/ 2147483647 w 122"/>
                <a:gd name="T67" fmla="*/ 2147483647 h 140"/>
                <a:gd name="T68" fmla="*/ 2147483647 w 122"/>
                <a:gd name="T69" fmla="*/ 2147483647 h 140"/>
                <a:gd name="T70" fmla="*/ 2147483647 w 122"/>
                <a:gd name="T71" fmla="*/ 2147483647 h 140"/>
                <a:gd name="T72" fmla="*/ 2147483647 w 122"/>
                <a:gd name="T73" fmla="*/ 2147483647 h 140"/>
                <a:gd name="T74" fmla="*/ 2147483647 w 122"/>
                <a:gd name="T75" fmla="*/ 2147483647 h 140"/>
                <a:gd name="T76" fmla="*/ 2147483647 w 122"/>
                <a:gd name="T77" fmla="*/ 2147483647 h 140"/>
                <a:gd name="T78" fmla="*/ 2147483647 w 122"/>
                <a:gd name="T79" fmla="*/ 2147483647 h 140"/>
                <a:gd name="T80" fmla="*/ 2147483647 w 122"/>
                <a:gd name="T81" fmla="*/ 2147483647 h 140"/>
                <a:gd name="T82" fmla="*/ 2147483647 w 122"/>
                <a:gd name="T83" fmla="*/ 2147483647 h 140"/>
                <a:gd name="T84" fmla="*/ 2147483647 w 122"/>
                <a:gd name="T85" fmla="*/ 2147483647 h 140"/>
                <a:gd name="T86" fmla="*/ 2147483647 w 122"/>
                <a:gd name="T87" fmla="*/ 2147483647 h 140"/>
                <a:gd name="T88" fmla="*/ 2147483647 w 122"/>
                <a:gd name="T89" fmla="*/ 2147483647 h 140"/>
                <a:gd name="T90" fmla="*/ 2147483647 w 122"/>
                <a:gd name="T91" fmla="*/ 2147483647 h 140"/>
                <a:gd name="T92" fmla="*/ 2147483647 w 122"/>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40"/>
                <a:gd name="T143" fmla="*/ 122 w 122"/>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40">
                  <a:moveTo>
                    <a:pt x="75" y="2"/>
                  </a:moveTo>
                  <a:cubicBezTo>
                    <a:pt x="70" y="4"/>
                    <a:pt x="67" y="5"/>
                    <a:pt x="64" y="6"/>
                  </a:cubicBezTo>
                  <a:cubicBezTo>
                    <a:pt x="61" y="6"/>
                    <a:pt x="57" y="5"/>
                    <a:pt x="52" y="3"/>
                  </a:cubicBezTo>
                  <a:cubicBezTo>
                    <a:pt x="43" y="2"/>
                    <a:pt x="43" y="2"/>
                    <a:pt x="43" y="2"/>
                  </a:cubicBezTo>
                  <a:cubicBezTo>
                    <a:pt x="40" y="3"/>
                    <a:pt x="37" y="7"/>
                    <a:pt x="32" y="14"/>
                  </a:cubicBezTo>
                  <a:cubicBezTo>
                    <a:pt x="38" y="26"/>
                    <a:pt x="38" y="26"/>
                    <a:pt x="38" y="26"/>
                  </a:cubicBezTo>
                  <a:cubicBezTo>
                    <a:pt x="28" y="32"/>
                    <a:pt x="28" y="32"/>
                    <a:pt x="28" y="32"/>
                  </a:cubicBezTo>
                  <a:cubicBezTo>
                    <a:pt x="28" y="32"/>
                    <a:pt x="28" y="32"/>
                    <a:pt x="28" y="32"/>
                  </a:cubicBezTo>
                  <a:cubicBezTo>
                    <a:pt x="20" y="30"/>
                    <a:pt x="20" y="30"/>
                    <a:pt x="20" y="30"/>
                  </a:cubicBezTo>
                  <a:cubicBezTo>
                    <a:pt x="23" y="36"/>
                    <a:pt x="24" y="39"/>
                    <a:pt x="23" y="41"/>
                  </a:cubicBezTo>
                  <a:cubicBezTo>
                    <a:pt x="22" y="44"/>
                    <a:pt x="22" y="44"/>
                    <a:pt x="22" y="44"/>
                  </a:cubicBezTo>
                  <a:cubicBezTo>
                    <a:pt x="20" y="49"/>
                    <a:pt x="18" y="52"/>
                    <a:pt x="17" y="53"/>
                  </a:cubicBezTo>
                  <a:cubicBezTo>
                    <a:pt x="3" y="66"/>
                    <a:pt x="3" y="66"/>
                    <a:pt x="3" y="66"/>
                  </a:cubicBezTo>
                  <a:cubicBezTo>
                    <a:pt x="6" y="68"/>
                    <a:pt x="6" y="68"/>
                    <a:pt x="6" y="68"/>
                  </a:cubicBezTo>
                  <a:cubicBezTo>
                    <a:pt x="4" y="70"/>
                    <a:pt x="4" y="70"/>
                    <a:pt x="4" y="70"/>
                  </a:cubicBezTo>
                  <a:cubicBezTo>
                    <a:pt x="1" y="72"/>
                    <a:pt x="0" y="76"/>
                    <a:pt x="1" y="78"/>
                  </a:cubicBezTo>
                  <a:cubicBezTo>
                    <a:pt x="11" y="93"/>
                    <a:pt x="11" y="93"/>
                    <a:pt x="11" y="93"/>
                  </a:cubicBezTo>
                  <a:cubicBezTo>
                    <a:pt x="11" y="93"/>
                    <a:pt x="11" y="93"/>
                    <a:pt x="11" y="93"/>
                  </a:cubicBezTo>
                  <a:cubicBezTo>
                    <a:pt x="11" y="93"/>
                    <a:pt x="11" y="93"/>
                    <a:pt x="11" y="93"/>
                  </a:cubicBezTo>
                  <a:cubicBezTo>
                    <a:pt x="16" y="101"/>
                    <a:pt x="16" y="101"/>
                    <a:pt x="16" y="101"/>
                  </a:cubicBezTo>
                  <a:cubicBezTo>
                    <a:pt x="16" y="102"/>
                    <a:pt x="16" y="102"/>
                    <a:pt x="16" y="102"/>
                  </a:cubicBezTo>
                  <a:cubicBezTo>
                    <a:pt x="16" y="102"/>
                    <a:pt x="16" y="102"/>
                    <a:pt x="16" y="102"/>
                  </a:cubicBezTo>
                  <a:cubicBezTo>
                    <a:pt x="16" y="103"/>
                    <a:pt x="16" y="103"/>
                    <a:pt x="16" y="103"/>
                  </a:cubicBezTo>
                  <a:cubicBezTo>
                    <a:pt x="16" y="104"/>
                    <a:pt x="16" y="104"/>
                    <a:pt x="16" y="104"/>
                  </a:cubicBezTo>
                  <a:cubicBezTo>
                    <a:pt x="16" y="104"/>
                    <a:pt x="16" y="104"/>
                    <a:pt x="16" y="104"/>
                  </a:cubicBezTo>
                  <a:cubicBezTo>
                    <a:pt x="15" y="105"/>
                    <a:pt x="15" y="105"/>
                    <a:pt x="15" y="105"/>
                  </a:cubicBezTo>
                  <a:cubicBezTo>
                    <a:pt x="17" y="105"/>
                    <a:pt x="19" y="106"/>
                    <a:pt x="21" y="107"/>
                  </a:cubicBezTo>
                  <a:cubicBezTo>
                    <a:pt x="24" y="109"/>
                    <a:pt x="26" y="114"/>
                    <a:pt x="27" y="123"/>
                  </a:cubicBezTo>
                  <a:cubicBezTo>
                    <a:pt x="29" y="131"/>
                    <a:pt x="29" y="131"/>
                    <a:pt x="29" y="131"/>
                  </a:cubicBezTo>
                  <a:cubicBezTo>
                    <a:pt x="30" y="133"/>
                    <a:pt x="31" y="134"/>
                    <a:pt x="33" y="135"/>
                  </a:cubicBezTo>
                  <a:cubicBezTo>
                    <a:pt x="36" y="136"/>
                    <a:pt x="40" y="136"/>
                    <a:pt x="43" y="134"/>
                  </a:cubicBezTo>
                  <a:cubicBezTo>
                    <a:pt x="45" y="132"/>
                    <a:pt x="47" y="131"/>
                    <a:pt x="46" y="130"/>
                  </a:cubicBezTo>
                  <a:cubicBezTo>
                    <a:pt x="46" y="130"/>
                    <a:pt x="46" y="130"/>
                    <a:pt x="46" y="130"/>
                  </a:cubicBezTo>
                  <a:cubicBezTo>
                    <a:pt x="46" y="129"/>
                    <a:pt x="46" y="129"/>
                    <a:pt x="46" y="129"/>
                  </a:cubicBezTo>
                  <a:cubicBezTo>
                    <a:pt x="53" y="124"/>
                    <a:pt x="53" y="124"/>
                    <a:pt x="53" y="124"/>
                  </a:cubicBezTo>
                  <a:cubicBezTo>
                    <a:pt x="53" y="125"/>
                    <a:pt x="53" y="125"/>
                    <a:pt x="53" y="125"/>
                  </a:cubicBezTo>
                  <a:cubicBezTo>
                    <a:pt x="59" y="134"/>
                    <a:pt x="59" y="134"/>
                    <a:pt x="59" y="134"/>
                  </a:cubicBezTo>
                  <a:cubicBezTo>
                    <a:pt x="61" y="135"/>
                    <a:pt x="63" y="136"/>
                    <a:pt x="66" y="136"/>
                  </a:cubicBezTo>
                  <a:cubicBezTo>
                    <a:pt x="68" y="136"/>
                    <a:pt x="68" y="136"/>
                    <a:pt x="68" y="136"/>
                  </a:cubicBezTo>
                  <a:cubicBezTo>
                    <a:pt x="68" y="136"/>
                    <a:pt x="68" y="136"/>
                    <a:pt x="68" y="136"/>
                  </a:cubicBezTo>
                  <a:cubicBezTo>
                    <a:pt x="66" y="131"/>
                    <a:pt x="66" y="131"/>
                    <a:pt x="66" y="131"/>
                  </a:cubicBezTo>
                  <a:cubicBezTo>
                    <a:pt x="74" y="134"/>
                    <a:pt x="74" y="134"/>
                    <a:pt x="74" y="134"/>
                  </a:cubicBezTo>
                  <a:cubicBezTo>
                    <a:pt x="76" y="134"/>
                    <a:pt x="76" y="134"/>
                    <a:pt x="76" y="134"/>
                  </a:cubicBezTo>
                  <a:cubicBezTo>
                    <a:pt x="76" y="134"/>
                    <a:pt x="76" y="134"/>
                    <a:pt x="76" y="134"/>
                  </a:cubicBezTo>
                  <a:cubicBezTo>
                    <a:pt x="77" y="135"/>
                    <a:pt x="77" y="135"/>
                    <a:pt x="77" y="135"/>
                  </a:cubicBezTo>
                  <a:cubicBezTo>
                    <a:pt x="84" y="140"/>
                    <a:pt x="84" y="140"/>
                    <a:pt x="84" y="140"/>
                  </a:cubicBezTo>
                  <a:cubicBezTo>
                    <a:pt x="86" y="137"/>
                    <a:pt x="86" y="137"/>
                    <a:pt x="86" y="137"/>
                  </a:cubicBezTo>
                  <a:cubicBezTo>
                    <a:pt x="85" y="124"/>
                    <a:pt x="85" y="124"/>
                    <a:pt x="85" y="124"/>
                  </a:cubicBezTo>
                  <a:cubicBezTo>
                    <a:pt x="86" y="123"/>
                    <a:pt x="86" y="123"/>
                    <a:pt x="86" y="123"/>
                  </a:cubicBezTo>
                  <a:cubicBezTo>
                    <a:pt x="86" y="123"/>
                    <a:pt x="86" y="123"/>
                    <a:pt x="86" y="123"/>
                  </a:cubicBezTo>
                  <a:cubicBezTo>
                    <a:pt x="91" y="117"/>
                    <a:pt x="91" y="117"/>
                    <a:pt x="91" y="117"/>
                  </a:cubicBezTo>
                  <a:cubicBezTo>
                    <a:pt x="91" y="116"/>
                    <a:pt x="91" y="115"/>
                    <a:pt x="89" y="113"/>
                  </a:cubicBezTo>
                  <a:cubicBezTo>
                    <a:pt x="87" y="112"/>
                    <a:pt x="87" y="112"/>
                    <a:pt x="87" y="112"/>
                  </a:cubicBezTo>
                  <a:cubicBezTo>
                    <a:pt x="88" y="111"/>
                    <a:pt x="88" y="111"/>
                    <a:pt x="88" y="111"/>
                  </a:cubicBezTo>
                  <a:cubicBezTo>
                    <a:pt x="89" y="110"/>
                    <a:pt x="89" y="110"/>
                    <a:pt x="89" y="110"/>
                  </a:cubicBezTo>
                  <a:cubicBezTo>
                    <a:pt x="90" y="110"/>
                    <a:pt x="90" y="110"/>
                    <a:pt x="90" y="110"/>
                  </a:cubicBezTo>
                  <a:cubicBezTo>
                    <a:pt x="100" y="93"/>
                    <a:pt x="100" y="93"/>
                    <a:pt x="100" y="93"/>
                  </a:cubicBezTo>
                  <a:cubicBezTo>
                    <a:pt x="101" y="94"/>
                    <a:pt x="101" y="94"/>
                    <a:pt x="101" y="94"/>
                  </a:cubicBezTo>
                  <a:cubicBezTo>
                    <a:pt x="103" y="94"/>
                    <a:pt x="103" y="94"/>
                    <a:pt x="103" y="94"/>
                  </a:cubicBezTo>
                  <a:cubicBezTo>
                    <a:pt x="103" y="94"/>
                    <a:pt x="103" y="94"/>
                    <a:pt x="103" y="94"/>
                  </a:cubicBezTo>
                  <a:cubicBezTo>
                    <a:pt x="103" y="95"/>
                    <a:pt x="103" y="95"/>
                    <a:pt x="103" y="95"/>
                  </a:cubicBezTo>
                  <a:cubicBezTo>
                    <a:pt x="103" y="102"/>
                    <a:pt x="103" y="102"/>
                    <a:pt x="103" y="102"/>
                  </a:cubicBezTo>
                  <a:cubicBezTo>
                    <a:pt x="103" y="102"/>
                    <a:pt x="103" y="102"/>
                    <a:pt x="103" y="102"/>
                  </a:cubicBezTo>
                  <a:cubicBezTo>
                    <a:pt x="115" y="92"/>
                    <a:pt x="115" y="92"/>
                    <a:pt x="115" y="92"/>
                  </a:cubicBezTo>
                  <a:cubicBezTo>
                    <a:pt x="114" y="86"/>
                    <a:pt x="114" y="86"/>
                    <a:pt x="114" y="86"/>
                  </a:cubicBezTo>
                  <a:cubicBezTo>
                    <a:pt x="112" y="86"/>
                    <a:pt x="112" y="86"/>
                    <a:pt x="112" y="86"/>
                  </a:cubicBezTo>
                  <a:cubicBezTo>
                    <a:pt x="108" y="87"/>
                    <a:pt x="108" y="87"/>
                    <a:pt x="108" y="87"/>
                  </a:cubicBezTo>
                  <a:cubicBezTo>
                    <a:pt x="115" y="68"/>
                    <a:pt x="115" y="68"/>
                    <a:pt x="115" y="68"/>
                  </a:cubicBezTo>
                  <a:cubicBezTo>
                    <a:pt x="109" y="68"/>
                    <a:pt x="109" y="68"/>
                    <a:pt x="109" y="68"/>
                  </a:cubicBezTo>
                  <a:cubicBezTo>
                    <a:pt x="109" y="68"/>
                    <a:pt x="109" y="68"/>
                    <a:pt x="109" y="68"/>
                  </a:cubicBezTo>
                  <a:cubicBezTo>
                    <a:pt x="108" y="68"/>
                    <a:pt x="108" y="68"/>
                    <a:pt x="108" y="68"/>
                  </a:cubicBezTo>
                  <a:cubicBezTo>
                    <a:pt x="108" y="67"/>
                    <a:pt x="108" y="67"/>
                    <a:pt x="108" y="67"/>
                  </a:cubicBezTo>
                  <a:cubicBezTo>
                    <a:pt x="106" y="64"/>
                    <a:pt x="106" y="64"/>
                    <a:pt x="106" y="64"/>
                  </a:cubicBezTo>
                  <a:cubicBezTo>
                    <a:pt x="105" y="62"/>
                    <a:pt x="105" y="60"/>
                    <a:pt x="106" y="58"/>
                  </a:cubicBezTo>
                  <a:cubicBezTo>
                    <a:pt x="116" y="58"/>
                    <a:pt x="116" y="58"/>
                    <a:pt x="116" y="58"/>
                  </a:cubicBezTo>
                  <a:cubicBezTo>
                    <a:pt x="122" y="58"/>
                    <a:pt x="122" y="58"/>
                    <a:pt x="122" y="58"/>
                  </a:cubicBezTo>
                  <a:cubicBezTo>
                    <a:pt x="122" y="56"/>
                    <a:pt x="121" y="52"/>
                    <a:pt x="117" y="46"/>
                  </a:cubicBezTo>
                  <a:cubicBezTo>
                    <a:pt x="109" y="43"/>
                    <a:pt x="109" y="43"/>
                    <a:pt x="109" y="43"/>
                  </a:cubicBezTo>
                  <a:cubicBezTo>
                    <a:pt x="117" y="35"/>
                    <a:pt x="117" y="35"/>
                    <a:pt x="117" y="35"/>
                  </a:cubicBezTo>
                  <a:cubicBezTo>
                    <a:pt x="117" y="33"/>
                    <a:pt x="117" y="33"/>
                    <a:pt x="117" y="33"/>
                  </a:cubicBezTo>
                  <a:cubicBezTo>
                    <a:pt x="113" y="34"/>
                    <a:pt x="113" y="34"/>
                    <a:pt x="113" y="34"/>
                  </a:cubicBezTo>
                  <a:cubicBezTo>
                    <a:pt x="111" y="34"/>
                    <a:pt x="111" y="34"/>
                    <a:pt x="111" y="34"/>
                  </a:cubicBezTo>
                  <a:cubicBezTo>
                    <a:pt x="111" y="33"/>
                    <a:pt x="111" y="33"/>
                    <a:pt x="111" y="33"/>
                  </a:cubicBezTo>
                  <a:cubicBezTo>
                    <a:pt x="111" y="33"/>
                    <a:pt x="111" y="33"/>
                    <a:pt x="111" y="33"/>
                  </a:cubicBezTo>
                  <a:cubicBezTo>
                    <a:pt x="111" y="32"/>
                    <a:pt x="111" y="32"/>
                    <a:pt x="111" y="32"/>
                  </a:cubicBezTo>
                  <a:cubicBezTo>
                    <a:pt x="109" y="28"/>
                    <a:pt x="107" y="25"/>
                    <a:pt x="103" y="24"/>
                  </a:cubicBezTo>
                  <a:cubicBezTo>
                    <a:pt x="87" y="24"/>
                    <a:pt x="87" y="24"/>
                    <a:pt x="87" y="24"/>
                  </a:cubicBezTo>
                  <a:cubicBezTo>
                    <a:pt x="81" y="32"/>
                    <a:pt x="81" y="32"/>
                    <a:pt x="81" y="32"/>
                  </a:cubicBezTo>
                  <a:cubicBezTo>
                    <a:pt x="81" y="32"/>
                    <a:pt x="81" y="32"/>
                    <a:pt x="81" y="32"/>
                  </a:cubicBezTo>
                  <a:cubicBezTo>
                    <a:pt x="79" y="32"/>
                    <a:pt x="79" y="32"/>
                    <a:pt x="79" y="32"/>
                  </a:cubicBezTo>
                  <a:cubicBezTo>
                    <a:pt x="53" y="24"/>
                    <a:pt x="53" y="24"/>
                    <a:pt x="53" y="24"/>
                  </a:cubicBezTo>
                  <a:cubicBezTo>
                    <a:pt x="78" y="18"/>
                    <a:pt x="78" y="18"/>
                    <a:pt x="78" y="18"/>
                  </a:cubicBezTo>
                  <a:cubicBezTo>
                    <a:pt x="79" y="18"/>
                    <a:pt x="83" y="14"/>
                    <a:pt x="90" y="6"/>
                  </a:cubicBezTo>
                  <a:cubicBezTo>
                    <a:pt x="82" y="0"/>
                    <a:pt x="82" y="0"/>
                    <a:pt x="82" y="0"/>
                  </a:cubicBezTo>
                  <a:lnTo>
                    <a:pt x="75" y="2"/>
                  </a:lnTo>
                  <a:close/>
                </a:path>
              </a:pathLst>
            </a:custGeom>
            <a:grpFill/>
            <a:ln>
              <a:noFill/>
            </a:ln>
          </p:spPr>
          <p:txBody>
            <a:bodyPr/>
            <a:lstStyle/>
            <a:p>
              <a:endParaRPr lang="zh-CN" altLang="en-US"/>
            </a:p>
          </p:txBody>
        </p:sp>
        <p:sp>
          <p:nvSpPr>
            <p:cNvPr id="513" name="Freeform 24"/>
            <p:cNvSpPr>
              <a:spLocks noChangeArrowheads="1"/>
            </p:cNvSpPr>
            <p:nvPr/>
          </p:nvSpPr>
          <p:spPr bwMode="auto">
            <a:xfrm>
              <a:off x="4353607" y="3357793"/>
              <a:ext cx="492125" cy="598488"/>
            </a:xfrm>
            <a:custGeom>
              <a:avLst/>
              <a:gdLst>
                <a:gd name="T0" fmla="*/ 2147483647 w 153"/>
                <a:gd name="T1" fmla="*/ 2147483647 h 187"/>
                <a:gd name="T2" fmla="*/ 2147483647 w 153"/>
                <a:gd name="T3" fmla="*/ 2147483647 h 187"/>
                <a:gd name="T4" fmla="*/ 2147483647 w 153"/>
                <a:gd name="T5" fmla="*/ 2147483647 h 187"/>
                <a:gd name="T6" fmla="*/ 2147483647 w 153"/>
                <a:gd name="T7" fmla="*/ 0 h 187"/>
                <a:gd name="T8" fmla="*/ 2147483647 w 153"/>
                <a:gd name="T9" fmla="*/ 2147483647 h 187"/>
                <a:gd name="T10" fmla="*/ 2147483647 w 153"/>
                <a:gd name="T11" fmla="*/ 2147483647 h 187"/>
                <a:gd name="T12" fmla="*/ 2147483647 w 153"/>
                <a:gd name="T13" fmla="*/ 2147483647 h 187"/>
                <a:gd name="T14" fmla="*/ 2147483647 w 153"/>
                <a:gd name="T15" fmla="*/ 2147483647 h 187"/>
                <a:gd name="T16" fmla="*/ 2147483647 w 153"/>
                <a:gd name="T17" fmla="*/ 2147483647 h 187"/>
                <a:gd name="T18" fmla="*/ 2147483647 w 153"/>
                <a:gd name="T19" fmla="*/ 2147483647 h 187"/>
                <a:gd name="T20" fmla="*/ 2147483647 w 153"/>
                <a:gd name="T21" fmla="*/ 2147483647 h 187"/>
                <a:gd name="T22" fmla="*/ 2147483647 w 153"/>
                <a:gd name="T23" fmla="*/ 2147483647 h 187"/>
                <a:gd name="T24" fmla="*/ 2147483647 w 153"/>
                <a:gd name="T25" fmla="*/ 2147483647 h 187"/>
                <a:gd name="T26" fmla="*/ 2147483647 w 153"/>
                <a:gd name="T27" fmla="*/ 2147483647 h 187"/>
                <a:gd name="T28" fmla="*/ 2147483647 w 153"/>
                <a:gd name="T29" fmla="*/ 2147483647 h 187"/>
                <a:gd name="T30" fmla="*/ 2147483647 w 153"/>
                <a:gd name="T31" fmla="*/ 2147483647 h 187"/>
                <a:gd name="T32" fmla="*/ 2147483647 w 153"/>
                <a:gd name="T33" fmla="*/ 2147483647 h 187"/>
                <a:gd name="T34" fmla="*/ 2147483647 w 153"/>
                <a:gd name="T35" fmla="*/ 2147483647 h 187"/>
                <a:gd name="T36" fmla="*/ 2147483647 w 153"/>
                <a:gd name="T37" fmla="*/ 2147483647 h 187"/>
                <a:gd name="T38" fmla="*/ 2147483647 w 153"/>
                <a:gd name="T39" fmla="*/ 2147483647 h 187"/>
                <a:gd name="T40" fmla="*/ 2147483647 w 153"/>
                <a:gd name="T41" fmla="*/ 2147483647 h 187"/>
                <a:gd name="T42" fmla="*/ 2147483647 w 153"/>
                <a:gd name="T43" fmla="*/ 2147483647 h 187"/>
                <a:gd name="T44" fmla="*/ 2147483647 w 153"/>
                <a:gd name="T45" fmla="*/ 2147483647 h 187"/>
                <a:gd name="T46" fmla="*/ 2147483647 w 153"/>
                <a:gd name="T47" fmla="*/ 2147483647 h 187"/>
                <a:gd name="T48" fmla="*/ 2147483647 w 153"/>
                <a:gd name="T49" fmla="*/ 2147483647 h 187"/>
                <a:gd name="T50" fmla="*/ 2147483647 w 153"/>
                <a:gd name="T51" fmla="*/ 2147483647 h 187"/>
                <a:gd name="T52" fmla="*/ 2147483647 w 153"/>
                <a:gd name="T53" fmla="*/ 2147483647 h 187"/>
                <a:gd name="T54" fmla="*/ 2147483647 w 153"/>
                <a:gd name="T55" fmla="*/ 2147483647 h 187"/>
                <a:gd name="T56" fmla="*/ 2147483647 w 153"/>
                <a:gd name="T57" fmla="*/ 2147483647 h 187"/>
                <a:gd name="T58" fmla="*/ 2147483647 w 153"/>
                <a:gd name="T59" fmla="*/ 2147483647 h 187"/>
                <a:gd name="T60" fmla="*/ 2147483647 w 153"/>
                <a:gd name="T61" fmla="*/ 2147483647 h 187"/>
                <a:gd name="T62" fmla="*/ 2147483647 w 153"/>
                <a:gd name="T63" fmla="*/ 2147483647 h 187"/>
                <a:gd name="T64" fmla="*/ 2147483647 w 153"/>
                <a:gd name="T65" fmla="*/ 2147483647 h 187"/>
                <a:gd name="T66" fmla="*/ 2147483647 w 153"/>
                <a:gd name="T67" fmla="*/ 2147483647 h 187"/>
                <a:gd name="T68" fmla="*/ 2147483647 w 153"/>
                <a:gd name="T69" fmla="*/ 2147483647 h 187"/>
                <a:gd name="T70" fmla="*/ 2147483647 w 153"/>
                <a:gd name="T71" fmla="*/ 2147483647 h 187"/>
                <a:gd name="T72" fmla="*/ 2147483647 w 153"/>
                <a:gd name="T73" fmla="*/ 2147483647 h 187"/>
                <a:gd name="T74" fmla="*/ 2147483647 w 153"/>
                <a:gd name="T75" fmla="*/ 2147483647 h 187"/>
                <a:gd name="T76" fmla="*/ 2147483647 w 153"/>
                <a:gd name="T77" fmla="*/ 2147483647 h 187"/>
                <a:gd name="T78" fmla="*/ 2147483647 w 153"/>
                <a:gd name="T79" fmla="*/ 2147483647 h 187"/>
                <a:gd name="T80" fmla="*/ 2147483647 w 153"/>
                <a:gd name="T81" fmla="*/ 2147483647 h 187"/>
                <a:gd name="T82" fmla="*/ 2147483647 w 153"/>
                <a:gd name="T83" fmla="*/ 2147483647 h 187"/>
                <a:gd name="T84" fmla="*/ 2147483647 w 153"/>
                <a:gd name="T85" fmla="*/ 2147483647 h 187"/>
                <a:gd name="T86" fmla="*/ 2147483647 w 153"/>
                <a:gd name="T87" fmla="*/ 2147483647 h 187"/>
                <a:gd name="T88" fmla="*/ 2147483647 w 153"/>
                <a:gd name="T89" fmla="*/ 2147483647 h 187"/>
                <a:gd name="T90" fmla="*/ 2147483647 w 153"/>
                <a:gd name="T91" fmla="*/ 2147483647 h 187"/>
                <a:gd name="T92" fmla="*/ 2147483647 w 153"/>
                <a:gd name="T93" fmla="*/ 2147483647 h 187"/>
                <a:gd name="T94" fmla="*/ 2147483647 w 153"/>
                <a:gd name="T95" fmla="*/ 2147483647 h 187"/>
                <a:gd name="T96" fmla="*/ 2147483647 w 153"/>
                <a:gd name="T97" fmla="*/ 2147483647 h 187"/>
                <a:gd name="T98" fmla="*/ 2147483647 w 153"/>
                <a:gd name="T99" fmla="*/ 2147483647 h 187"/>
                <a:gd name="T100" fmla="*/ 2147483647 w 153"/>
                <a:gd name="T101" fmla="*/ 2147483647 h 187"/>
                <a:gd name="T102" fmla="*/ 2147483647 w 153"/>
                <a:gd name="T103" fmla="*/ 2147483647 h 1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3"/>
                <a:gd name="T157" fmla="*/ 0 h 187"/>
                <a:gd name="T158" fmla="*/ 153 w 153"/>
                <a:gd name="T159" fmla="*/ 187 h 18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3" h="187">
                  <a:moveTo>
                    <a:pt x="96" y="53"/>
                  </a:moveTo>
                  <a:cubicBezTo>
                    <a:pt x="96" y="53"/>
                    <a:pt x="96" y="53"/>
                    <a:pt x="96" y="53"/>
                  </a:cubicBezTo>
                  <a:cubicBezTo>
                    <a:pt x="96" y="53"/>
                    <a:pt x="96" y="53"/>
                    <a:pt x="96" y="53"/>
                  </a:cubicBezTo>
                  <a:cubicBezTo>
                    <a:pt x="92" y="37"/>
                    <a:pt x="88" y="29"/>
                    <a:pt x="85" y="28"/>
                  </a:cubicBezTo>
                  <a:cubicBezTo>
                    <a:pt x="71" y="23"/>
                    <a:pt x="71" y="23"/>
                    <a:pt x="71" y="23"/>
                  </a:cubicBezTo>
                  <a:cubicBezTo>
                    <a:pt x="63" y="21"/>
                    <a:pt x="57" y="19"/>
                    <a:pt x="55" y="17"/>
                  </a:cubicBezTo>
                  <a:cubicBezTo>
                    <a:pt x="51" y="15"/>
                    <a:pt x="46" y="9"/>
                    <a:pt x="40" y="0"/>
                  </a:cubicBezTo>
                  <a:cubicBezTo>
                    <a:pt x="37" y="0"/>
                    <a:pt x="37" y="0"/>
                    <a:pt x="37" y="0"/>
                  </a:cubicBezTo>
                  <a:cubicBezTo>
                    <a:pt x="38" y="1"/>
                    <a:pt x="38" y="1"/>
                    <a:pt x="38" y="1"/>
                  </a:cubicBezTo>
                  <a:cubicBezTo>
                    <a:pt x="38" y="4"/>
                    <a:pt x="42" y="9"/>
                    <a:pt x="48" y="17"/>
                  </a:cubicBezTo>
                  <a:cubicBezTo>
                    <a:pt x="49" y="18"/>
                    <a:pt x="49" y="18"/>
                    <a:pt x="49" y="18"/>
                  </a:cubicBezTo>
                  <a:cubicBezTo>
                    <a:pt x="49" y="19"/>
                    <a:pt x="49" y="19"/>
                    <a:pt x="49" y="19"/>
                  </a:cubicBezTo>
                  <a:cubicBezTo>
                    <a:pt x="43" y="30"/>
                    <a:pt x="43" y="30"/>
                    <a:pt x="43" y="30"/>
                  </a:cubicBezTo>
                  <a:cubicBezTo>
                    <a:pt x="40" y="35"/>
                    <a:pt x="38" y="37"/>
                    <a:pt x="36" y="36"/>
                  </a:cubicBezTo>
                  <a:cubicBezTo>
                    <a:pt x="34" y="35"/>
                    <a:pt x="31" y="31"/>
                    <a:pt x="26" y="25"/>
                  </a:cubicBezTo>
                  <a:cubicBezTo>
                    <a:pt x="19" y="23"/>
                    <a:pt x="19" y="23"/>
                    <a:pt x="19" y="23"/>
                  </a:cubicBezTo>
                  <a:cubicBezTo>
                    <a:pt x="19" y="25"/>
                    <a:pt x="20" y="29"/>
                    <a:pt x="23" y="35"/>
                  </a:cubicBezTo>
                  <a:cubicBezTo>
                    <a:pt x="23" y="35"/>
                    <a:pt x="23" y="35"/>
                    <a:pt x="23" y="35"/>
                  </a:cubicBezTo>
                  <a:cubicBezTo>
                    <a:pt x="23" y="36"/>
                    <a:pt x="23" y="36"/>
                    <a:pt x="23" y="36"/>
                  </a:cubicBezTo>
                  <a:cubicBezTo>
                    <a:pt x="23" y="36"/>
                    <a:pt x="23" y="36"/>
                    <a:pt x="23" y="36"/>
                  </a:cubicBezTo>
                  <a:cubicBezTo>
                    <a:pt x="23" y="37"/>
                    <a:pt x="23" y="37"/>
                    <a:pt x="23" y="37"/>
                  </a:cubicBezTo>
                  <a:cubicBezTo>
                    <a:pt x="22" y="41"/>
                    <a:pt x="22" y="41"/>
                    <a:pt x="22" y="41"/>
                  </a:cubicBezTo>
                  <a:cubicBezTo>
                    <a:pt x="14" y="44"/>
                    <a:pt x="14" y="44"/>
                    <a:pt x="14" y="44"/>
                  </a:cubicBezTo>
                  <a:cubicBezTo>
                    <a:pt x="14" y="44"/>
                    <a:pt x="14" y="44"/>
                    <a:pt x="14" y="44"/>
                  </a:cubicBezTo>
                  <a:cubicBezTo>
                    <a:pt x="12" y="45"/>
                    <a:pt x="12" y="45"/>
                    <a:pt x="12" y="45"/>
                  </a:cubicBezTo>
                  <a:cubicBezTo>
                    <a:pt x="11" y="46"/>
                    <a:pt x="11" y="48"/>
                    <a:pt x="11" y="51"/>
                  </a:cubicBezTo>
                  <a:cubicBezTo>
                    <a:pt x="12" y="57"/>
                    <a:pt x="12" y="60"/>
                    <a:pt x="10" y="62"/>
                  </a:cubicBezTo>
                  <a:cubicBezTo>
                    <a:pt x="10" y="63"/>
                    <a:pt x="9" y="63"/>
                    <a:pt x="8" y="63"/>
                  </a:cubicBezTo>
                  <a:cubicBezTo>
                    <a:pt x="8" y="63"/>
                    <a:pt x="8" y="63"/>
                    <a:pt x="8" y="63"/>
                  </a:cubicBezTo>
                  <a:cubicBezTo>
                    <a:pt x="8" y="63"/>
                    <a:pt x="8" y="63"/>
                    <a:pt x="8" y="63"/>
                  </a:cubicBezTo>
                  <a:cubicBezTo>
                    <a:pt x="0" y="61"/>
                    <a:pt x="0" y="61"/>
                    <a:pt x="0" y="61"/>
                  </a:cubicBezTo>
                  <a:cubicBezTo>
                    <a:pt x="0" y="63"/>
                    <a:pt x="2" y="64"/>
                    <a:pt x="4" y="65"/>
                  </a:cubicBezTo>
                  <a:cubicBezTo>
                    <a:pt x="8" y="69"/>
                    <a:pt x="11" y="74"/>
                    <a:pt x="14" y="80"/>
                  </a:cubicBezTo>
                  <a:cubicBezTo>
                    <a:pt x="14" y="81"/>
                    <a:pt x="14" y="81"/>
                    <a:pt x="14" y="81"/>
                  </a:cubicBezTo>
                  <a:cubicBezTo>
                    <a:pt x="14" y="81"/>
                    <a:pt x="14" y="81"/>
                    <a:pt x="14" y="81"/>
                  </a:cubicBezTo>
                  <a:cubicBezTo>
                    <a:pt x="18" y="81"/>
                    <a:pt x="18" y="81"/>
                    <a:pt x="18" y="81"/>
                  </a:cubicBezTo>
                  <a:cubicBezTo>
                    <a:pt x="22" y="80"/>
                    <a:pt x="26" y="81"/>
                    <a:pt x="30" y="83"/>
                  </a:cubicBezTo>
                  <a:cubicBezTo>
                    <a:pt x="35" y="89"/>
                    <a:pt x="35" y="89"/>
                    <a:pt x="35" y="89"/>
                  </a:cubicBezTo>
                  <a:cubicBezTo>
                    <a:pt x="35" y="89"/>
                    <a:pt x="35" y="89"/>
                    <a:pt x="35" y="89"/>
                  </a:cubicBezTo>
                  <a:cubicBezTo>
                    <a:pt x="35" y="89"/>
                    <a:pt x="35" y="89"/>
                    <a:pt x="35" y="89"/>
                  </a:cubicBezTo>
                  <a:cubicBezTo>
                    <a:pt x="35" y="89"/>
                    <a:pt x="35" y="89"/>
                    <a:pt x="35" y="89"/>
                  </a:cubicBezTo>
                  <a:cubicBezTo>
                    <a:pt x="34" y="100"/>
                    <a:pt x="34" y="100"/>
                    <a:pt x="34" y="100"/>
                  </a:cubicBezTo>
                  <a:cubicBezTo>
                    <a:pt x="36" y="101"/>
                    <a:pt x="36" y="103"/>
                    <a:pt x="36" y="105"/>
                  </a:cubicBezTo>
                  <a:cubicBezTo>
                    <a:pt x="35" y="107"/>
                    <a:pt x="33" y="108"/>
                    <a:pt x="30" y="109"/>
                  </a:cubicBezTo>
                  <a:cubicBezTo>
                    <a:pt x="27" y="109"/>
                    <a:pt x="26" y="111"/>
                    <a:pt x="25" y="115"/>
                  </a:cubicBezTo>
                  <a:cubicBezTo>
                    <a:pt x="25" y="115"/>
                    <a:pt x="25" y="115"/>
                    <a:pt x="25" y="115"/>
                  </a:cubicBezTo>
                  <a:cubicBezTo>
                    <a:pt x="25" y="115"/>
                    <a:pt x="25" y="115"/>
                    <a:pt x="25" y="115"/>
                  </a:cubicBezTo>
                  <a:cubicBezTo>
                    <a:pt x="25" y="115"/>
                    <a:pt x="25" y="115"/>
                    <a:pt x="25" y="115"/>
                  </a:cubicBezTo>
                  <a:cubicBezTo>
                    <a:pt x="22" y="122"/>
                    <a:pt x="22" y="122"/>
                    <a:pt x="22" y="122"/>
                  </a:cubicBezTo>
                  <a:cubicBezTo>
                    <a:pt x="26" y="127"/>
                    <a:pt x="26" y="127"/>
                    <a:pt x="26" y="127"/>
                  </a:cubicBezTo>
                  <a:cubicBezTo>
                    <a:pt x="37" y="129"/>
                    <a:pt x="37" y="129"/>
                    <a:pt x="37" y="129"/>
                  </a:cubicBezTo>
                  <a:cubicBezTo>
                    <a:pt x="38" y="129"/>
                    <a:pt x="38" y="129"/>
                    <a:pt x="38" y="129"/>
                  </a:cubicBezTo>
                  <a:cubicBezTo>
                    <a:pt x="38" y="129"/>
                    <a:pt x="38" y="129"/>
                    <a:pt x="38" y="129"/>
                  </a:cubicBezTo>
                  <a:cubicBezTo>
                    <a:pt x="43" y="134"/>
                    <a:pt x="43" y="134"/>
                    <a:pt x="43" y="134"/>
                  </a:cubicBezTo>
                  <a:cubicBezTo>
                    <a:pt x="36" y="144"/>
                    <a:pt x="36" y="144"/>
                    <a:pt x="36" y="144"/>
                  </a:cubicBezTo>
                  <a:cubicBezTo>
                    <a:pt x="51" y="176"/>
                    <a:pt x="51" y="176"/>
                    <a:pt x="51" y="176"/>
                  </a:cubicBezTo>
                  <a:cubicBezTo>
                    <a:pt x="52" y="177"/>
                    <a:pt x="52" y="177"/>
                    <a:pt x="52" y="177"/>
                  </a:cubicBezTo>
                  <a:cubicBezTo>
                    <a:pt x="49" y="179"/>
                    <a:pt x="49" y="179"/>
                    <a:pt x="49" y="179"/>
                  </a:cubicBezTo>
                  <a:cubicBezTo>
                    <a:pt x="50" y="182"/>
                    <a:pt x="50" y="182"/>
                    <a:pt x="50" y="182"/>
                  </a:cubicBezTo>
                  <a:cubicBezTo>
                    <a:pt x="50" y="182"/>
                    <a:pt x="50" y="182"/>
                    <a:pt x="50" y="182"/>
                  </a:cubicBezTo>
                  <a:cubicBezTo>
                    <a:pt x="78" y="165"/>
                    <a:pt x="78" y="165"/>
                    <a:pt x="78" y="165"/>
                  </a:cubicBezTo>
                  <a:cubicBezTo>
                    <a:pt x="73" y="173"/>
                    <a:pt x="73" y="173"/>
                    <a:pt x="73" y="173"/>
                  </a:cubicBezTo>
                  <a:cubicBezTo>
                    <a:pt x="70" y="179"/>
                    <a:pt x="68" y="184"/>
                    <a:pt x="67" y="187"/>
                  </a:cubicBezTo>
                  <a:cubicBezTo>
                    <a:pt x="72" y="185"/>
                    <a:pt x="76" y="182"/>
                    <a:pt x="78" y="175"/>
                  </a:cubicBezTo>
                  <a:cubicBezTo>
                    <a:pt x="78" y="175"/>
                    <a:pt x="78" y="175"/>
                    <a:pt x="78" y="175"/>
                  </a:cubicBezTo>
                  <a:cubicBezTo>
                    <a:pt x="79" y="175"/>
                    <a:pt x="79" y="175"/>
                    <a:pt x="79" y="175"/>
                  </a:cubicBezTo>
                  <a:cubicBezTo>
                    <a:pt x="86" y="171"/>
                    <a:pt x="86" y="171"/>
                    <a:pt x="86" y="171"/>
                  </a:cubicBezTo>
                  <a:cubicBezTo>
                    <a:pt x="87" y="170"/>
                    <a:pt x="87" y="170"/>
                    <a:pt x="87" y="170"/>
                  </a:cubicBezTo>
                  <a:cubicBezTo>
                    <a:pt x="98" y="179"/>
                    <a:pt x="98" y="179"/>
                    <a:pt x="98" y="179"/>
                  </a:cubicBezTo>
                  <a:cubicBezTo>
                    <a:pt x="110" y="180"/>
                    <a:pt x="110" y="180"/>
                    <a:pt x="110" y="180"/>
                  </a:cubicBezTo>
                  <a:cubicBezTo>
                    <a:pt x="110" y="180"/>
                    <a:pt x="110" y="180"/>
                    <a:pt x="110" y="180"/>
                  </a:cubicBezTo>
                  <a:cubicBezTo>
                    <a:pt x="116" y="184"/>
                    <a:pt x="116" y="184"/>
                    <a:pt x="116" y="184"/>
                  </a:cubicBezTo>
                  <a:cubicBezTo>
                    <a:pt x="130" y="171"/>
                    <a:pt x="130" y="171"/>
                    <a:pt x="130" y="171"/>
                  </a:cubicBezTo>
                  <a:cubicBezTo>
                    <a:pt x="132" y="170"/>
                    <a:pt x="133" y="167"/>
                    <a:pt x="134" y="163"/>
                  </a:cubicBezTo>
                  <a:cubicBezTo>
                    <a:pt x="136" y="160"/>
                    <a:pt x="136" y="160"/>
                    <a:pt x="136" y="160"/>
                  </a:cubicBezTo>
                  <a:cubicBezTo>
                    <a:pt x="136" y="159"/>
                    <a:pt x="134" y="155"/>
                    <a:pt x="130" y="148"/>
                  </a:cubicBezTo>
                  <a:cubicBezTo>
                    <a:pt x="127" y="143"/>
                    <a:pt x="127" y="143"/>
                    <a:pt x="127" y="143"/>
                  </a:cubicBezTo>
                  <a:cubicBezTo>
                    <a:pt x="144" y="149"/>
                    <a:pt x="144" y="149"/>
                    <a:pt x="144" y="149"/>
                  </a:cubicBezTo>
                  <a:cubicBezTo>
                    <a:pt x="150" y="146"/>
                    <a:pt x="150" y="146"/>
                    <a:pt x="150" y="146"/>
                  </a:cubicBezTo>
                  <a:cubicBezTo>
                    <a:pt x="144" y="135"/>
                    <a:pt x="144" y="135"/>
                    <a:pt x="144" y="135"/>
                  </a:cubicBezTo>
                  <a:cubicBezTo>
                    <a:pt x="144" y="134"/>
                    <a:pt x="144" y="134"/>
                    <a:pt x="144" y="134"/>
                  </a:cubicBezTo>
                  <a:cubicBezTo>
                    <a:pt x="153" y="123"/>
                    <a:pt x="153" y="123"/>
                    <a:pt x="153" y="123"/>
                  </a:cubicBezTo>
                  <a:cubicBezTo>
                    <a:pt x="149" y="117"/>
                    <a:pt x="149" y="117"/>
                    <a:pt x="149" y="117"/>
                  </a:cubicBezTo>
                  <a:cubicBezTo>
                    <a:pt x="146" y="113"/>
                    <a:pt x="143" y="111"/>
                    <a:pt x="142" y="111"/>
                  </a:cubicBezTo>
                  <a:cubicBezTo>
                    <a:pt x="141" y="111"/>
                    <a:pt x="141" y="111"/>
                    <a:pt x="141" y="111"/>
                  </a:cubicBezTo>
                  <a:cubicBezTo>
                    <a:pt x="136" y="116"/>
                    <a:pt x="136" y="116"/>
                    <a:pt x="136" y="116"/>
                  </a:cubicBezTo>
                  <a:cubicBezTo>
                    <a:pt x="136" y="115"/>
                    <a:pt x="136" y="115"/>
                    <a:pt x="136" y="115"/>
                  </a:cubicBezTo>
                  <a:cubicBezTo>
                    <a:pt x="135" y="115"/>
                    <a:pt x="135" y="115"/>
                    <a:pt x="135" y="115"/>
                  </a:cubicBezTo>
                  <a:cubicBezTo>
                    <a:pt x="128" y="113"/>
                    <a:pt x="128" y="113"/>
                    <a:pt x="128" y="113"/>
                  </a:cubicBezTo>
                  <a:cubicBezTo>
                    <a:pt x="126" y="107"/>
                    <a:pt x="126" y="107"/>
                    <a:pt x="126" y="107"/>
                  </a:cubicBezTo>
                  <a:cubicBezTo>
                    <a:pt x="123" y="106"/>
                    <a:pt x="120" y="105"/>
                    <a:pt x="118" y="102"/>
                  </a:cubicBezTo>
                  <a:cubicBezTo>
                    <a:pt x="113" y="99"/>
                    <a:pt x="113" y="99"/>
                    <a:pt x="113" y="99"/>
                  </a:cubicBezTo>
                  <a:cubicBezTo>
                    <a:pt x="110" y="97"/>
                    <a:pt x="108" y="95"/>
                    <a:pt x="108" y="93"/>
                  </a:cubicBezTo>
                  <a:cubicBezTo>
                    <a:pt x="107" y="91"/>
                    <a:pt x="108" y="88"/>
                    <a:pt x="110" y="85"/>
                  </a:cubicBezTo>
                  <a:cubicBezTo>
                    <a:pt x="114" y="78"/>
                    <a:pt x="117" y="73"/>
                    <a:pt x="117" y="69"/>
                  </a:cubicBezTo>
                  <a:cubicBezTo>
                    <a:pt x="117" y="64"/>
                    <a:pt x="117" y="64"/>
                    <a:pt x="117" y="64"/>
                  </a:cubicBezTo>
                  <a:cubicBezTo>
                    <a:pt x="120" y="64"/>
                    <a:pt x="120" y="64"/>
                    <a:pt x="120" y="64"/>
                  </a:cubicBezTo>
                  <a:cubicBezTo>
                    <a:pt x="129" y="65"/>
                    <a:pt x="129" y="65"/>
                    <a:pt x="129" y="65"/>
                  </a:cubicBezTo>
                  <a:cubicBezTo>
                    <a:pt x="130" y="64"/>
                    <a:pt x="131" y="60"/>
                    <a:pt x="132" y="53"/>
                  </a:cubicBezTo>
                  <a:cubicBezTo>
                    <a:pt x="130" y="52"/>
                    <a:pt x="130" y="52"/>
                    <a:pt x="130" y="52"/>
                  </a:cubicBezTo>
                  <a:cubicBezTo>
                    <a:pt x="123" y="57"/>
                    <a:pt x="118" y="59"/>
                    <a:pt x="115" y="61"/>
                  </a:cubicBezTo>
                  <a:cubicBezTo>
                    <a:pt x="110" y="62"/>
                    <a:pt x="105" y="59"/>
                    <a:pt x="97" y="54"/>
                  </a:cubicBezTo>
                  <a:cubicBezTo>
                    <a:pt x="97" y="53"/>
                    <a:pt x="97" y="53"/>
                    <a:pt x="97" y="53"/>
                  </a:cubicBezTo>
                  <a:lnTo>
                    <a:pt x="96" y="53"/>
                  </a:lnTo>
                  <a:close/>
                </a:path>
              </a:pathLst>
            </a:custGeom>
            <a:grpFill/>
            <a:ln>
              <a:noFill/>
            </a:ln>
          </p:spPr>
          <p:txBody>
            <a:bodyPr/>
            <a:lstStyle/>
            <a:p>
              <a:endParaRPr lang="zh-CN" altLang="en-US"/>
            </a:p>
          </p:txBody>
        </p:sp>
        <p:sp>
          <p:nvSpPr>
            <p:cNvPr id="514" name="Freeform 25"/>
            <p:cNvSpPr>
              <a:spLocks noChangeArrowheads="1"/>
            </p:cNvSpPr>
            <p:nvPr/>
          </p:nvSpPr>
          <p:spPr bwMode="auto">
            <a:xfrm>
              <a:off x="4447269" y="2662468"/>
              <a:ext cx="133350" cy="187325"/>
            </a:xfrm>
            <a:custGeom>
              <a:avLst/>
              <a:gdLst>
                <a:gd name="T0" fmla="*/ 2147483647 w 41"/>
                <a:gd name="T1" fmla="*/ 2147483647 h 58"/>
                <a:gd name="T2" fmla="*/ 2147483647 w 41"/>
                <a:gd name="T3" fmla="*/ 0 h 58"/>
                <a:gd name="T4" fmla="*/ 2147483647 w 41"/>
                <a:gd name="T5" fmla="*/ 2147483647 h 58"/>
                <a:gd name="T6" fmla="*/ 2147483647 w 41"/>
                <a:gd name="T7" fmla="*/ 2147483647 h 58"/>
                <a:gd name="T8" fmla="*/ 2147483647 w 41"/>
                <a:gd name="T9" fmla="*/ 2147483647 h 58"/>
                <a:gd name="T10" fmla="*/ 2147483647 w 41"/>
                <a:gd name="T11" fmla="*/ 2147483647 h 58"/>
                <a:gd name="T12" fmla="*/ 2147483647 w 41"/>
                <a:gd name="T13" fmla="*/ 2147483647 h 58"/>
                <a:gd name="T14" fmla="*/ 2147483647 w 41"/>
                <a:gd name="T15" fmla="*/ 2147483647 h 58"/>
                <a:gd name="T16" fmla="*/ 2147483647 w 41"/>
                <a:gd name="T17" fmla="*/ 2147483647 h 58"/>
                <a:gd name="T18" fmla="*/ 2147483647 w 41"/>
                <a:gd name="T19" fmla="*/ 2147483647 h 58"/>
                <a:gd name="T20" fmla="*/ 2147483647 w 41"/>
                <a:gd name="T21" fmla="*/ 2147483647 h 58"/>
                <a:gd name="T22" fmla="*/ 2147483647 w 41"/>
                <a:gd name="T23" fmla="*/ 2147483647 h 58"/>
                <a:gd name="T24" fmla="*/ 2147483647 w 41"/>
                <a:gd name="T25" fmla="*/ 2147483647 h 58"/>
                <a:gd name="T26" fmla="*/ 2147483647 w 41"/>
                <a:gd name="T27" fmla="*/ 2147483647 h 58"/>
                <a:gd name="T28" fmla="*/ 2147483647 w 41"/>
                <a:gd name="T29" fmla="*/ 2147483647 h 58"/>
                <a:gd name="T30" fmla="*/ 2147483647 w 41"/>
                <a:gd name="T31" fmla="*/ 2147483647 h 58"/>
                <a:gd name="T32" fmla="*/ 2147483647 w 41"/>
                <a:gd name="T33" fmla="*/ 2147483647 h 58"/>
                <a:gd name="T34" fmla="*/ 2147483647 w 41"/>
                <a:gd name="T35" fmla="*/ 2147483647 h 58"/>
                <a:gd name="T36" fmla="*/ 2147483647 w 41"/>
                <a:gd name="T37" fmla="*/ 2147483647 h 58"/>
                <a:gd name="T38" fmla="*/ 2147483647 w 41"/>
                <a:gd name="T39" fmla="*/ 2147483647 h 58"/>
                <a:gd name="T40" fmla="*/ 2147483647 w 41"/>
                <a:gd name="T41" fmla="*/ 2147483647 h 58"/>
                <a:gd name="T42" fmla="*/ 2147483647 w 41"/>
                <a:gd name="T43" fmla="*/ 2147483647 h 58"/>
                <a:gd name="T44" fmla="*/ 2147483647 w 41"/>
                <a:gd name="T45" fmla="*/ 2147483647 h 58"/>
                <a:gd name="T46" fmla="*/ 2147483647 w 41"/>
                <a:gd name="T47" fmla="*/ 2147483647 h 58"/>
                <a:gd name="T48" fmla="*/ 2147483647 w 41"/>
                <a:gd name="T49" fmla="*/ 2147483647 h 58"/>
                <a:gd name="T50" fmla="*/ 2147483647 w 41"/>
                <a:gd name="T51" fmla="*/ 2147483647 h 58"/>
                <a:gd name="T52" fmla="*/ 2147483647 w 41"/>
                <a:gd name="T53" fmla="*/ 2147483647 h 58"/>
                <a:gd name="T54" fmla="*/ 2147483647 w 41"/>
                <a:gd name="T55" fmla="*/ 2147483647 h 58"/>
                <a:gd name="T56" fmla="*/ 2147483647 w 41"/>
                <a:gd name="T57" fmla="*/ 214748364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58"/>
                <a:gd name="T89" fmla="*/ 41 w 41"/>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58">
                  <a:moveTo>
                    <a:pt x="24" y="1"/>
                  </a:moveTo>
                  <a:cubicBezTo>
                    <a:pt x="23" y="0"/>
                    <a:pt x="23" y="0"/>
                    <a:pt x="23" y="0"/>
                  </a:cubicBezTo>
                  <a:cubicBezTo>
                    <a:pt x="21" y="0"/>
                    <a:pt x="19" y="2"/>
                    <a:pt x="17" y="7"/>
                  </a:cubicBezTo>
                  <a:cubicBezTo>
                    <a:pt x="15" y="6"/>
                    <a:pt x="15" y="6"/>
                    <a:pt x="15" y="6"/>
                  </a:cubicBezTo>
                  <a:cubicBezTo>
                    <a:pt x="15" y="6"/>
                    <a:pt x="15" y="6"/>
                    <a:pt x="15" y="6"/>
                  </a:cubicBezTo>
                  <a:cubicBezTo>
                    <a:pt x="15" y="7"/>
                    <a:pt x="15" y="7"/>
                    <a:pt x="15" y="7"/>
                  </a:cubicBezTo>
                  <a:cubicBezTo>
                    <a:pt x="12" y="10"/>
                    <a:pt x="12" y="10"/>
                    <a:pt x="12" y="10"/>
                  </a:cubicBezTo>
                  <a:cubicBezTo>
                    <a:pt x="10" y="11"/>
                    <a:pt x="10" y="11"/>
                    <a:pt x="10" y="11"/>
                  </a:cubicBezTo>
                  <a:cubicBezTo>
                    <a:pt x="6" y="13"/>
                    <a:pt x="6" y="13"/>
                    <a:pt x="6" y="13"/>
                  </a:cubicBezTo>
                  <a:cubicBezTo>
                    <a:pt x="5" y="16"/>
                    <a:pt x="5" y="16"/>
                    <a:pt x="5" y="16"/>
                  </a:cubicBezTo>
                  <a:cubicBezTo>
                    <a:pt x="6" y="21"/>
                    <a:pt x="5" y="24"/>
                    <a:pt x="3" y="25"/>
                  </a:cubicBezTo>
                  <a:cubicBezTo>
                    <a:pt x="1" y="30"/>
                    <a:pt x="1" y="30"/>
                    <a:pt x="1" y="30"/>
                  </a:cubicBezTo>
                  <a:cubicBezTo>
                    <a:pt x="1" y="31"/>
                    <a:pt x="0" y="34"/>
                    <a:pt x="1" y="39"/>
                  </a:cubicBezTo>
                  <a:cubicBezTo>
                    <a:pt x="3" y="51"/>
                    <a:pt x="3" y="51"/>
                    <a:pt x="3" y="51"/>
                  </a:cubicBezTo>
                  <a:cubicBezTo>
                    <a:pt x="4" y="52"/>
                    <a:pt x="6" y="54"/>
                    <a:pt x="10" y="56"/>
                  </a:cubicBezTo>
                  <a:cubicBezTo>
                    <a:pt x="19" y="58"/>
                    <a:pt x="19" y="58"/>
                    <a:pt x="19" y="58"/>
                  </a:cubicBezTo>
                  <a:cubicBezTo>
                    <a:pt x="21" y="58"/>
                    <a:pt x="25" y="57"/>
                    <a:pt x="28" y="55"/>
                  </a:cubicBezTo>
                  <a:cubicBezTo>
                    <a:pt x="26" y="50"/>
                    <a:pt x="26" y="50"/>
                    <a:pt x="26" y="50"/>
                  </a:cubicBezTo>
                  <a:cubicBezTo>
                    <a:pt x="26" y="49"/>
                    <a:pt x="26" y="49"/>
                    <a:pt x="26" y="49"/>
                  </a:cubicBezTo>
                  <a:cubicBezTo>
                    <a:pt x="26" y="49"/>
                    <a:pt x="26" y="49"/>
                    <a:pt x="26" y="49"/>
                  </a:cubicBezTo>
                  <a:cubicBezTo>
                    <a:pt x="27" y="45"/>
                    <a:pt x="27" y="45"/>
                    <a:pt x="27" y="45"/>
                  </a:cubicBezTo>
                  <a:cubicBezTo>
                    <a:pt x="27" y="45"/>
                    <a:pt x="27" y="45"/>
                    <a:pt x="27" y="45"/>
                  </a:cubicBezTo>
                  <a:cubicBezTo>
                    <a:pt x="31" y="37"/>
                    <a:pt x="31" y="37"/>
                    <a:pt x="31" y="37"/>
                  </a:cubicBezTo>
                  <a:cubicBezTo>
                    <a:pt x="39" y="37"/>
                    <a:pt x="39" y="37"/>
                    <a:pt x="39" y="37"/>
                  </a:cubicBezTo>
                  <a:cubicBezTo>
                    <a:pt x="41" y="37"/>
                    <a:pt x="41" y="37"/>
                    <a:pt x="41" y="37"/>
                  </a:cubicBezTo>
                  <a:cubicBezTo>
                    <a:pt x="40" y="34"/>
                    <a:pt x="37" y="30"/>
                    <a:pt x="33" y="24"/>
                  </a:cubicBezTo>
                  <a:cubicBezTo>
                    <a:pt x="30" y="20"/>
                    <a:pt x="30" y="20"/>
                    <a:pt x="30" y="20"/>
                  </a:cubicBezTo>
                  <a:cubicBezTo>
                    <a:pt x="29" y="17"/>
                    <a:pt x="27" y="13"/>
                    <a:pt x="27" y="9"/>
                  </a:cubicBezTo>
                  <a:cubicBezTo>
                    <a:pt x="26" y="5"/>
                    <a:pt x="25" y="3"/>
                    <a:pt x="24" y="1"/>
                  </a:cubicBezTo>
                  <a:close/>
                </a:path>
              </a:pathLst>
            </a:custGeom>
            <a:grpFill/>
            <a:ln>
              <a:noFill/>
            </a:ln>
          </p:spPr>
          <p:txBody>
            <a:bodyPr/>
            <a:lstStyle/>
            <a:p>
              <a:endParaRPr lang="zh-CN" altLang="en-US"/>
            </a:p>
          </p:txBody>
        </p:sp>
        <p:sp>
          <p:nvSpPr>
            <p:cNvPr id="515" name="Freeform 26"/>
            <p:cNvSpPr>
              <a:spLocks noChangeArrowheads="1"/>
            </p:cNvSpPr>
            <p:nvPr/>
          </p:nvSpPr>
          <p:spPr bwMode="auto">
            <a:xfrm>
              <a:off x="4321857" y="2579918"/>
              <a:ext cx="171450" cy="182563"/>
            </a:xfrm>
            <a:custGeom>
              <a:avLst/>
              <a:gdLst>
                <a:gd name="T0" fmla="*/ 2147483647 w 53"/>
                <a:gd name="T1" fmla="*/ 2147483647 h 57"/>
                <a:gd name="T2" fmla="*/ 2147483647 w 53"/>
                <a:gd name="T3" fmla="*/ 2147483647 h 57"/>
                <a:gd name="T4" fmla="*/ 2147483647 w 53"/>
                <a:gd name="T5" fmla="*/ 2147483647 h 57"/>
                <a:gd name="T6" fmla="*/ 2147483647 w 53"/>
                <a:gd name="T7" fmla="*/ 2147483647 h 57"/>
                <a:gd name="T8" fmla="*/ 2147483647 w 53"/>
                <a:gd name="T9" fmla="*/ 2147483647 h 57"/>
                <a:gd name="T10" fmla="*/ 2147483647 w 53"/>
                <a:gd name="T11" fmla="*/ 2147483647 h 57"/>
                <a:gd name="T12" fmla="*/ 2147483647 w 53"/>
                <a:gd name="T13" fmla="*/ 2147483647 h 57"/>
                <a:gd name="T14" fmla="*/ 2147483647 w 53"/>
                <a:gd name="T15" fmla="*/ 2147483647 h 57"/>
                <a:gd name="T16" fmla="*/ 2147483647 w 53"/>
                <a:gd name="T17" fmla="*/ 2147483647 h 57"/>
                <a:gd name="T18" fmla="*/ 2147483647 w 53"/>
                <a:gd name="T19" fmla="*/ 2147483647 h 57"/>
                <a:gd name="T20" fmla="*/ 2147483647 w 53"/>
                <a:gd name="T21" fmla="*/ 2147483647 h 57"/>
                <a:gd name="T22" fmla="*/ 2147483647 w 53"/>
                <a:gd name="T23" fmla="*/ 2147483647 h 57"/>
                <a:gd name="T24" fmla="*/ 2147483647 w 53"/>
                <a:gd name="T25" fmla="*/ 2147483647 h 57"/>
                <a:gd name="T26" fmla="*/ 0 w 53"/>
                <a:gd name="T27" fmla="*/ 2147483647 h 57"/>
                <a:gd name="T28" fmla="*/ 2147483647 w 53"/>
                <a:gd name="T29" fmla="*/ 2147483647 h 57"/>
                <a:gd name="T30" fmla="*/ 2147483647 w 53"/>
                <a:gd name="T31" fmla="*/ 2147483647 h 57"/>
                <a:gd name="T32" fmla="*/ 2147483647 w 53"/>
                <a:gd name="T33" fmla="*/ 2147483647 h 57"/>
                <a:gd name="T34" fmla="*/ 2147483647 w 53"/>
                <a:gd name="T35" fmla="*/ 2147483647 h 57"/>
                <a:gd name="T36" fmla="*/ 2147483647 w 53"/>
                <a:gd name="T37" fmla="*/ 2147483647 h 57"/>
                <a:gd name="T38" fmla="*/ 2147483647 w 53"/>
                <a:gd name="T39" fmla="*/ 2147483647 h 57"/>
                <a:gd name="T40" fmla="*/ 2147483647 w 53"/>
                <a:gd name="T41" fmla="*/ 2147483647 h 57"/>
                <a:gd name="T42" fmla="*/ 2147483647 w 53"/>
                <a:gd name="T43" fmla="*/ 2147483647 h 57"/>
                <a:gd name="T44" fmla="*/ 2147483647 w 53"/>
                <a:gd name="T45" fmla="*/ 2147483647 h 57"/>
                <a:gd name="T46" fmla="*/ 2147483647 w 53"/>
                <a:gd name="T47" fmla="*/ 2147483647 h 57"/>
                <a:gd name="T48" fmla="*/ 2147483647 w 53"/>
                <a:gd name="T49" fmla="*/ 2147483647 h 57"/>
                <a:gd name="T50" fmla="*/ 2147483647 w 53"/>
                <a:gd name="T51" fmla="*/ 2147483647 h 57"/>
                <a:gd name="T52" fmla="*/ 2147483647 w 53"/>
                <a:gd name="T53" fmla="*/ 2147483647 h 57"/>
                <a:gd name="T54" fmla="*/ 2147483647 w 53"/>
                <a:gd name="T55" fmla="*/ 2147483647 h 57"/>
                <a:gd name="T56" fmla="*/ 2147483647 w 53"/>
                <a:gd name="T57" fmla="*/ 2147483647 h 57"/>
                <a:gd name="T58" fmla="*/ 2147483647 w 53"/>
                <a:gd name="T59" fmla="*/ 2147483647 h 57"/>
                <a:gd name="T60" fmla="*/ 2147483647 w 53"/>
                <a:gd name="T61" fmla="*/ 2147483647 h 57"/>
                <a:gd name="T62" fmla="*/ 2147483647 w 53"/>
                <a:gd name="T63" fmla="*/ 2147483647 h 57"/>
                <a:gd name="T64" fmla="*/ 2147483647 w 53"/>
                <a:gd name="T65" fmla="*/ 2147483647 h 57"/>
                <a:gd name="T66" fmla="*/ 2147483647 w 53"/>
                <a:gd name="T67" fmla="*/ 2147483647 h 57"/>
                <a:gd name="T68" fmla="*/ 2147483647 w 53"/>
                <a:gd name="T69" fmla="*/ 2147483647 h 57"/>
                <a:gd name="T70" fmla="*/ 2147483647 w 53"/>
                <a:gd name="T71" fmla="*/ 2147483647 h 57"/>
                <a:gd name="T72" fmla="*/ 2147483647 w 53"/>
                <a:gd name="T73" fmla="*/ 2147483647 h 57"/>
                <a:gd name="T74" fmla="*/ 2147483647 w 53"/>
                <a:gd name="T75" fmla="*/ 2147483647 h 57"/>
                <a:gd name="T76" fmla="*/ 2147483647 w 53"/>
                <a:gd name="T77" fmla="*/ 2147483647 h 57"/>
                <a:gd name="T78" fmla="*/ 2147483647 w 53"/>
                <a:gd name="T79" fmla="*/ 2147483647 h 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3"/>
                <a:gd name="T121" fmla="*/ 0 h 57"/>
                <a:gd name="T122" fmla="*/ 53 w 53"/>
                <a:gd name="T123" fmla="*/ 57 h 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3" h="57">
                  <a:moveTo>
                    <a:pt x="26" y="12"/>
                  </a:moveTo>
                  <a:cubicBezTo>
                    <a:pt x="26" y="13"/>
                    <a:pt x="26" y="13"/>
                    <a:pt x="26" y="13"/>
                  </a:cubicBezTo>
                  <a:cubicBezTo>
                    <a:pt x="24" y="13"/>
                    <a:pt x="24" y="13"/>
                    <a:pt x="24" y="13"/>
                  </a:cubicBezTo>
                  <a:cubicBezTo>
                    <a:pt x="19" y="12"/>
                    <a:pt x="19" y="12"/>
                    <a:pt x="19" y="12"/>
                  </a:cubicBezTo>
                  <a:cubicBezTo>
                    <a:pt x="19" y="14"/>
                    <a:pt x="19" y="14"/>
                    <a:pt x="19" y="14"/>
                  </a:cubicBezTo>
                  <a:cubicBezTo>
                    <a:pt x="19" y="15"/>
                    <a:pt x="19" y="15"/>
                    <a:pt x="19" y="15"/>
                  </a:cubicBezTo>
                  <a:cubicBezTo>
                    <a:pt x="18" y="15"/>
                    <a:pt x="18" y="15"/>
                    <a:pt x="18" y="15"/>
                  </a:cubicBezTo>
                  <a:cubicBezTo>
                    <a:pt x="9" y="19"/>
                    <a:pt x="9" y="19"/>
                    <a:pt x="9" y="19"/>
                  </a:cubicBezTo>
                  <a:cubicBezTo>
                    <a:pt x="9" y="20"/>
                    <a:pt x="9" y="20"/>
                    <a:pt x="9" y="20"/>
                  </a:cubicBezTo>
                  <a:cubicBezTo>
                    <a:pt x="8" y="23"/>
                    <a:pt x="9" y="25"/>
                    <a:pt x="12" y="28"/>
                  </a:cubicBezTo>
                  <a:cubicBezTo>
                    <a:pt x="12" y="29"/>
                    <a:pt x="12" y="29"/>
                    <a:pt x="12" y="29"/>
                  </a:cubicBezTo>
                  <a:cubicBezTo>
                    <a:pt x="12" y="30"/>
                    <a:pt x="12" y="30"/>
                    <a:pt x="12" y="30"/>
                  </a:cubicBezTo>
                  <a:cubicBezTo>
                    <a:pt x="9" y="34"/>
                    <a:pt x="6" y="38"/>
                    <a:pt x="2" y="41"/>
                  </a:cubicBezTo>
                  <a:cubicBezTo>
                    <a:pt x="0" y="42"/>
                    <a:pt x="0" y="43"/>
                    <a:pt x="0" y="45"/>
                  </a:cubicBezTo>
                  <a:cubicBezTo>
                    <a:pt x="2" y="48"/>
                    <a:pt x="2" y="48"/>
                    <a:pt x="2" y="48"/>
                  </a:cubicBezTo>
                  <a:cubicBezTo>
                    <a:pt x="7" y="50"/>
                    <a:pt x="7" y="50"/>
                    <a:pt x="7" y="50"/>
                  </a:cubicBezTo>
                  <a:cubicBezTo>
                    <a:pt x="10" y="50"/>
                    <a:pt x="10" y="50"/>
                    <a:pt x="10" y="50"/>
                  </a:cubicBezTo>
                  <a:cubicBezTo>
                    <a:pt x="15" y="50"/>
                    <a:pt x="18" y="51"/>
                    <a:pt x="20" y="53"/>
                  </a:cubicBezTo>
                  <a:cubicBezTo>
                    <a:pt x="24" y="55"/>
                    <a:pt x="24" y="55"/>
                    <a:pt x="24" y="55"/>
                  </a:cubicBezTo>
                  <a:cubicBezTo>
                    <a:pt x="26" y="57"/>
                    <a:pt x="29" y="57"/>
                    <a:pt x="31" y="57"/>
                  </a:cubicBezTo>
                  <a:cubicBezTo>
                    <a:pt x="32" y="57"/>
                    <a:pt x="34" y="56"/>
                    <a:pt x="36" y="53"/>
                  </a:cubicBezTo>
                  <a:cubicBezTo>
                    <a:pt x="39" y="49"/>
                    <a:pt x="39" y="49"/>
                    <a:pt x="39" y="49"/>
                  </a:cubicBezTo>
                  <a:cubicBezTo>
                    <a:pt x="42" y="42"/>
                    <a:pt x="42" y="42"/>
                    <a:pt x="42" y="42"/>
                  </a:cubicBezTo>
                  <a:cubicBezTo>
                    <a:pt x="40" y="33"/>
                    <a:pt x="40" y="33"/>
                    <a:pt x="40" y="33"/>
                  </a:cubicBezTo>
                  <a:cubicBezTo>
                    <a:pt x="43" y="34"/>
                    <a:pt x="43" y="34"/>
                    <a:pt x="43" y="34"/>
                  </a:cubicBezTo>
                  <a:cubicBezTo>
                    <a:pt x="48" y="34"/>
                    <a:pt x="48" y="34"/>
                    <a:pt x="48" y="34"/>
                  </a:cubicBezTo>
                  <a:cubicBezTo>
                    <a:pt x="50" y="33"/>
                    <a:pt x="50" y="33"/>
                    <a:pt x="50" y="33"/>
                  </a:cubicBezTo>
                  <a:cubicBezTo>
                    <a:pt x="51" y="31"/>
                    <a:pt x="51" y="31"/>
                    <a:pt x="51" y="31"/>
                  </a:cubicBezTo>
                  <a:cubicBezTo>
                    <a:pt x="47" y="19"/>
                    <a:pt x="47" y="19"/>
                    <a:pt x="47" y="19"/>
                  </a:cubicBezTo>
                  <a:cubicBezTo>
                    <a:pt x="48" y="15"/>
                    <a:pt x="48" y="15"/>
                    <a:pt x="48" y="15"/>
                  </a:cubicBezTo>
                  <a:cubicBezTo>
                    <a:pt x="50" y="13"/>
                    <a:pt x="51" y="12"/>
                    <a:pt x="53" y="11"/>
                  </a:cubicBezTo>
                  <a:cubicBezTo>
                    <a:pt x="53" y="11"/>
                    <a:pt x="53" y="11"/>
                    <a:pt x="53" y="11"/>
                  </a:cubicBezTo>
                  <a:cubicBezTo>
                    <a:pt x="52" y="9"/>
                    <a:pt x="52" y="9"/>
                    <a:pt x="52" y="9"/>
                  </a:cubicBezTo>
                  <a:cubicBezTo>
                    <a:pt x="43" y="9"/>
                    <a:pt x="43" y="9"/>
                    <a:pt x="43" y="9"/>
                  </a:cubicBezTo>
                  <a:cubicBezTo>
                    <a:pt x="43" y="9"/>
                    <a:pt x="43" y="9"/>
                    <a:pt x="43" y="9"/>
                  </a:cubicBezTo>
                  <a:cubicBezTo>
                    <a:pt x="34" y="3"/>
                    <a:pt x="34" y="3"/>
                    <a:pt x="34" y="3"/>
                  </a:cubicBezTo>
                  <a:cubicBezTo>
                    <a:pt x="30" y="0"/>
                    <a:pt x="27" y="0"/>
                    <a:pt x="24" y="1"/>
                  </a:cubicBezTo>
                  <a:cubicBezTo>
                    <a:pt x="22" y="1"/>
                    <a:pt x="22" y="1"/>
                    <a:pt x="22" y="1"/>
                  </a:cubicBezTo>
                  <a:cubicBezTo>
                    <a:pt x="22" y="3"/>
                    <a:pt x="22" y="5"/>
                    <a:pt x="25" y="5"/>
                  </a:cubicBezTo>
                  <a:cubicBezTo>
                    <a:pt x="27" y="7"/>
                    <a:pt x="28" y="9"/>
                    <a:pt x="26" y="12"/>
                  </a:cubicBezTo>
                  <a:close/>
                </a:path>
              </a:pathLst>
            </a:custGeom>
            <a:grpFill/>
            <a:ln>
              <a:noFill/>
            </a:ln>
          </p:spPr>
          <p:txBody>
            <a:bodyPr/>
            <a:lstStyle/>
            <a:p>
              <a:endParaRPr lang="zh-CN" altLang="en-US"/>
            </a:p>
          </p:txBody>
        </p:sp>
        <p:sp>
          <p:nvSpPr>
            <p:cNvPr id="516" name="Freeform 27"/>
            <p:cNvSpPr>
              <a:spLocks noChangeArrowheads="1"/>
            </p:cNvSpPr>
            <p:nvPr/>
          </p:nvSpPr>
          <p:spPr bwMode="auto">
            <a:xfrm>
              <a:off x="4610782" y="2216381"/>
              <a:ext cx="603250" cy="574675"/>
            </a:xfrm>
            <a:custGeom>
              <a:avLst/>
              <a:gdLst>
                <a:gd name="T0" fmla="*/ 2147483647 w 188"/>
                <a:gd name="T1" fmla="*/ 2147483647 h 179"/>
                <a:gd name="T2" fmla="*/ 2147483647 w 188"/>
                <a:gd name="T3" fmla="*/ 2147483647 h 179"/>
                <a:gd name="T4" fmla="*/ 2147483647 w 188"/>
                <a:gd name="T5" fmla="*/ 2147483647 h 179"/>
                <a:gd name="T6" fmla="*/ 2147483647 w 188"/>
                <a:gd name="T7" fmla="*/ 2147483647 h 179"/>
                <a:gd name="T8" fmla="*/ 2147483647 w 188"/>
                <a:gd name="T9" fmla="*/ 2147483647 h 179"/>
                <a:gd name="T10" fmla="*/ 2147483647 w 188"/>
                <a:gd name="T11" fmla="*/ 2147483647 h 179"/>
                <a:gd name="T12" fmla="*/ 2147483647 w 188"/>
                <a:gd name="T13" fmla="*/ 2147483647 h 179"/>
                <a:gd name="T14" fmla="*/ 2147483647 w 188"/>
                <a:gd name="T15" fmla="*/ 2147483647 h 179"/>
                <a:gd name="T16" fmla="*/ 2147483647 w 188"/>
                <a:gd name="T17" fmla="*/ 2147483647 h 179"/>
                <a:gd name="T18" fmla="*/ 2147483647 w 188"/>
                <a:gd name="T19" fmla="*/ 2147483647 h 179"/>
                <a:gd name="T20" fmla="*/ 0 w 188"/>
                <a:gd name="T21" fmla="*/ 2147483647 h 179"/>
                <a:gd name="T22" fmla="*/ 2147483647 w 188"/>
                <a:gd name="T23" fmla="*/ 2147483647 h 179"/>
                <a:gd name="T24" fmla="*/ 2147483647 w 188"/>
                <a:gd name="T25" fmla="*/ 2147483647 h 179"/>
                <a:gd name="T26" fmla="*/ 2147483647 w 188"/>
                <a:gd name="T27" fmla="*/ 2147483647 h 179"/>
                <a:gd name="T28" fmla="*/ 2147483647 w 188"/>
                <a:gd name="T29" fmla="*/ 2147483647 h 179"/>
                <a:gd name="T30" fmla="*/ 2147483647 w 188"/>
                <a:gd name="T31" fmla="*/ 2147483647 h 179"/>
                <a:gd name="T32" fmla="*/ 2147483647 w 188"/>
                <a:gd name="T33" fmla="*/ 2147483647 h 179"/>
                <a:gd name="T34" fmla="*/ 2147483647 w 188"/>
                <a:gd name="T35" fmla="*/ 2147483647 h 179"/>
                <a:gd name="T36" fmla="*/ 2147483647 w 188"/>
                <a:gd name="T37" fmla="*/ 2147483647 h 179"/>
                <a:gd name="T38" fmla="*/ 2147483647 w 188"/>
                <a:gd name="T39" fmla="*/ 2147483647 h 179"/>
                <a:gd name="T40" fmla="*/ 2147483647 w 188"/>
                <a:gd name="T41" fmla="*/ 2147483647 h 179"/>
                <a:gd name="T42" fmla="*/ 2147483647 w 188"/>
                <a:gd name="T43" fmla="*/ 2147483647 h 179"/>
                <a:gd name="T44" fmla="*/ 2147483647 w 188"/>
                <a:gd name="T45" fmla="*/ 2147483647 h 179"/>
                <a:gd name="T46" fmla="*/ 2147483647 w 188"/>
                <a:gd name="T47" fmla="*/ 2147483647 h 179"/>
                <a:gd name="T48" fmla="*/ 2147483647 w 188"/>
                <a:gd name="T49" fmla="*/ 2147483647 h 179"/>
                <a:gd name="T50" fmla="*/ 2147483647 w 188"/>
                <a:gd name="T51" fmla="*/ 2147483647 h 179"/>
                <a:gd name="T52" fmla="*/ 2147483647 w 188"/>
                <a:gd name="T53" fmla="*/ 2147483647 h 179"/>
                <a:gd name="T54" fmla="*/ 2147483647 w 188"/>
                <a:gd name="T55" fmla="*/ 2147483647 h 179"/>
                <a:gd name="T56" fmla="*/ 2147483647 w 188"/>
                <a:gd name="T57" fmla="*/ 2147483647 h 179"/>
                <a:gd name="T58" fmla="*/ 2147483647 w 188"/>
                <a:gd name="T59" fmla="*/ 2147483647 h 179"/>
                <a:gd name="T60" fmla="*/ 2147483647 w 188"/>
                <a:gd name="T61" fmla="*/ 2147483647 h 179"/>
                <a:gd name="T62" fmla="*/ 2147483647 w 188"/>
                <a:gd name="T63" fmla="*/ 2147483647 h 179"/>
                <a:gd name="T64" fmla="*/ 2147483647 w 188"/>
                <a:gd name="T65" fmla="*/ 2147483647 h 179"/>
                <a:gd name="T66" fmla="*/ 2147483647 w 188"/>
                <a:gd name="T67" fmla="*/ 2147483647 h 179"/>
                <a:gd name="T68" fmla="*/ 2147483647 w 188"/>
                <a:gd name="T69" fmla="*/ 2147483647 h 179"/>
                <a:gd name="T70" fmla="*/ 2147483647 w 188"/>
                <a:gd name="T71" fmla="*/ 2147483647 h 179"/>
                <a:gd name="T72" fmla="*/ 2147483647 w 188"/>
                <a:gd name="T73" fmla="*/ 2147483647 h 179"/>
                <a:gd name="T74" fmla="*/ 2147483647 w 188"/>
                <a:gd name="T75" fmla="*/ 2147483647 h 179"/>
                <a:gd name="T76" fmla="*/ 2147483647 w 188"/>
                <a:gd name="T77" fmla="*/ 2147483647 h 179"/>
                <a:gd name="T78" fmla="*/ 2147483647 w 188"/>
                <a:gd name="T79" fmla="*/ 2147483647 h 179"/>
                <a:gd name="T80" fmla="*/ 2147483647 w 188"/>
                <a:gd name="T81" fmla="*/ 2147483647 h 179"/>
                <a:gd name="T82" fmla="*/ 2147483647 w 188"/>
                <a:gd name="T83" fmla="*/ 2147483647 h 179"/>
                <a:gd name="T84" fmla="*/ 2147483647 w 188"/>
                <a:gd name="T85" fmla="*/ 2147483647 h 179"/>
                <a:gd name="T86" fmla="*/ 2147483647 w 188"/>
                <a:gd name="T87" fmla="*/ 2147483647 h 179"/>
                <a:gd name="T88" fmla="*/ 2147483647 w 188"/>
                <a:gd name="T89" fmla="*/ 2147483647 h 179"/>
                <a:gd name="T90" fmla="*/ 2147483647 w 188"/>
                <a:gd name="T91" fmla="*/ 2147483647 h 179"/>
                <a:gd name="T92" fmla="*/ 2147483647 w 188"/>
                <a:gd name="T93" fmla="*/ 2147483647 h 179"/>
                <a:gd name="T94" fmla="*/ 2147483647 w 188"/>
                <a:gd name="T95" fmla="*/ 2147483647 h 179"/>
                <a:gd name="T96" fmla="*/ 2147483647 w 188"/>
                <a:gd name="T97" fmla="*/ 2147483647 h 179"/>
                <a:gd name="T98" fmla="*/ 2147483647 w 188"/>
                <a:gd name="T99" fmla="*/ 2147483647 h 1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8"/>
                <a:gd name="T151" fmla="*/ 0 h 179"/>
                <a:gd name="T152" fmla="*/ 188 w 188"/>
                <a:gd name="T153" fmla="*/ 179 h 1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8" h="179">
                  <a:moveTo>
                    <a:pt x="86" y="23"/>
                  </a:moveTo>
                  <a:cubicBezTo>
                    <a:pt x="81" y="30"/>
                    <a:pt x="81" y="30"/>
                    <a:pt x="81" y="30"/>
                  </a:cubicBezTo>
                  <a:cubicBezTo>
                    <a:pt x="80" y="31"/>
                    <a:pt x="80" y="33"/>
                    <a:pt x="80" y="37"/>
                  </a:cubicBezTo>
                  <a:cubicBezTo>
                    <a:pt x="80" y="40"/>
                    <a:pt x="80" y="40"/>
                    <a:pt x="80" y="40"/>
                  </a:cubicBezTo>
                  <a:cubicBezTo>
                    <a:pt x="71" y="40"/>
                    <a:pt x="71" y="40"/>
                    <a:pt x="71" y="40"/>
                  </a:cubicBezTo>
                  <a:cubicBezTo>
                    <a:pt x="70" y="40"/>
                    <a:pt x="70" y="40"/>
                    <a:pt x="70" y="40"/>
                  </a:cubicBezTo>
                  <a:cubicBezTo>
                    <a:pt x="70" y="40"/>
                    <a:pt x="70" y="40"/>
                    <a:pt x="70" y="40"/>
                  </a:cubicBezTo>
                  <a:cubicBezTo>
                    <a:pt x="64" y="38"/>
                    <a:pt x="64" y="38"/>
                    <a:pt x="64" y="38"/>
                  </a:cubicBezTo>
                  <a:cubicBezTo>
                    <a:pt x="58" y="46"/>
                    <a:pt x="58" y="46"/>
                    <a:pt x="58" y="46"/>
                  </a:cubicBezTo>
                  <a:cubicBezTo>
                    <a:pt x="58" y="46"/>
                    <a:pt x="58" y="46"/>
                    <a:pt x="58" y="46"/>
                  </a:cubicBezTo>
                  <a:cubicBezTo>
                    <a:pt x="51" y="50"/>
                    <a:pt x="51" y="50"/>
                    <a:pt x="51" y="50"/>
                  </a:cubicBezTo>
                  <a:cubicBezTo>
                    <a:pt x="46" y="56"/>
                    <a:pt x="46" y="56"/>
                    <a:pt x="46" y="56"/>
                  </a:cubicBezTo>
                  <a:cubicBezTo>
                    <a:pt x="46" y="56"/>
                    <a:pt x="46" y="56"/>
                    <a:pt x="46" y="56"/>
                  </a:cubicBezTo>
                  <a:cubicBezTo>
                    <a:pt x="45" y="58"/>
                    <a:pt x="45" y="58"/>
                    <a:pt x="45" y="58"/>
                  </a:cubicBezTo>
                  <a:cubicBezTo>
                    <a:pt x="45" y="58"/>
                    <a:pt x="45" y="58"/>
                    <a:pt x="45" y="58"/>
                  </a:cubicBezTo>
                  <a:cubicBezTo>
                    <a:pt x="35" y="69"/>
                    <a:pt x="35" y="69"/>
                    <a:pt x="35" y="69"/>
                  </a:cubicBezTo>
                  <a:cubicBezTo>
                    <a:pt x="35" y="70"/>
                    <a:pt x="35" y="70"/>
                    <a:pt x="35" y="70"/>
                  </a:cubicBezTo>
                  <a:cubicBezTo>
                    <a:pt x="34" y="70"/>
                    <a:pt x="34" y="70"/>
                    <a:pt x="34" y="70"/>
                  </a:cubicBezTo>
                  <a:cubicBezTo>
                    <a:pt x="27" y="74"/>
                    <a:pt x="27" y="74"/>
                    <a:pt x="27" y="74"/>
                  </a:cubicBezTo>
                  <a:cubicBezTo>
                    <a:pt x="21" y="70"/>
                    <a:pt x="21" y="70"/>
                    <a:pt x="21" y="70"/>
                  </a:cubicBezTo>
                  <a:cubicBezTo>
                    <a:pt x="21" y="69"/>
                    <a:pt x="21" y="69"/>
                    <a:pt x="21" y="69"/>
                  </a:cubicBezTo>
                  <a:cubicBezTo>
                    <a:pt x="21" y="69"/>
                    <a:pt x="21" y="69"/>
                    <a:pt x="21" y="69"/>
                  </a:cubicBezTo>
                  <a:cubicBezTo>
                    <a:pt x="21" y="69"/>
                    <a:pt x="21" y="69"/>
                    <a:pt x="21" y="69"/>
                  </a:cubicBezTo>
                  <a:cubicBezTo>
                    <a:pt x="15" y="63"/>
                    <a:pt x="15" y="63"/>
                    <a:pt x="15" y="63"/>
                  </a:cubicBezTo>
                  <a:cubicBezTo>
                    <a:pt x="12" y="61"/>
                    <a:pt x="12" y="61"/>
                    <a:pt x="12" y="61"/>
                  </a:cubicBezTo>
                  <a:cubicBezTo>
                    <a:pt x="14" y="78"/>
                    <a:pt x="14" y="78"/>
                    <a:pt x="14" y="78"/>
                  </a:cubicBezTo>
                  <a:cubicBezTo>
                    <a:pt x="17" y="86"/>
                    <a:pt x="17" y="86"/>
                    <a:pt x="17" y="86"/>
                  </a:cubicBezTo>
                  <a:cubicBezTo>
                    <a:pt x="11" y="92"/>
                    <a:pt x="11" y="92"/>
                    <a:pt x="11" y="92"/>
                  </a:cubicBezTo>
                  <a:cubicBezTo>
                    <a:pt x="2" y="104"/>
                    <a:pt x="2" y="104"/>
                    <a:pt x="2" y="104"/>
                  </a:cubicBezTo>
                  <a:cubicBezTo>
                    <a:pt x="2" y="110"/>
                    <a:pt x="2" y="110"/>
                    <a:pt x="2" y="110"/>
                  </a:cubicBezTo>
                  <a:cubicBezTo>
                    <a:pt x="2" y="110"/>
                    <a:pt x="2" y="110"/>
                    <a:pt x="2" y="110"/>
                  </a:cubicBezTo>
                  <a:cubicBezTo>
                    <a:pt x="2" y="110"/>
                    <a:pt x="2" y="110"/>
                    <a:pt x="2" y="110"/>
                  </a:cubicBezTo>
                  <a:cubicBezTo>
                    <a:pt x="0" y="113"/>
                    <a:pt x="0" y="113"/>
                    <a:pt x="0" y="113"/>
                  </a:cubicBezTo>
                  <a:cubicBezTo>
                    <a:pt x="1" y="116"/>
                    <a:pt x="1" y="116"/>
                    <a:pt x="1" y="116"/>
                  </a:cubicBezTo>
                  <a:cubicBezTo>
                    <a:pt x="4" y="116"/>
                    <a:pt x="4" y="116"/>
                    <a:pt x="4" y="116"/>
                  </a:cubicBezTo>
                  <a:cubicBezTo>
                    <a:pt x="16" y="119"/>
                    <a:pt x="16" y="119"/>
                    <a:pt x="16" y="119"/>
                  </a:cubicBezTo>
                  <a:cubicBezTo>
                    <a:pt x="16" y="119"/>
                    <a:pt x="16" y="119"/>
                    <a:pt x="16" y="119"/>
                  </a:cubicBezTo>
                  <a:cubicBezTo>
                    <a:pt x="17" y="119"/>
                    <a:pt x="17" y="119"/>
                    <a:pt x="17" y="119"/>
                  </a:cubicBezTo>
                  <a:cubicBezTo>
                    <a:pt x="17" y="120"/>
                    <a:pt x="17" y="120"/>
                    <a:pt x="17" y="120"/>
                  </a:cubicBezTo>
                  <a:cubicBezTo>
                    <a:pt x="17" y="120"/>
                    <a:pt x="17" y="120"/>
                    <a:pt x="17" y="120"/>
                  </a:cubicBezTo>
                  <a:cubicBezTo>
                    <a:pt x="20" y="122"/>
                    <a:pt x="20" y="122"/>
                    <a:pt x="20" y="122"/>
                  </a:cubicBezTo>
                  <a:cubicBezTo>
                    <a:pt x="23" y="124"/>
                    <a:pt x="23" y="124"/>
                    <a:pt x="23" y="124"/>
                  </a:cubicBezTo>
                  <a:cubicBezTo>
                    <a:pt x="23" y="124"/>
                    <a:pt x="23" y="124"/>
                    <a:pt x="23" y="124"/>
                  </a:cubicBezTo>
                  <a:cubicBezTo>
                    <a:pt x="24" y="124"/>
                    <a:pt x="24" y="124"/>
                    <a:pt x="24" y="124"/>
                  </a:cubicBezTo>
                  <a:cubicBezTo>
                    <a:pt x="24" y="124"/>
                    <a:pt x="24" y="124"/>
                    <a:pt x="24" y="124"/>
                  </a:cubicBezTo>
                  <a:cubicBezTo>
                    <a:pt x="25" y="126"/>
                    <a:pt x="26" y="127"/>
                    <a:pt x="26" y="129"/>
                  </a:cubicBezTo>
                  <a:cubicBezTo>
                    <a:pt x="27" y="132"/>
                    <a:pt x="27" y="132"/>
                    <a:pt x="27" y="132"/>
                  </a:cubicBezTo>
                  <a:cubicBezTo>
                    <a:pt x="39" y="136"/>
                    <a:pt x="39" y="136"/>
                    <a:pt x="39" y="136"/>
                  </a:cubicBezTo>
                  <a:cubicBezTo>
                    <a:pt x="43" y="135"/>
                    <a:pt x="43" y="135"/>
                    <a:pt x="43" y="135"/>
                  </a:cubicBezTo>
                  <a:cubicBezTo>
                    <a:pt x="46" y="130"/>
                    <a:pt x="46" y="130"/>
                    <a:pt x="46" y="130"/>
                  </a:cubicBezTo>
                  <a:cubicBezTo>
                    <a:pt x="56" y="112"/>
                    <a:pt x="56" y="112"/>
                    <a:pt x="56" y="112"/>
                  </a:cubicBezTo>
                  <a:cubicBezTo>
                    <a:pt x="56" y="112"/>
                    <a:pt x="56" y="112"/>
                    <a:pt x="56" y="112"/>
                  </a:cubicBezTo>
                  <a:cubicBezTo>
                    <a:pt x="56" y="112"/>
                    <a:pt x="56" y="112"/>
                    <a:pt x="56" y="112"/>
                  </a:cubicBezTo>
                  <a:cubicBezTo>
                    <a:pt x="61" y="106"/>
                    <a:pt x="61" y="106"/>
                    <a:pt x="61" y="106"/>
                  </a:cubicBezTo>
                  <a:cubicBezTo>
                    <a:pt x="61" y="105"/>
                    <a:pt x="61" y="105"/>
                    <a:pt x="61" y="105"/>
                  </a:cubicBezTo>
                  <a:cubicBezTo>
                    <a:pt x="69" y="102"/>
                    <a:pt x="69" y="102"/>
                    <a:pt x="69" y="102"/>
                  </a:cubicBezTo>
                  <a:cubicBezTo>
                    <a:pt x="74" y="101"/>
                    <a:pt x="74" y="101"/>
                    <a:pt x="74" y="101"/>
                  </a:cubicBezTo>
                  <a:cubicBezTo>
                    <a:pt x="76" y="98"/>
                    <a:pt x="78" y="96"/>
                    <a:pt x="80" y="96"/>
                  </a:cubicBezTo>
                  <a:cubicBezTo>
                    <a:pt x="81" y="96"/>
                    <a:pt x="83" y="97"/>
                    <a:pt x="86" y="99"/>
                  </a:cubicBezTo>
                  <a:cubicBezTo>
                    <a:pt x="87" y="99"/>
                    <a:pt x="87" y="99"/>
                    <a:pt x="87" y="99"/>
                  </a:cubicBezTo>
                  <a:cubicBezTo>
                    <a:pt x="87" y="100"/>
                    <a:pt x="87" y="100"/>
                    <a:pt x="87" y="100"/>
                  </a:cubicBezTo>
                  <a:cubicBezTo>
                    <a:pt x="94" y="110"/>
                    <a:pt x="94" y="110"/>
                    <a:pt x="94" y="110"/>
                  </a:cubicBezTo>
                  <a:cubicBezTo>
                    <a:pt x="94" y="110"/>
                    <a:pt x="94" y="110"/>
                    <a:pt x="94" y="110"/>
                  </a:cubicBezTo>
                  <a:cubicBezTo>
                    <a:pt x="94" y="110"/>
                    <a:pt x="94" y="110"/>
                    <a:pt x="94" y="110"/>
                  </a:cubicBezTo>
                  <a:cubicBezTo>
                    <a:pt x="94" y="111"/>
                    <a:pt x="94" y="111"/>
                    <a:pt x="94" y="111"/>
                  </a:cubicBezTo>
                  <a:cubicBezTo>
                    <a:pt x="95" y="119"/>
                    <a:pt x="95" y="119"/>
                    <a:pt x="95" y="119"/>
                  </a:cubicBezTo>
                  <a:cubicBezTo>
                    <a:pt x="94" y="127"/>
                    <a:pt x="94" y="127"/>
                    <a:pt x="94" y="127"/>
                  </a:cubicBezTo>
                  <a:cubicBezTo>
                    <a:pt x="94" y="127"/>
                    <a:pt x="94" y="127"/>
                    <a:pt x="94" y="127"/>
                  </a:cubicBezTo>
                  <a:cubicBezTo>
                    <a:pt x="92" y="134"/>
                    <a:pt x="92" y="134"/>
                    <a:pt x="92" y="134"/>
                  </a:cubicBezTo>
                  <a:cubicBezTo>
                    <a:pt x="92" y="134"/>
                    <a:pt x="92" y="134"/>
                    <a:pt x="92" y="134"/>
                  </a:cubicBezTo>
                  <a:cubicBezTo>
                    <a:pt x="92" y="135"/>
                    <a:pt x="92" y="135"/>
                    <a:pt x="92" y="135"/>
                  </a:cubicBezTo>
                  <a:cubicBezTo>
                    <a:pt x="92" y="135"/>
                    <a:pt x="92" y="135"/>
                    <a:pt x="92" y="135"/>
                  </a:cubicBezTo>
                  <a:cubicBezTo>
                    <a:pt x="87" y="142"/>
                    <a:pt x="87" y="142"/>
                    <a:pt x="87" y="142"/>
                  </a:cubicBezTo>
                  <a:cubicBezTo>
                    <a:pt x="84" y="147"/>
                    <a:pt x="84" y="147"/>
                    <a:pt x="84" y="147"/>
                  </a:cubicBezTo>
                  <a:cubicBezTo>
                    <a:pt x="85" y="156"/>
                    <a:pt x="85" y="156"/>
                    <a:pt x="85" y="156"/>
                  </a:cubicBezTo>
                  <a:cubicBezTo>
                    <a:pt x="86" y="156"/>
                    <a:pt x="86" y="156"/>
                    <a:pt x="86" y="156"/>
                  </a:cubicBezTo>
                  <a:cubicBezTo>
                    <a:pt x="88" y="154"/>
                    <a:pt x="88" y="154"/>
                    <a:pt x="88" y="154"/>
                  </a:cubicBezTo>
                  <a:cubicBezTo>
                    <a:pt x="92" y="152"/>
                    <a:pt x="92" y="152"/>
                    <a:pt x="92" y="152"/>
                  </a:cubicBezTo>
                  <a:cubicBezTo>
                    <a:pt x="92" y="151"/>
                    <a:pt x="92" y="151"/>
                    <a:pt x="92" y="151"/>
                  </a:cubicBezTo>
                  <a:cubicBezTo>
                    <a:pt x="93" y="150"/>
                    <a:pt x="93" y="150"/>
                    <a:pt x="93" y="150"/>
                  </a:cubicBezTo>
                  <a:cubicBezTo>
                    <a:pt x="97" y="154"/>
                    <a:pt x="97" y="154"/>
                    <a:pt x="97" y="154"/>
                  </a:cubicBezTo>
                  <a:cubicBezTo>
                    <a:pt x="97" y="154"/>
                    <a:pt x="97" y="154"/>
                    <a:pt x="97" y="154"/>
                  </a:cubicBezTo>
                  <a:cubicBezTo>
                    <a:pt x="97" y="160"/>
                    <a:pt x="97" y="160"/>
                    <a:pt x="97" y="160"/>
                  </a:cubicBezTo>
                  <a:cubicBezTo>
                    <a:pt x="96" y="160"/>
                    <a:pt x="96" y="160"/>
                    <a:pt x="96" y="160"/>
                  </a:cubicBezTo>
                  <a:cubicBezTo>
                    <a:pt x="93" y="162"/>
                    <a:pt x="93" y="162"/>
                    <a:pt x="93" y="162"/>
                  </a:cubicBezTo>
                  <a:cubicBezTo>
                    <a:pt x="92" y="164"/>
                    <a:pt x="92" y="164"/>
                    <a:pt x="92" y="164"/>
                  </a:cubicBezTo>
                  <a:cubicBezTo>
                    <a:pt x="92" y="167"/>
                    <a:pt x="92" y="167"/>
                    <a:pt x="92" y="167"/>
                  </a:cubicBezTo>
                  <a:cubicBezTo>
                    <a:pt x="91" y="168"/>
                    <a:pt x="91" y="168"/>
                    <a:pt x="91" y="168"/>
                  </a:cubicBezTo>
                  <a:cubicBezTo>
                    <a:pt x="91" y="168"/>
                    <a:pt x="91" y="168"/>
                    <a:pt x="91" y="168"/>
                  </a:cubicBezTo>
                  <a:cubicBezTo>
                    <a:pt x="89" y="172"/>
                    <a:pt x="89" y="172"/>
                    <a:pt x="89" y="172"/>
                  </a:cubicBezTo>
                  <a:cubicBezTo>
                    <a:pt x="88" y="172"/>
                    <a:pt x="88" y="172"/>
                    <a:pt x="88" y="172"/>
                  </a:cubicBezTo>
                  <a:cubicBezTo>
                    <a:pt x="88" y="172"/>
                    <a:pt x="88" y="172"/>
                    <a:pt x="88" y="172"/>
                  </a:cubicBezTo>
                  <a:cubicBezTo>
                    <a:pt x="84" y="173"/>
                    <a:pt x="84" y="173"/>
                    <a:pt x="84" y="173"/>
                  </a:cubicBezTo>
                  <a:cubicBezTo>
                    <a:pt x="81" y="174"/>
                    <a:pt x="81" y="174"/>
                    <a:pt x="81" y="174"/>
                  </a:cubicBezTo>
                  <a:cubicBezTo>
                    <a:pt x="79" y="178"/>
                    <a:pt x="79" y="178"/>
                    <a:pt x="79" y="178"/>
                  </a:cubicBezTo>
                  <a:cubicBezTo>
                    <a:pt x="79" y="179"/>
                    <a:pt x="79" y="179"/>
                    <a:pt x="79" y="179"/>
                  </a:cubicBezTo>
                  <a:cubicBezTo>
                    <a:pt x="92" y="177"/>
                    <a:pt x="92" y="177"/>
                    <a:pt x="92" y="177"/>
                  </a:cubicBezTo>
                  <a:cubicBezTo>
                    <a:pt x="95" y="175"/>
                    <a:pt x="95" y="175"/>
                    <a:pt x="95" y="175"/>
                  </a:cubicBezTo>
                  <a:cubicBezTo>
                    <a:pt x="99" y="164"/>
                    <a:pt x="99" y="164"/>
                    <a:pt x="99" y="164"/>
                  </a:cubicBezTo>
                  <a:cubicBezTo>
                    <a:pt x="99" y="164"/>
                    <a:pt x="99" y="164"/>
                    <a:pt x="99" y="164"/>
                  </a:cubicBezTo>
                  <a:cubicBezTo>
                    <a:pt x="129" y="133"/>
                    <a:pt x="129" y="133"/>
                    <a:pt x="129" y="133"/>
                  </a:cubicBezTo>
                  <a:cubicBezTo>
                    <a:pt x="130" y="133"/>
                    <a:pt x="130" y="133"/>
                    <a:pt x="130" y="133"/>
                  </a:cubicBezTo>
                  <a:cubicBezTo>
                    <a:pt x="136" y="130"/>
                    <a:pt x="136" y="130"/>
                    <a:pt x="136" y="130"/>
                  </a:cubicBezTo>
                  <a:cubicBezTo>
                    <a:pt x="136" y="130"/>
                    <a:pt x="136" y="130"/>
                    <a:pt x="136" y="130"/>
                  </a:cubicBezTo>
                  <a:cubicBezTo>
                    <a:pt x="136" y="130"/>
                    <a:pt x="136" y="130"/>
                    <a:pt x="136" y="130"/>
                  </a:cubicBezTo>
                  <a:cubicBezTo>
                    <a:pt x="142" y="130"/>
                    <a:pt x="142" y="130"/>
                    <a:pt x="142" y="130"/>
                  </a:cubicBezTo>
                  <a:cubicBezTo>
                    <a:pt x="147" y="129"/>
                    <a:pt x="147" y="129"/>
                    <a:pt x="147" y="129"/>
                  </a:cubicBezTo>
                  <a:cubicBezTo>
                    <a:pt x="152" y="126"/>
                    <a:pt x="152" y="126"/>
                    <a:pt x="152" y="126"/>
                  </a:cubicBezTo>
                  <a:cubicBezTo>
                    <a:pt x="156" y="122"/>
                    <a:pt x="156" y="122"/>
                    <a:pt x="156" y="122"/>
                  </a:cubicBezTo>
                  <a:cubicBezTo>
                    <a:pt x="163" y="104"/>
                    <a:pt x="163" y="104"/>
                    <a:pt x="163" y="104"/>
                  </a:cubicBezTo>
                  <a:cubicBezTo>
                    <a:pt x="163" y="104"/>
                    <a:pt x="163" y="104"/>
                    <a:pt x="163" y="104"/>
                  </a:cubicBezTo>
                  <a:cubicBezTo>
                    <a:pt x="163" y="104"/>
                    <a:pt x="163" y="104"/>
                    <a:pt x="163" y="104"/>
                  </a:cubicBezTo>
                  <a:cubicBezTo>
                    <a:pt x="188" y="78"/>
                    <a:pt x="188" y="78"/>
                    <a:pt x="188" y="78"/>
                  </a:cubicBezTo>
                  <a:cubicBezTo>
                    <a:pt x="188" y="78"/>
                    <a:pt x="188" y="78"/>
                    <a:pt x="188" y="78"/>
                  </a:cubicBezTo>
                  <a:cubicBezTo>
                    <a:pt x="186" y="64"/>
                    <a:pt x="186" y="64"/>
                    <a:pt x="186" y="64"/>
                  </a:cubicBezTo>
                  <a:cubicBezTo>
                    <a:pt x="185" y="63"/>
                    <a:pt x="183" y="62"/>
                    <a:pt x="182" y="61"/>
                  </a:cubicBezTo>
                  <a:cubicBezTo>
                    <a:pt x="182" y="60"/>
                    <a:pt x="182" y="60"/>
                    <a:pt x="182" y="60"/>
                  </a:cubicBezTo>
                  <a:cubicBezTo>
                    <a:pt x="182" y="61"/>
                    <a:pt x="182" y="61"/>
                    <a:pt x="182" y="61"/>
                  </a:cubicBezTo>
                  <a:cubicBezTo>
                    <a:pt x="178" y="61"/>
                    <a:pt x="178" y="61"/>
                    <a:pt x="178" y="61"/>
                  </a:cubicBezTo>
                  <a:cubicBezTo>
                    <a:pt x="176" y="60"/>
                    <a:pt x="174" y="60"/>
                    <a:pt x="173" y="58"/>
                  </a:cubicBezTo>
                  <a:cubicBezTo>
                    <a:pt x="172" y="55"/>
                    <a:pt x="172" y="55"/>
                    <a:pt x="172" y="55"/>
                  </a:cubicBezTo>
                  <a:cubicBezTo>
                    <a:pt x="172" y="55"/>
                    <a:pt x="172" y="55"/>
                    <a:pt x="172" y="55"/>
                  </a:cubicBezTo>
                  <a:cubicBezTo>
                    <a:pt x="171" y="54"/>
                    <a:pt x="171" y="54"/>
                    <a:pt x="171" y="54"/>
                  </a:cubicBezTo>
                  <a:cubicBezTo>
                    <a:pt x="171" y="33"/>
                    <a:pt x="171" y="33"/>
                    <a:pt x="171" y="33"/>
                  </a:cubicBezTo>
                  <a:cubicBezTo>
                    <a:pt x="169" y="32"/>
                    <a:pt x="166" y="30"/>
                    <a:pt x="164" y="28"/>
                  </a:cubicBezTo>
                  <a:cubicBezTo>
                    <a:pt x="158" y="22"/>
                    <a:pt x="158" y="22"/>
                    <a:pt x="158" y="22"/>
                  </a:cubicBezTo>
                  <a:cubicBezTo>
                    <a:pt x="154" y="15"/>
                    <a:pt x="154" y="15"/>
                    <a:pt x="154" y="15"/>
                  </a:cubicBezTo>
                  <a:cubicBezTo>
                    <a:pt x="153" y="14"/>
                    <a:pt x="153" y="11"/>
                    <a:pt x="153" y="8"/>
                  </a:cubicBezTo>
                  <a:cubicBezTo>
                    <a:pt x="154" y="6"/>
                    <a:pt x="154" y="6"/>
                    <a:pt x="154" y="6"/>
                  </a:cubicBezTo>
                  <a:cubicBezTo>
                    <a:pt x="151" y="2"/>
                    <a:pt x="151" y="2"/>
                    <a:pt x="151" y="2"/>
                  </a:cubicBezTo>
                  <a:cubicBezTo>
                    <a:pt x="150" y="5"/>
                    <a:pt x="150" y="5"/>
                    <a:pt x="150" y="5"/>
                  </a:cubicBezTo>
                  <a:cubicBezTo>
                    <a:pt x="147" y="12"/>
                    <a:pt x="147" y="12"/>
                    <a:pt x="147" y="12"/>
                  </a:cubicBezTo>
                  <a:cubicBezTo>
                    <a:pt x="146" y="12"/>
                    <a:pt x="146" y="12"/>
                    <a:pt x="146" y="12"/>
                  </a:cubicBezTo>
                  <a:cubicBezTo>
                    <a:pt x="143" y="12"/>
                    <a:pt x="140" y="12"/>
                    <a:pt x="137" y="10"/>
                  </a:cubicBezTo>
                  <a:cubicBezTo>
                    <a:pt x="135" y="10"/>
                    <a:pt x="134" y="8"/>
                    <a:pt x="134" y="5"/>
                  </a:cubicBezTo>
                  <a:cubicBezTo>
                    <a:pt x="134" y="4"/>
                    <a:pt x="134" y="4"/>
                    <a:pt x="134" y="4"/>
                  </a:cubicBezTo>
                  <a:cubicBezTo>
                    <a:pt x="132" y="4"/>
                    <a:pt x="132" y="4"/>
                    <a:pt x="132" y="4"/>
                  </a:cubicBezTo>
                  <a:cubicBezTo>
                    <a:pt x="124" y="6"/>
                    <a:pt x="124" y="6"/>
                    <a:pt x="124" y="6"/>
                  </a:cubicBezTo>
                  <a:cubicBezTo>
                    <a:pt x="118" y="0"/>
                    <a:pt x="118" y="0"/>
                    <a:pt x="118" y="0"/>
                  </a:cubicBezTo>
                  <a:cubicBezTo>
                    <a:pt x="116" y="0"/>
                    <a:pt x="116" y="0"/>
                    <a:pt x="116" y="0"/>
                  </a:cubicBezTo>
                  <a:cubicBezTo>
                    <a:pt x="114" y="2"/>
                    <a:pt x="114" y="2"/>
                    <a:pt x="114" y="2"/>
                  </a:cubicBezTo>
                  <a:cubicBezTo>
                    <a:pt x="117" y="6"/>
                    <a:pt x="117" y="6"/>
                    <a:pt x="117" y="6"/>
                  </a:cubicBezTo>
                  <a:cubicBezTo>
                    <a:pt x="118" y="7"/>
                    <a:pt x="118" y="7"/>
                    <a:pt x="118" y="7"/>
                  </a:cubicBezTo>
                  <a:cubicBezTo>
                    <a:pt x="114" y="15"/>
                    <a:pt x="114" y="15"/>
                    <a:pt x="114" y="15"/>
                  </a:cubicBezTo>
                  <a:cubicBezTo>
                    <a:pt x="113" y="15"/>
                    <a:pt x="113" y="15"/>
                    <a:pt x="113" y="15"/>
                  </a:cubicBezTo>
                  <a:cubicBezTo>
                    <a:pt x="113" y="16"/>
                    <a:pt x="113" y="16"/>
                    <a:pt x="113" y="16"/>
                  </a:cubicBezTo>
                  <a:cubicBezTo>
                    <a:pt x="113" y="16"/>
                    <a:pt x="113" y="16"/>
                    <a:pt x="113" y="16"/>
                  </a:cubicBezTo>
                  <a:cubicBezTo>
                    <a:pt x="106" y="24"/>
                    <a:pt x="106" y="24"/>
                    <a:pt x="106" y="24"/>
                  </a:cubicBezTo>
                  <a:cubicBezTo>
                    <a:pt x="105" y="24"/>
                    <a:pt x="105" y="24"/>
                    <a:pt x="105" y="24"/>
                  </a:cubicBezTo>
                  <a:cubicBezTo>
                    <a:pt x="104" y="24"/>
                    <a:pt x="104" y="24"/>
                    <a:pt x="104" y="24"/>
                  </a:cubicBezTo>
                  <a:cubicBezTo>
                    <a:pt x="93" y="25"/>
                    <a:pt x="93" y="25"/>
                    <a:pt x="93" y="25"/>
                  </a:cubicBezTo>
                  <a:lnTo>
                    <a:pt x="86" y="23"/>
                  </a:lnTo>
                  <a:close/>
                </a:path>
              </a:pathLst>
            </a:custGeom>
            <a:grpFill/>
            <a:ln>
              <a:noFill/>
            </a:ln>
          </p:spPr>
          <p:txBody>
            <a:bodyPr/>
            <a:lstStyle/>
            <a:p>
              <a:endParaRPr lang="zh-CN" altLang="en-US"/>
            </a:p>
          </p:txBody>
        </p:sp>
        <p:sp>
          <p:nvSpPr>
            <p:cNvPr id="517" name="Freeform 28"/>
            <p:cNvSpPr>
              <a:spLocks noChangeArrowheads="1"/>
            </p:cNvSpPr>
            <p:nvPr/>
          </p:nvSpPr>
          <p:spPr bwMode="auto">
            <a:xfrm>
              <a:off x="4745719" y="1870306"/>
              <a:ext cx="860425" cy="584200"/>
            </a:xfrm>
            <a:custGeom>
              <a:avLst/>
              <a:gdLst>
                <a:gd name="T0" fmla="*/ 2147483647 w 268"/>
                <a:gd name="T1" fmla="*/ 2147483647 h 182"/>
                <a:gd name="T2" fmla="*/ 2147483647 w 268"/>
                <a:gd name="T3" fmla="*/ 2147483647 h 182"/>
                <a:gd name="T4" fmla="*/ 2147483647 w 268"/>
                <a:gd name="T5" fmla="*/ 2147483647 h 182"/>
                <a:gd name="T6" fmla="*/ 2147483647 w 268"/>
                <a:gd name="T7" fmla="*/ 2147483647 h 182"/>
                <a:gd name="T8" fmla="*/ 2147483647 w 268"/>
                <a:gd name="T9" fmla="*/ 2147483647 h 182"/>
                <a:gd name="T10" fmla="*/ 2147483647 w 268"/>
                <a:gd name="T11" fmla="*/ 2147483647 h 182"/>
                <a:gd name="T12" fmla="*/ 0 w 268"/>
                <a:gd name="T13" fmla="*/ 2147483647 h 182"/>
                <a:gd name="T14" fmla="*/ 2147483647 w 268"/>
                <a:gd name="T15" fmla="*/ 2147483647 h 182"/>
                <a:gd name="T16" fmla="*/ 2147483647 w 268"/>
                <a:gd name="T17" fmla="*/ 2147483647 h 182"/>
                <a:gd name="T18" fmla="*/ 2147483647 w 268"/>
                <a:gd name="T19" fmla="*/ 2147483647 h 182"/>
                <a:gd name="T20" fmla="*/ 2147483647 w 268"/>
                <a:gd name="T21" fmla="*/ 2147483647 h 182"/>
                <a:gd name="T22" fmla="*/ 2147483647 w 268"/>
                <a:gd name="T23" fmla="*/ 2147483647 h 182"/>
                <a:gd name="T24" fmla="*/ 2147483647 w 268"/>
                <a:gd name="T25" fmla="*/ 2147483647 h 182"/>
                <a:gd name="T26" fmla="*/ 2147483647 w 268"/>
                <a:gd name="T27" fmla="*/ 2147483647 h 182"/>
                <a:gd name="T28" fmla="*/ 2147483647 w 268"/>
                <a:gd name="T29" fmla="*/ 2147483647 h 182"/>
                <a:gd name="T30" fmla="*/ 2147483647 w 268"/>
                <a:gd name="T31" fmla="*/ 2147483647 h 182"/>
                <a:gd name="T32" fmla="*/ 2147483647 w 268"/>
                <a:gd name="T33" fmla="*/ 2147483647 h 182"/>
                <a:gd name="T34" fmla="*/ 2147483647 w 268"/>
                <a:gd name="T35" fmla="*/ 2147483647 h 182"/>
                <a:gd name="T36" fmla="*/ 2147483647 w 268"/>
                <a:gd name="T37" fmla="*/ 2147483647 h 182"/>
                <a:gd name="T38" fmla="*/ 2147483647 w 268"/>
                <a:gd name="T39" fmla="*/ 2147483647 h 182"/>
                <a:gd name="T40" fmla="*/ 2147483647 w 268"/>
                <a:gd name="T41" fmla="*/ 2147483647 h 182"/>
                <a:gd name="T42" fmla="*/ 2147483647 w 268"/>
                <a:gd name="T43" fmla="*/ 2147483647 h 182"/>
                <a:gd name="T44" fmla="*/ 2147483647 w 268"/>
                <a:gd name="T45" fmla="*/ 2147483647 h 182"/>
                <a:gd name="T46" fmla="*/ 2147483647 w 268"/>
                <a:gd name="T47" fmla="*/ 2147483647 h 182"/>
                <a:gd name="T48" fmla="*/ 2147483647 w 268"/>
                <a:gd name="T49" fmla="*/ 2147483647 h 182"/>
                <a:gd name="T50" fmla="*/ 2147483647 w 268"/>
                <a:gd name="T51" fmla="*/ 2147483647 h 182"/>
                <a:gd name="T52" fmla="*/ 2147483647 w 268"/>
                <a:gd name="T53" fmla="*/ 2147483647 h 182"/>
                <a:gd name="T54" fmla="*/ 2147483647 w 268"/>
                <a:gd name="T55" fmla="*/ 2147483647 h 182"/>
                <a:gd name="T56" fmla="*/ 2147483647 w 268"/>
                <a:gd name="T57" fmla="*/ 2147483647 h 182"/>
                <a:gd name="T58" fmla="*/ 2147483647 w 268"/>
                <a:gd name="T59" fmla="*/ 2147483647 h 182"/>
                <a:gd name="T60" fmla="*/ 2147483647 w 268"/>
                <a:gd name="T61" fmla="*/ 2147483647 h 182"/>
                <a:gd name="T62" fmla="*/ 2147483647 w 268"/>
                <a:gd name="T63" fmla="*/ 2147483647 h 182"/>
                <a:gd name="T64" fmla="*/ 2147483647 w 268"/>
                <a:gd name="T65" fmla="*/ 2147483647 h 182"/>
                <a:gd name="T66" fmla="*/ 2147483647 w 268"/>
                <a:gd name="T67" fmla="*/ 2147483647 h 182"/>
                <a:gd name="T68" fmla="*/ 2147483647 w 268"/>
                <a:gd name="T69" fmla="*/ 2147483647 h 182"/>
                <a:gd name="T70" fmla="*/ 2147483647 w 268"/>
                <a:gd name="T71" fmla="*/ 2147483647 h 182"/>
                <a:gd name="T72" fmla="*/ 2147483647 w 268"/>
                <a:gd name="T73" fmla="*/ 2147483647 h 182"/>
                <a:gd name="T74" fmla="*/ 2147483647 w 268"/>
                <a:gd name="T75" fmla="*/ 2147483647 h 182"/>
                <a:gd name="T76" fmla="*/ 2147483647 w 268"/>
                <a:gd name="T77" fmla="*/ 2147483647 h 182"/>
                <a:gd name="T78" fmla="*/ 2147483647 w 268"/>
                <a:gd name="T79" fmla="*/ 2147483647 h 182"/>
                <a:gd name="T80" fmla="*/ 2147483647 w 268"/>
                <a:gd name="T81" fmla="*/ 2147483647 h 182"/>
                <a:gd name="T82" fmla="*/ 2147483647 w 268"/>
                <a:gd name="T83" fmla="*/ 2147483647 h 182"/>
                <a:gd name="T84" fmla="*/ 2147483647 w 268"/>
                <a:gd name="T85" fmla="*/ 2147483647 h 182"/>
                <a:gd name="T86" fmla="*/ 2147483647 w 268"/>
                <a:gd name="T87" fmla="*/ 2147483647 h 182"/>
                <a:gd name="T88" fmla="*/ 2147483647 w 268"/>
                <a:gd name="T89" fmla="*/ 2147483647 h 182"/>
                <a:gd name="T90" fmla="*/ 2147483647 w 268"/>
                <a:gd name="T91" fmla="*/ 2147483647 h 182"/>
                <a:gd name="T92" fmla="*/ 2147483647 w 268"/>
                <a:gd name="T93" fmla="*/ 2147483647 h 182"/>
                <a:gd name="T94" fmla="*/ 2147483647 w 268"/>
                <a:gd name="T95" fmla="*/ 2147483647 h 182"/>
                <a:gd name="T96" fmla="*/ 2147483647 w 268"/>
                <a:gd name="T97" fmla="*/ 2147483647 h 182"/>
                <a:gd name="T98" fmla="*/ 2147483647 w 268"/>
                <a:gd name="T99" fmla="*/ 2147483647 h 182"/>
                <a:gd name="T100" fmla="*/ 2147483647 w 268"/>
                <a:gd name="T101" fmla="*/ 2147483647 h 182"/>
                <a:gd name="T102" fmla="*/ 2147483647 w 268"/>
                <a:gd name="T103" fmla="*/ 2147483647 h 182"/>
                <a:gd name="T104" fmla="*/ 2147483647 w 268"/>
                <a:gd name="T105" fmla="*/ 2147483647 h 182"/>
                <a:gd name="T106" fmla="*/ 2147483647 w 268"/>
                <a:gd name="T107" fmla="*/ 2147483647 h 182"/>
                <a:gd name="T108" fmla="*/ 2147483647 w 268"/>
                <a:gd name="T109" fmla="*/ 2147483647 h 182"/>
                <a:gd name="T110" fmla="*/ 2147483647 w 268"/>
                <a:gd name="T111" fmla="*/ 2147483647 h 182"/>
                <a:gd name="T112" fmla="*/ 2147483647 w 268"/>
                <a:gd name="T113" fmla="*/ 2147483647 h 182"/>
                <a:gd name="T114" fmla="*/ 2147483647 w 268"/>
                <a:gd name="T115" fmla="*/ 2147483647 h 18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8"/>
                <a:gd name="T175" fmla="*/ 0 h 182"/>
                <a:gd name="T176" fmla="*/ 268 w 268"/>
                <a:gd name="T177" fmla="*/ 182 h 18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8" h="182">
                  <a:moveTo>
                    <a:pt x="52" y="9"/>
                  </a:moveTo>
                  <a:cubicBezTo>
                    <a:pt x="51" y="0"/>
                    <a:pt x="51" y="0"/>
                    <a:pt x="51" y="0"/>
                  </a:cubicBezTo>
                  <a:cubicBezTo>
                    <a:pt x="47" y="3"/>
                    <a:pt x="47" y="3"/>
                    <a:pt x="47" y="3"/>
                  </a:cubicBezTo>
                  <a:cubicBezTo>
                    <a:pt x="46" y="3"/>
                    <a:pt x="46" y="3"/>
                    <a:pt x="46" y="3"/>
                  </a:cubicBezTo>
                  <a:cubicBezTo>
                    <a:pt x="37" y="6"/>
                    <a:pt x="37" y="6"/>
                    <a:pt x="37" y="6"/>
                  </a:cubicBezTo>
                  <a:cubicBezTo>
                    <a:pt x="36" y="6"/>
                    <a:pt x="36" y="6"/>
                    <a:pt x="36" y="6"/>
                  </a:cubicBezTo>
                  <a:cubicBezTo>
                    <a:pt x="35" y="5"/>
                    <a:pt x="35" y="5"/>
                    <a:pt x="35" y="5"/>
                  </a:cubicBezTo>
                  <a:cubicBezTo>
                    <a:pt x="35" y="10"/>
                    <a:pt x="35" y="10"/>
                    <a:pt x="35" y="10"/>
                  </a:cubicBezTo>
                  <a:cubicBezTo>
                    <a:pt x="34" y="10"/>
                    <a:pt x="34" y="10"/>
                    <a:pt x="34" y="10"/>
                  </a:cubicBezTo>
                  <a:cubicBezTo>
                    <a:pt x="30" y="17"/>
                    <a:pt x="30" y="17"/>
                    <a:pt x="30" y="17"/>
                  </a:cubicBezTo>
                  <a:cubicBezTo>
                    <a:pt x="29" y="17"/>
                    <a:pt x="29" y="17"/>
                    <a:pt x="29" y="17"/>
                  </a:cubicBezTo>
                  <a:cubicBezTo>
                    <a:pt x="29" y="18"/>
                    <a:pt x="29" y="18"/>
                    <a:pt x="29" y="18"/>
                  </a:cubicBezTo>
                  <a:cubicBezTo>
                    <a:pt x="29" y="18"/>
                    <a:pt x="29" y="18"/>
                    <a:pt x="29" y="18"/>
                  </a:cubicBezTo>
                  <a:cubicBezTo>
                    <a:pt x="22" y="24"/>
                    <a:pt x="22" y="24"/>
                    <a:pt x="22" y="24"/>
                  </a:cubicBezTo>
                  <a:cubicBezTo>
                    <a:pt x="21" y="24"/>
                    <a:pt x="21" y="24"/>
                    <a:pt x="21" y="24"/>
                  </a:cubicBezTo>
                  <a:cubicBezTo>
                    <a:pt x="21" y="24"/>
                    <a:pt x="21" y="24"/>
                    <a:pt x="21" y="24"/>
                  </a:cubicBezTo>
                  <a:cubicBezTo>
                    <a:pt x="20" y="24"/>
                    <a:pt x="20" y="24"/>
                    <a:pt x="20" y="24"/>
                  </a:cubicBezTo>
                  <a:cubicBezTo>
                    <a:pt x="15" y="22"/>
                    <a:pt x="12" y="19"/>
                    <a:pt x="11" y="17"/>
                  </a:cubicBezTo>
                  <a:cubicBezTo>
                    <a:pt x="10" y="16"/>
                    <a:pt x="10" y="16"/>
                    <a:pt x="9" y="16"/>
                  </a:cubicBezTo>
                  <a:cubicBezTo>
                    <a:pt x="4" y="17"/>
                    <a:pt x="4" y="17"/>
                    <a:pt x="4" y="17"/>
                  </a:cubicBezTo>
                  <a:cubicBezTo>
                    <a:pt x="0" y="20"/>
                    <a:pt x="0" y="20"/>
                    <a:pt x="0" y="20"/>
                  </a:cubicBezTo>
                  <a:cubicBezTo>
                    <a:pt x="9" y="27"/>
                    <a:pt x="9" y="27"/>
                    <a:pt x="9" y="27"/>
                  </a:cubicBezTo>
                  <a:cubicBezTo>
                    <a:pt x="16" y="30"/>
                    <a:pt x="16" y="30"/>
                    <a:pt x="16" y="30"/>
                  </a:cubicBezTo>
                  <a:cubicBezTo>
                    <a:pt x="16" y="30"/>
                    <a:pt x="16" y="30"/>
                    <a:pt x="16" y="30"/>
                  </a:cubicBezTo>
                  <a:cubicBezTo>
                    <a:pt x="16" y="30"/>
                    <a:pt x="16" y="30"/>
                    <a:pt x="16" y="30"/>
                  </a:cubicBezTo>
                  <a:cubicBezTo>
                    <a:pt x="17" y="31"/>
                    <a:pt x="17" y="31"/>
                    <a:pt x="17" y="31"/>
                  </a:cubicBezTo>
                  <a:cubicBezTo>
                    <a:pt x="17" y="32"/>
                    <a:pt x="17" y="32"/>
                    <a:pt x="17" y="32"/>
                  </a:cubicBezTo>
                  <a:cubicBezTo>
                    <a:pt x="18" y="40"/>
                    <a:pt x="18" y="40"/>
                    <a:pt x="18" y="40"/>
                  </a:cubicBezTo>
                  <a:cubicBezTo>
                    <a:pt x="18" y="40"/>
                    <a:pt x="18" y="40"/>
                    <a:pt x="18" y="40"/>
                  </a:cubicBezTo>
                  <a:cubicBezTo>
                    <a:pt x="18" y="52"/>
                    <a:pt x="18" y="52"/>
                    <a:pt x="18" y="52"/>
                  </a:cubicBezTo>
                  <a:cubicBezTo>
                    <a:pt x="20" y="59"/>
                    <a:pt x="20" y="59"/>
                    <a:pt x="20" y="59"/>
                  </a:cubicBezTo>
                  <a:cubicBezTo>
                    <a:pt x="25" y="70"/>
                    <a:pt x="25" y="70"/>
                    <a:pt x="25" y="70"/>
                  </a:cubicBezTo>
                  <a:cubicBezTo>
                    <a:pt x="30" y="76"/>
                    <a:pt x="30" y="76"/>
                    <a:pt x="30" y="76"/>
                  </a:cubicBezTo>
                  <a:cubicBezTo>
                    <a:pt x="35" y="72"/>
                    <a:pt x="35" y="72"/>
                    <a:pt x="35" y="72"/>
                  </a:cubicBezTo>
                  <a:cubicBezTo>
                    <a:pt x="38" y="68"/>
                    <a:pt x="38" y="68"/>
                    <a:pt x="38" y="68"/>
                  </a:cubicBezTo>
                  <a:cubicBezTo>
                    <a:pt x="38" y="68"/>
                    <a:pt x="38" y="68"/>
                    <a:pt x="38" y="68"/>
                  </a:cubicBezTo>
                  <a:cubicBezTo>
                    <a:pt x="38" y="68"/>
                    <a:pt x="38" y="68"/>
                    <a:pt x="38" y="68"/>
                  </a:cubicBezTo>
                  <a:cubicBezTo>
                    <a:pt x="44" y="61"/>
                    <a:pt x="44" y="61"/>
                    <a:pt x="44" y="61"/>
                  </a:cubicBezTo>
                  <a:cubicBezTo>
                    <a:pt x="49" y="66"/>
                    <a:pt x="49" y="66"/>
                    <a:pt x="49" y="66"/>
                  </a:cubicBezTo>
                  <a:cubicBezTo>
                    <a:pt x="49" y="66"/>
                    <a:pt x="49" y="66"/>
                    <a:pt x="49" y="66"/>
                  </a:cubicBezTo>
                  <a:cubicBezTo>
                    <a:pt x="49" y="66"/>
                    <a:pt x="49" y="66"/>
                    <a:pt x="49" y="66"/>
                  </a:cubicBezTo>
                  <a:cubicBezTo>
                    <a:pt x="49" y="66"/>
                    <a:pt x="49" y="66"/>
                    <a:pt x="49" y="66"/>
                  </a:cubicBezTo>
                  <a:cubicBezTo>
                    <a:pt x="49" y="66"/>
                    <a:pt x="49" y="66"/>
                    <a:pt x="49" y="66"/>
                  </a:cubicBezTo>
                  <a:cubicBezTo>
                    <a:pt x="54" y="76"/>
                    <a:pt x="54" y="76"/>
                    <a:pt x="54" y="76"/>
                  </a:cubicBezTo>
                  <a:cubicBezTo>
                    <a:pt x="60" y="78"/>
                    <a:pt x="60" y="78"/>
                    <a:pt x="60" y="78"/>
                  </a:cubicBezTo>
                  <a:cubicBezTo>
                    <a:pt x="63" y="88"/>
                    <a:pt x="63" y="88"/>
                    <a:pt x="63" y="88"/>
                  </a:cubicBezTo>
                  <a:cubicBezTo>
                    <a:pt x="63" y="88"/>
                    <a:pt x="63" y="88"/>
                    <a:pt x="63" y="88"/>
                  </a:cubicBezTo>
                  <a:cubicBezTo>
                    <a:pt x="63" y="88"/>
                    <a:pt x="63" y="88"/>
                    <a:pt x="63" y="88"/>
                  </a:cubicBezTo>
                  <a:cubicBezTo>
                    <a:pt x="62" y="97"/>
                    <a:pt x="62" y="97"/>
                    <a:pt x="62" y="97"/>
                  </a:cubicBezTo>
                  <a:cubicBezTo>
                    <a:pt x="62" y="98"/>
                    <a:pt x="62" y="98"/>
                    <a:pt x="62" y="98"/>
                  </a:cubicBezTo>
                  <a:cubicBezTo>
                    <a:pt x="62" y="98"/>
                    <a:pt x="62" y="98"/>
                    <a:pt x="62" y="98"/>
                  </a:cubicBezTo>
                  <a:cubicBezTo>
                    <a:pt x="60" y="106"/>
                    <a:pt x="60" y="106"/>
                    <a:pt x="60" y="106"/>
                  </a:cubicBezTo>
                  <a:cubicBezTo>
                    <a:pt x="64" y="110"/>
                    <a:pt x="64" y="110"/>
                    <a:pt x="64" y="110"/>
                  </a:cubicBezTo>
                  <a:cubicBezTo>
                    <a:pt x="69" y="107"/>
                    <a:pt x="69" y="107"/>
                    <a:pt x="69" y="107"/>
                  </a:cubicBezTo>
                  <a:cubicBezTo>
                    <a:pt x="74" y="102"/>
                    <a:pt x="74" y="102"/>
                    <a:pt x="74" y="102"/>
                  </a:cubicBezTo>
                  <a:cubicBezTo>
                    <a:pt x="75" y="103"/>
                    <a:pt x="75" y="103"/>
                    <a:pt x="75" y="103"/>
                  </a:cubicBezTo>
                  <a:cubicBezTo>
                    <a:pt x="79" y="104"/>
                    <a:pt x="79" y="104"/>
                    <a:pt x="79" y="104"/>
                  </a:cubicBezTo>
                  <a:cubicBezTo>
                    <a:pt x="79" y="104"/>
                    <a:pt x="79" y="104"/>
                    <a:pt x="79" y="104"/>
                  </a:cubicBezTo>
                  <a:cubicBezTo>
                    <a:pt x="79" y="104"/>
                    <a:pt x="79" y="104"/>
                    <a:pt x="79" y="104"/>
                  </a:cubicBezTo>
                  <a:cubicBezTo>
                    <a:pt x="84" y="109"/>
                    <a:pt x="84" y="109"/>
                    <a:pt x="84" y="109"/>
                  </a:cubicBezTo>
                  <a:cubicBezTo>
                    <a:pt x="89" y="108"/>
                    <a:pt x="89" y="108"/>
                    <a:pt x="89" y="108"/>
                  </a:cubicBezTo>
                  <a:cubicBezTo>
                    <a:pt x="93" y="106"/>
                    <a:pt x="95" y="108"/>
                    <a:pt x="96" y="110"/>
                  </a:cubicBezTo>
                  <a:cubicBezTo>
                    <a:pt x="96" y="114"/>
                    <a:pt x="96" y="114"/>
                    <a:pt x="96" y="114"/>
                  </a:cubicBezTo>
                  <a:cubicBezTo>
                    <a:pt x="97" y="114"/>
                    <a:pt x="97" y="114"/>
                    <a:pt x="97" y="114"/>
                  </a:cubicBezTo>
                  <a:cubicBezTo>
                    <a:pt x="102" y="116"/>
                    <a:pt x="102" y="116"/>
                    <a:pt x="102" y="116"/>
                  </a:cubicBezTo>
                  <a:cubicBezTo>
                    <a:pt x="105" y="111"/>
                    <a:pt x="105" y="111"/>
                    <a:pt x="105" y="111"/>
                  </a:cubicBezTo>
                  <a:cubicBezTo>
                    <a:pt x="105" y="109"/>
                    <a:pt x="105" y="109"/>
                    <a:pt x="105" y="109"/>
                  </a:cubicBezTo>
                  <a:cubicBezTo>
                    <a:pt x="105" y="107"/>
                    <a:pt x="105" y="106"/>
                    <a:pt x="106" y="105"/>
                  </a:cubicBezTo>
                  <a:cubicBezTo>
                    <a:pt x="110" y="106"/>
                    <a:pt x="110" y="106"/>
                    <a:pt x="110" y="106"/>
                  </a:cubicBezTo>
                  <a:cubicBezTo>
                    <a:pt x="114" y="108"/>
                    <a:pt x="116" y="110"/>
                    <a:pt x="116" y="114"/>
                  </a:cubicBezTo>
                  <a:cubicBezTo>
                    <a:pt x="116" y="116"/>
                    <a:pt x="116" y="116"/>
                    <a:pt x="116" y="116"/>
                  </a:cubicBezTo>
                  <a:cubicBezTo>
                    <a:pt x="116" y="121"/>
                    <a:pt x="116" y="121"/>
                    <a:pt x="116" y="121"/>
                  </a:cubicBezTo>
                  <a:cubicBezTo>
                    <a:pt x="120" y="128"/>
                    <a:pt x="120" y="128"/>
                    <a:pt x="120" y="128"/>
                  </a:cubicBezTo>
                  <a:cubicBezTo>
                    <a:pt x="125" y="133"/>
                    <a:pt x="125" y="133"/>
                    <a:pt x="125" y="133"/>
                  </a:cubicBezTo>
                  <a:cubicBezTo>
                    <a:pt x="127" y="135"/>
                    <a:pt x="129" y="136"/>
                    <a:pt x="131" y="137"/>
                  </a:cubicBezTo>
                  <a:cubicBezTo>
                    <a:pt x="132" y="137"/>
                    <a:pt x="132" y="137"/>
                    <a:pt x="132" y="137"/>
                  </a:cubicBezTo>
                  <a:cubicBezTo>
                    <a:pt x="133" y="138"/>
                    <a:pt x="134" y="140"/>
                    <a:pt x="134" y="144"/>
                  </a:cubicBezTo>
                  <a:cubicBezTo>
                    <a:pt x="134" y="162"/>
                    <a:pt x="134" y="162"/>
                    <a:pt x="134" y="162"/>
                  </a:cubicBezTo>
                  <a:cubicBezTo>
                    <a:pt x="134" y="164"/>
                    <a:pt x="136" y="165"/>
                    <a:pt x="137" y="165"/>
                  </a:cubicBezTo>
                  <a:cubicBezTo>
                    <a:pt x="138" y="165"/>
                    <a:pt x="138" y="165"/>
                    <a:pt x="138" y="165"/>
                  </a:cubicBezTo>
                  <a:cubicBezTo>
                    <a:pt x="140" y="164"/>
                    <a:pt x="142" y="164"/>
                    <a:pt x="144" y="166"/>
                  </a:cubicBezTo>
                  <a:cubicBezTo>
                    <a:pt x="145" y="167"/>
                    <a:pt x="145" y="167"/>
                    <a:pt x="145" y="167"/>
                  </a:cubicBezTo>
                  <a:cubicBezTo>
                    <a:pt x="147" y="168"/>
                    <a:pt x="148" y="169"/>
                    <a:pt x="149" y="172"/>
                  </a:cubicBezTo>
                  <a:cubicBezTo>
                    <a:pt x="150" y="182"/>
                    <a:pt x="150" y="182"/>
                    <a:pt x="150" y="182"/>
                  </a:cubicBezTo>
                  <a:cubicBezTo>
                    <a:pt x="159" y="164"/>
                    <a:pt x="159" y="164"/>
                    <a:pt x="159" y="164"/>
                  </a:cubicBezTo>
                  <a:cubicBezTo>
                    <a:pt x="162" y="154"/>
                    <a:pt x="165" y="148"/>
                    <a:pt x="169" y="147"/>
                  </a:cubicBezTo>
                  <a:cubicBezTo>
                    <a:pt x="173" y="146"/>
                    <a:pt x="178" y="148"/>
                    <a:pt x="186" y="152"/>
                  </a:cubicBezTo>
                  <a:cubicBezTo>
                    <a:pt x="212" y="154"/>
                    <a:pt x="212" y="154"/>
                    <a:pt x="212" y="154"/>
                  </a:cubicBezTo>
                  <a:cubicBezTo>
                    <a:pt x="212" y="148"/>
                    <a:pt x="212" y="148"/>
                    <a:pt x="212" y="148"/>
                  </a:cubicBezTo>
                  <a:cubicBezTo>
                    <a:pt x="200" y="136"/>
                    <a:pt x="200" y="136"/>
                    <a:pt x="200" y="136"/>
                  </a:cubicBezTo>
                  <a:cubicBezTo>
                    <a:pt x="195" y="133"/>
                    <a:pt x="192" y="131"/>
                    <a:pt x="193" y="129"/>
                  </a:cubicBezTo>
                  <a:cubicBezTo>
                    <a:pt x="202" y="130"/>
                    <a:pt x="202" y="130"/>
                    <a:pt x="202" y="130"/>
                  </a:cubicBezTo>
                  <a:cubicBezTo>
                    <a:pt x="211" y="132"/>
                    <a:pt x="219" y="128"/>
                    <a:pt x="226" y="114"/>
                  </a:cubicBezTo>
                  <a:cubicBezTo>
                    <a:pt x="226" y="114"/>
                    <a:pt x="226" y="114"/>
                    <a:pt x="226" y="114"/>
                  </a:cubicBezTo>
                  <a:cubicBezTo>
                    <a:pt x="227" y="114"/>
                    <a:pt x="227" y="114"/>
                    <a:pt x="227" y="114"/>
                  </a:cubicBezTo>
                  <a:cubicBezTo>
                    <a:pt x="236" y="106"/>
                    <a:pt x="236" y="106"/>
                    <a:pt x="236" y="106"/>
                  </a:cubicBezTo>
                  <a:cubicBezTo>
                    <a:pt x="237" y="87"/>
                    <a:pt x="237" y="87"/>
                    <a:pt x="237" y="87"/>
                  </a:cubicBezTo>
                  <a:cubicBezTo>
                    <a:pt x="237" y="85"/>
                    <a:pt x="237" y="85"/>
                    <a:pt x="237" y="85"/>
                  </a:cubicBezTo>
                  <a:cubicBezTo>
                    <a:pt x="238" y="85"/>
                    <a:pt x="238" y="85"/>
                    <a:pt x="238" y="85"/>
                  </a:cubicBezTo>
                  <a:cubicBezTo>
                    <a:pt x="239" y="85"/>
                    <a:pt x="239" y="85"/>
                    <a:pt x="239" y="85"/>
                  </a:cubicBezTo>
                  <a:cubicBezTo>
                    <a:pt x="246" y="84"/>
                    <a:pt x="246" y="84"/>
                    <a:pt x="246" y="84"/>
                  </a:cubicBezTo>
                  <a:cubicBezTo>
                    <a:pt x="247" y="84"/>
                    <a:pt x="247" y="84"/>
                    <a:pt x="247" y="84"/>
                  </a:cubicBezTo>
                  <a:cubicBezTo>
                    <a:pt x="248" y="84"/>
                    <a:pt x="248" y="84"/>
                    <a:pt x="248" y="84"/>
                  </a:cubicBezTo>
                  <a:cubicBezTo>
                    <a:pt x="248" y="84"/>
                    <a:pt x="248" y="84"/>
                    <a:pt x="248" y="84"/>
                  </a:cubicBezTo>
                  <a:cubicBezTo>
                    <a:pt x="262" y="99"/>
                    <a:pt x="262" y="99"/>
                    <a:pt x="262" y="99"/>
                  </a:cubicBezTo>
                  <a:cubicBezTo>
                    <a:pt x="266" y="98"/>
                    <a:pt x="266" y="98"/>
                    <a:pt x="266" y="98"/>
                  </a:cubicBezTo>
                  <a:cubicBezTo>
                    <a:pt x="266" y="95"/>
                    <a:pt x="266" y="95"/>
                    <a:pt x="266" y="95"/>
                  </a:cubicBezTo>
                  <a:cubicBezTo>
                    <a:pt x="259" y="88"/>
                    <a:pt x="259" y="88"/>
                    <a:pt x="259" y="88"/>
                  </a:cubicBezTo>
                  <a:cubicBezTo>
                    <a:pt x="258" y="87"/>
                    <a:pt x="258" y="87"/>
                    <a:pt x="258" y="87"/>
                  </a:cubicBezTo>
                  <a:cubicBezTo>
                    <a:pt x="257" y="86"/>
                    <a:pt x="257" y="86"/>
                    <a:pt x="257" y="86"/>
                  </a:cubicBezTo>
                  <a:cubicBezTo>
                    <a:pt x="268" y="79"/>
                    <a:pt x="268" y="79"/>
                    <a:pt x="268" y="79"/>
                  </a:cubicBezTo>
                  <a:cubicBezTo>
                    <a:pt x="268" y="62"/>
                    <a:pt x="268" y="62"/>
                    <a:pt x="268" y="62"/>
                  </a:cubicBezTo>
                  <a:cubicBezTo>
                    <a:pt x="263" y="63"/>
                    <a:pt x="263" y="63"/>
                    <a:pt x="263" y="63"/>
                  </a:cubicBezTo>
                  <a:cubicBezTo>
                    <a:pt x="263" y="63"/>
                    <a:pt x="263" y="63"/>
                    <a:pt x="263" y="63"/>
                  </a:cubicBezTo>
                  <a:cubicBezTo>
                    <a:pt x="262" y="63"/>
                    <a:pt x="262" y="63"/>
                    <a:pt x="262" y="63"/>
                  </a:cubicBezTo>
                  <a:cubicBezTo>
                    <a:pt x="256" y="60"/>
                    <a:pt x="256" y="60"/>
                    <a:pt x="256" y="60"/>
                  </a:cubicBezTo>
                  <a:cubicBezTo>
                    <a:pt x="254" y="60"/>
                    <a:pt x="250" y="58"/>
                    <a:pt x="246" y="55"/>
                  </a:cubicBezTo>
                  <a:cubicBezTo>
                    <a:pt x="243" y="54"/>
                    <a:pt x="242" y="53"/>
                    <a:pt x="242" y="51"/>
                  </a:cubicBezTo>
                  <a:cubicBezTo>
                    <a:pt x="242" y="52"/>
                    <a:pt x="242" y="52"/>
                    <a:pt x="242" y="52"/>
                  </a:cubicBezTo>
                  <a:cubicBezTo>
                    <a:pt x="242" y="53"/>
                    <a:pt x="241" y="54"/>
                    <a:pt x="240" y="54"/>
                  </a:cubicBezTo>
                  <a:cubicBezTo>
                    <a:pt x="239" y="55"/>
                    <a:pt x="238" y="56"/>
                    <a:pt x="235" y="56"/>
                  </a:cubicBezTo>
                  <a:cubicBezTo>
                    <a:pt x="234" y="56"/>
                    <a:pt x="234" y="56"/>
                    <a:pt x="234" y="56"/>
                  </a:cubicBezTo>
                  <a:cubicBezTo>
                    <a:pt x="234" y="55"/>
                    <a:pt x="234" y="55"/>
                    <a:pt x="234" y="55"/>
                  </a:cubicBezTo>
                  <a:cubicBezTo>
                    <a:pt x="234" y="55"/>
                    <a:pt x="234" y="55"/>
                    <a:pt x="234" y="55"/>
                  </a:cubicBezTo>
                  <a:cubicBezTo>
                    <a:pt x="228" y="51"/>
                    <a:pt x="228" y="51"/>
                    <a:pt x="228" y="51"/>
                  </a:cubicBezTo>
                  <a:cubicBezTo>
                    <a:pt x="223" y="55"/>
                    <a:pt x="223" y="55"/>
                    <a:pt x="223" y="55"/>
                  </a:cubicBezTo>
                  <a:cubicBezTo>
                    <a:pt x="221" y="57"/>
                    <a:pt x="219" y="59"/>
                    <a:pt x="219" y="60"/>
                  </a:cubicBezTo>
                  <a:cubicBezTo>
                    <a:pt x="222" y="66"/>
                    <a:pt x="222" y="66"/>
                    <a:pt x="222" y="66"/>
                  </a:cubicBezTo>
                  <a:cubicBezTo>
                    <a:pt x="223" y="67"/>
                    <a:pt x="223" y="68"/>
                    <a:pt x="222" y="69"/>
                  </a:cubicBezTo>
                  <a:cubicBezTo>
                    <a:pt x="222" y="70"/>
                    <a:pt x="220" y="72"/>
                    <a:pt x="217" y="72"/>
                  </a:cubicBezTo>
                  <a:cubicBezTo>
                    <a:pt x="214" y="73"/>
                    <a:pt x="214" y="73"/>
                    <a:pt x="214" y="73"/>
                  </a:cubicBezTo>
                  <a:cubicBezTo>
                    <a:pt x="212" y="74"/>
                    <a:pt x="209" y="74"/>
                    <a:pt x="208" y="72"/>
                  </a:cubicBezTo>
                  <a:cubicBezTo>
                    <a:pt x="207" y="70"/>
                    <a:pt x="207" y="70"/>
                    <a:pt x="207" y="70"/>
                  </a:cubicBezTo>
                  <a:cubicBezTo>
                    <a:pt x="196" y="60"/>
                    <a:pt x="196" y="60"/>
                    <a:pt x="196" y="60"/>
                  </a:cubicBezTo>
                  <a:cubicBezTo>
                    <a:pt x="192" y="58"/>
                    <a:pt x="189" y="56"/>
                    <a:pt x="188" y="54"/>
                  </a:cubicBezTo>
                  <a:cubicBezTo>
                    <a:pt x="187" y="52"/>
                    <a:pt x="186" y="51"/>
                    <a:pt x="187" y="50"/>
                  </a:cubicBezTo>
                  <a:cubicBezTo>
                    <a:pt x="186" y="47"/>
                    <a:pt x="186" y="44"/>
                    <a:pt x="185" y="43"/>
                  </a:cubicBezTo>
                  <a:cubicBezTo>
                    <a:pt x="183" y="44"/>
                    <a:pt x="183" y="44"/>
                    <a:pt x="183" y="44"/>
                  </a:cubicBezTo>
                  <a:cubicBezTo>
                    <a:pt x="182" y="45"/>
                    <a:pt x="182" y="45"/>
                    <a:pt x="182" y="45"/>
                  </a:cubicBezTo>
                  <a:cubicBezTo>
                    <a:pt x="182" y="46"/>
                    <a:pt x="183" y="48"/>
                    <a:pt x="184" y="49"/>
                  </a:cubicBezTo>
                  <a:cubicBezTo>
                    <a:pt x="184" y="50"/>
                    <a:pt x="184" y="50"/>
                    <a:pt x="184" y="50"/>
                  </a:cubicBezTo>
                  <a:cubicBezTo>
                    <a:pt x="185" y="50"/>
                    <a:pt x="185" y="50"/>
                    <a:pt x="185" y="50"/>
                  </a:cubicBezTo>
                  <a:cubicBezTo>
                    <a:pt x="184" y="51"/>
                    <a:pt x="184" y="51"/>
                    <a:pt x="184" y="51"/>
                  </a:cubicBezTo>
                  <a:cubicBezTo>
                    <a:pt x="179" y="60"/>
                    <a:pt x="179" y="60"/>
                    <a:pt x="179" y="60"/>
                  </a:cubicBezTo>
                  <a:cubicBezTo>
                    <a:pt x="170" y="58"/>
                    <a:pt x="170" y="58"/>
                    <a:pt x="170" y="58"/>
                  </a:cubicBezTo>
                  <a:cubicBezTo>
                    <a:pt x="168" y="57"/>
                    <a:pt x="168" y="57"/>
                    <a:pt x="168" y="57"/>
                  </a:cubicBezTo>
                  <a:cubicBezTo>
                    <a:pt x="168" y="57"/>
                    <a:pt x="168" y="57"/>
                    <a:pt x="168" y="57"/>
                  </a:cubicBezTo>
                  <a:cubicBezTo>
                    <a:pt x="168" y="56"/>
                    <a:pt x="168" y="56"/>
                    <a:pt x="168" y="56"/>
                  </a:cubicBezTo>
                  <a:cubicBezTo>
                    <a:pt x="168" y="54"/>
                    <a:pt x="168" y="52"/>
                    <a:pt x="168" y="50"/>
                  </a:cubicBezTo>
                  <a:cubicBezTo>
                    <a:pt x="166" y="47"/>
                    <a:pt x="166" y="47"/>
                    <a:pt x="166" y="47"/>
                  </a:cubicBezTo>
                  <a:cubicBezTo>
                    <a:pt x="159" y="42"/>
                    <a:pt x="159" y="42"/>
                    <a:pt x="159" y="42"/>
                  </a:cubicBezTo>
                  <a:cubicBezTo>
                    <a:pt x="158" y="41"/>
                    <a:pt x="158" y="41"/>
                    <a:pt x="158" y="41"/>
                  </a:cubicBezTo>
                  <a:cubicBezTo>
                    <a:pt x="158" y="42"/>
                    <a:pt x="157" y="42"/>
                    <a:pt x="156" y="43"/>
                  </a:cubicBezTo>
                  <a:cubicBezTo>
                    <a:pt x="149" y="42"/>
                    <a:pt x="149" y="42"/>
                    <a:pt x="149" y="42"/>
                  </a:cubicBezTo>
                  <a:cubicBezTo>
                    <a:pt x="146" y="42"/>
                    <a:pt x="145" y="41"/>
                    <a:pt x="144" y="40"/>
                  </a:cubicBezTo>
                  <a:cubicBezTo>
                    <a:pt x="144" y="39"/>
                    <a:pt x="144" y="37"/>
                    <a:pt x="144" y="35"/>
                  </a:cubicBezTo>
                  <a:cubicBezTo>
                    <a:pt x="145" y="34"/>
                    <a:pt x="145" y="34"/>
                    <a:pt x="145" y="34"/>
                  </a:cubicBezTo>
                  <a:cubicBezTo>
                    <a:pt x="142" y="28"/>
                    <a:pt x="142" y="28"/>
                    <a:pt x="142" y="28"/>
                  </a:cubicBezTo>
                  <a:cubicBezTo>
                    <a:pt x="128" y="29"/>
                    <a:pt x="128" y="29"/>
                    <a:pt x="128" y="29"/>
                  </a:cubicBezTo>
                  <a:cubicBezTo>
                    <a:pt x="128" y="31"/>
                    <a:pt x="128" y="32"/>
                    <a:pt x="127" y="34"/>
                  </a:cubicBezTo>
                  <a:cubicBezTo>
                    <a:pt x="126" y="35"/>
                    <a:pt x="125" y="36"/>
                    <a:pt x="124" y="36"/>
                  </a:cubicBezTo>
                  <a:cubicBezTo>
                    <a:pt x="122" y="36"/>
                    <a:pt x="119" y="36"/>
                    <a:pt x="117" y="34"/>
                  </a:cubicBezTo>
                  <a:cubicBezTo>
                    <a:pt x="117" y="33"/>
                    <a:pt x="117" y="33"/>
                    <a:pt x="117" y="33"/>
                  </a:cubicBezTo>
                  <a:cubicBezTo>
                    <a:pt x="117" y="33"/>
                    <a:pt x="117" y="33"/>
                    <a:pt x="117" y="33"/>
                  </a:cubicBezTo>
                  <a:cubicBezTo>
                    <a:pt x="114" y="30"/>
                    <a:pt x="112" y="27"/>
                    <a:pt x="112" y="24"/>
                  </a:cubicBezTo>
                  <a:cubicBezTo>
                    <a:pt x="110" y="20"/>
                    <a:pt x="110" y="20"/>
                    <a:pt x="110" y="20"/>
                  </a:cubicBezTo>
                  <a:cubicBezTo>
                    <a:pt x="106" y="23"/>
                    <a:pt x="106" y="23"/>
                    <a:pt x="106" y="23"/>
                  </a:cubicBezTo>
                  <a:cubicBezTo>
                    <a:pt x="102" y="25"/>
                    <a:pt x="100" y="25"/>
                    <a:pt x="98" y="24"/>
                  </a:cubicBezTo>
                  <a:cubicBezTo>
                    <a:pt x="97" y="23"/>
                    <a:pt x="97" y="23"/>
                    <a:pt x="97" y="23"/>
                  </a:cubicBezTo>
                  <a:cubicBezTo>
                    <a:pt x="93" y="24"/>
                    <a:pt x="93" y="24"/>
                    <a:pt x="93" y="24"/>
                  </a:cubicBezTo>
                  <a:cubicBezTo>
                    <a:pt x="82" y="27"/>
                    <a:pt x="82" y="27"/>
                    <a:pt x="82" y="27"/>
                  </a:cubicBezTo>
                  <a:cubicBezTo>
                    <a:pt x="80" y="29"/>
                    <a:pt x="78" y="29"/>
                    <a:pt x="76" y="29"/>
                  </a:cubicBezTo>
                  <a:cubicBezTo>
                    <a:pt x="75" y="29"/>
                    <a:pt x="75" y="29"/>
                    <a:pt x="75" y="29"/>
                  </a:cubicBezTo>
                  <a:cubicBezTo>
                    <a:pt x="71" y="29"/>
                    <a:pt x="68" y="28"/>
                    <a:pt x="67" y="26"/>
                  </a:cubicBezTo>
                  <a:cubicBezTo>
                    <a:pt x="60" y="21"/>
                    <a:pt x="60" y="21"/>
                    <a:pt x="60" y="21"/>
                  </a:cubicBezTo>
                  <a:lnTo>
                    <a:pt x="52" y="9"/>
                  </a:lnTo>
                  <a:close/>
                </a:path>
              </a:pathLst>
            </a:custGeom>
            <a:grpFill/>
            <a:ln>
              <a:noFill/>
            </a:ln>
          </p:spPr>
          <p:txBody>
            <a:bodyPr/>
            <a:lstStyle/>
            <a:p>
              <a:endParaRPr lang="zh-CN" altLang="en-US"/>
            </a:p>
          </p:txBody>
        </p:sp>
        <p:sp>
          <p:nvSpPr>
            <p:cNvPr id="518" name="Freeform 29"/>
            <p:cNvSpPr>
              <a:spLocks noChangeArrowheads="1"/>
            </p:cNvSpPr>
            <p:nvPr/>
          </p:nvSpPr>
          <p:spPr bwMode="auto">
            <a:xfrm>
              <a:off x="4563157" y="1036868"/>
              <a:ext cx="1155700" cy="1054100"/>
            </a:xfrm>
            <a:custGeom>
              <a:avLst/>
              <a:gdLst>
                <a:gd name="T0" fmla="*/ 2147483647 w 360"/>
                <a:gd name="T1" fmla="*/ 2147483647 h 328"/>
                <a:gd name="T2" fmla="*/ 2147483647 w 360"/>
                <a:gd name="T3" fmla="*/ 2147483647 h 328"/>
                <a:gd name="T4" fmla="*/ 2147483647 w 360"/>
                <a:gd name="T5" fmla="*/ 2147483647 h 328"/>
                <a:gd name="T6" fmla="*/ 2147483647 w 360"/>
                <a:gd name="T7" fmla="*/ 2147483647 h 328"/>
                <a:gd name="T8" fmla="*/ 2147483647 w 360"/>
                <a:gd name="T9" fmla="*/ 2147483647 h 328"/>
                <a:gd name="T10" fmla="*/ 2147483647 w 360"/>
                <a:gd name="T11" fmla="*/ 2147483647 h 328"/>
                <a:gd name="T12" fmla="*/ 2147483647 w 360"/>
                <a:gd name="T13" fmla="*/ 2147483647 h 328"/>
                <a:gd name="T14" fmla="*/ 2147483647 w 360"/>
                <a:gd name="T15" fmla="*/ 2147483647 h 328"/>
                <a:gd name="T16" fmla="*/ 2147483647 w 360"/>
                <a:gd name="T17" fmla="*/ 2147483647 h 328"/>
                <a:gd name="T18" fmla="*/ 2147483647 w 360"/>
                <a:gd name="T19" fmla="*/ 2147483647 h 328"/>
                <a:gd name="T20" fmla="*/ 2147483647 w 360"/>
                <a:gd name="T21" fmla="*/ 2147483647 h 328"/>
                <a:gd name="T22" fmla="*/ 2147483647 w 360"/>
                <a:gd name="T23" fmla="*/ 2147483647 h 328"/>
                <a:gd name="T24" fmla="*/ 2147483647 w 360"/>
                <a:gd name="T25" fmla="*/ 2147483647 h 328"/>
                <a:gd name="T26" fmla="*/ 2147483647 w 360"/>
                <a:gd name="T27" fmla="*/ 2147483647 h 328"/>
                <a:gd name="T28" fmla="*/ 2147483647 w 360"/>
                <a:gd name="T29" fmla="*/ 2147483647 h 328"/>
                <a:gd name="T30" fmla="*/ 2147483647 w 360"/>
                <a:gd name="T31" fmla="*/ 2147483647 h 328"/>
                <a:gd name="T32" fmla="*/ 2147483647 w 360"/>
                <a:gd name="T33" fmla="*/ 2147483647 h 328"/>
                <a:gd name="T34" fmla="*/ 2147483647 w 360"/>
                <a:gd name="T35" fmla="*/ 2147483647 h 328"/>
                <a:gd name="T36" fmla="*/ 2147483647 w 360"/>
                <a:gd name="T37" fmla="*/ 2147483647 h 328"/>
                <a:gd name="T38" fmla="*/ 2147483647 w 360"/>
                <a:gd name="T39" fmla="*/ 2147483647 h 328"/>
                <a:gd name="T40" fmla="*/ 2147483647 w 360"/>
                <a:gd name="T41" fmla="*/ 2147483647 h 328"/>
                <a:gd name="T42" fmla="*/ 2147483647 w 360"/>
                <a:gd name="T43" fmla="*/ 2147483647 h 328"/>
                <a:gd name="T44" fmla="*/ 2147483647 w 360"/>
                <a:gd name="T45" fmla="*/ 2147483647 h 328"/>
                <a:gd name="T46" fmla="*/ 2147483647 w 360"/>
                <a:gd name="T47" fmla="*/ 2147483647 h 328"/>
                <a:gd name="T48" fmla="*/ 2147483647 w 360"/>
                <a:gd name="T49" fmla="*/ 2147483647 h 328"/>
                <a:gd name="T50" fmla="*/ 2147483647 w 360"/>
                <a:gd name="T51" fmla="*/ 2147483647 h 328"/>
                <a:gd name="T52" fmla="*/ 2147483647 w 360"/>
                <a:gd name="T53" fmla="*/ 2147483647 h 328"/>
                <a:gd name="T54" fmla="*/ 2147483647 w 360"/>
                <a:gd name="T55" fmla="*/ 2147483647 h 328"/>
                <a:gd name="T56" fmla="*/ 2147483647 w 360"/>
                <a:gd name="T57" fmla="*/ 2147483647 h 328"/>
                <a:gd name="T58" fmla="*/ 2147483647 w 360"/>
                <a:gd name="T59" fmla="*/ 2147483647 h 328"/>
                <a:gd name="T60" fmla="*/ 2147483647 w 360"/>
                <a:gd name="T61" fmla="*/ 2147483647 h 328"/>
                <a:gd name="T62" fmla="*/ 2147483647 w 360"/>
                <a:gd name="T63" fmla="*/ 2147483647 h 328"/>
                <a:gd name="T64" fmla="*/ 2147483647 w 360"/>
                <a:gd name="T65" fmla="*/ 2147483647 h 328"/>
                <a:gd name="T66" fmla="*/ 2147483647 w 360"/>
                <a:gd name="T67" fmla="*/ 2147483647 h 328"/>
                <a:gd name="T68" fmla="*/ 2147483647 w 360"/>
                <a:gd name="T69" fmla="*/ 2147483647 h 328"/>
                <a:gd name="T70" fmla="*/ 2147483647 w 360"/>
                <a:gd name="T71" fmla="*/ 2147483647 h 328"/>
                <a:gd name="T72" fmla="*/ 2147483647 w 360"/>
                <a:gd name="T73" fmla="*/ 2147483647 h 328"/>
                <a:gd name="T74" fmla="*/ 2147483647 w 360"/>
                <a:gd name="T75" fmla="*/ 2147483647 h 328"/>
                <a:gd name="T76" fmla="*/ 2147483647 w 360"/>
                <a:gd name="T77" fmla="*/ 2147483647 h 328"/>
                <a:gd name="T78" fmla="*/ 2147483647 w 360"/>
                <a:gd name="T79" fmla="*/ 2147483647 h 328"/>
                <a:gd name="T80" fmla="*/ 2147483647 w 360"/>
                <a:gd name="T81" fmla="*/ 2147483647 h 328"/>
                <a:gd name="T82" fmla="*/ 2147483647 w 360"/>
                <a:gd name="T83" fmla="*/ 2147483647 h 328"/>
                <a:gd name="T84" fmla="*/ 2147483647 w 360"/>
                <a:gd name="T85" fmla="*/ 2147483647 h 328"/>
                <a:gd name="T86" fmla="*/ 2147483647 w 360"/>
                <a:gd name="T87" fmla="*/ 2147483647 h 328"/>
                <a:gd name="T88" fmla="*/ 2147483647 w 360"/>
                <a:gd name="T89" fmla="*/ 2147483647 h 328"/>
                <a:gd name="T90" fmla="*/ 2147483647 w 360"/>
                <a:gd name="T91" fmla="*/ 2147483647 h 328"/>
                <a:gd name="T92" fmla="*/ 2147483647 w 360"/>
                <a:gd name="T93" fmla="*/ 2147483647 h 328"/>
                <a:gd name="T94" fmla="*/ 2147483647 w 360"/>
                <a:gd name="T95" fmla="*/ 2147483647 h 328"/>
                <a:gd name="T96" fmla="*/ 2147483647 w 360"/>
                <a:gd name="T97" fmla="*/ 2147483647 h 328"/>
                <a:gd name="T98" fmla="*/ 2147483647 w 360"/>
                <a:gd name="T99" fmla="*/ 2147483647 h 328"/>
                <a:gd name="T100" fmla="*/ 2147483647 w 360"/>
                <a:gd name="T101" fmla="*/ 2147483647 h 328"/>
                <a:gd name="T102" fmla="*/ 2147483647 w 360"/>
                <a:gd name="T103" fmla="*/ 2147483647 h 328"/>
                <a:gd name="T104" fmla="*/ 2147483647 w 360"/>
                <a:gd name="T105" fmla="*/ 2147483647 h 328"/>
                <a:gd name="T106" fmla="*/ 2147483647 w 360"/>
                <a:gd name="T107" fmla="*/ 2147483647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0"/>
                <a:gd name="T163" fmla="*/ 0 h 328"/>
                <a:gd name="T164" fmla="*/ 360 w 360"/>
                <a:gd name="T165" fmla="*/ 328 h 32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0" h="328">
                  <a:moveTo>
                    <a:pt x="358" y="193"/>
                  </a:moveTo>
                  <a:cubicBezTo>
                    <a:pt x="352" y="153"/>
                    <a:pt x="352" y="153"/>
                    <a:pt x="352" y="153"/>
                  </a:cubicBezTo>
                  <a:cubicBezTo>
                    <a:pt x="353" y="153"/>
                    <a:pt x="353" y="153"/>
                    <a:pt x="353" y="153"/>
                  </a:cubicBezTo>
                  <a:cubicBezTo>
                    <a:pt x="353" y="153"/>
                    <a:pt x="353" y="153"/>
                    <a:pt x="353" y="153"/>
                  </a:cubicBezTo>
                  <a:cubicBezTo>
                    <a:pt x="356" y="148"/>
                    <a:pt x="357" y="145"/>
                    <a:pt x="357" y="142"/>
                  </a:cubicBezTo>
                  <a:cubicBezTo>
                    <a:pt x="355" y="139"/>
                    <a:pt x="355" y="139"/>
                    <a:pt x="355" y="139"/>
                  </a:cubicBezTo>
                  <a:cubicBezTo>
                    <a:pt x="351" y="137"/>
                    <a:pt x="349" y="130"/>
                    <a:pt x="350" y="119"/>
                  </a:cubicBezTo>
                  <a:cubicBezTo>
                    <a:pt x="346" y="119"/>
                    <a:pt x="346" y="119"/>
                    <a:pt x="346" y="119"/>
                  </a:cubicBezTo>
                  <a:cubicBezTo>
                    <a:pt x="343" y="119"/>
                    <a:pt x="340" y="120"/>
                    <a:pt x="337" y="122"/>
                  </a:cubicBezTo>
                  <a:cubicBezTo>
                    <a:pt x="334" y="125"/>
                    <a:pt x="332" y="127"/>
                    <a:pt x="331" y="129"/>
                  </a:cubicBezTo>
                  <a:cubicBezTo>
                    <a:pt x="330" y="134"/>
                    <a:pt x="325" y="137"/>
                    <a:pt x="316" y="140"/>
                  </a:cubicBezTo>
                  <a:cubicBezTo>
                    <a:pt x="314" y="153"/>
                    <a:pt x="314" y="153"/>
                    <a:pt x="314" y="153"/>
                  </a:cubicBezTo>
                  <a:cubicBezTo>
                    <a:pt x="314" y="153"/>
                    <a:pt x="314" y="153"/>
                    <a:pt x="314" y="153"/>
                  </a:cubicBezTo>
                  <a:cubicBezTo>
                    <a:pt x="313" y="153"/>
                    <a:pt x="313" y="153"/>
                    <a:pt x="313" y="153"/>
                  </a:cubicBezTo>
                  <a:cubicBezTo>
                    <a:pt x="309" y="161"/>
                    <a:pt x="309" y="161"/>
                    <a:pt x="309" y="161"/>
                  </a:cubicBezTo>
                  <a:cubicBezTo>
                    <a:pt x="309" y="162"/>
                    <a:pt x="309" y="162"/>
                    <a:pt x="309" y="162"/>
                  </a:cubicBezTo>
                  <a:cubicBezTo>
                    <a:pt x="308" y="162"/>
                    <a:pt x="308" y="162"/>
                    <a:pt x="308" y="162"/>
                  </a:cubicBezTo>
                  <a:cubicBezTo>
                    <a:pt x="308" y="162"/>
                    <a:pt x="308" y="162"/>
                    <a:pt x="308" y="162"/>
                  </a:cubicBezTo>
                  <a:cubicBezTo>
                    <a:pt x="268" y="169"/>
                    <a:pt x="268" y="169"/>
                    <a:pt x="268" y="169"/>
                  </a:cubicBezTo>
                  <a:cubicBezTo>
                    <a:pt x="268" y="169"/>
                    <a:pt x="268" y="169"/>
                    <a:pt x="268" y="169"/>
                  </a:cubicBezTo>
                  <a:cubicBezTo>
                    <a:pt x="267" y="169"/>
                    <a:pt x="267" y="169"/>
                    <a:pt x="267" y="169"/>
                  </a:cubicBezTo>
                  <a:cubicBezTo>
                    <a:pt x="267" y="169"/>
                    <a:pt x="267" y="169"/>
                    <a:pt x="267" y="169"/>
                  </a:cubicBezTo>
                  <a:cubicBezTo>
                    <a:pt x="255" y="156"/>
                    <a:pt x="255" y="156"/>
                    <a:pt x="255" y="156"/>
                  </a:cubicBezTo>
                  <a:cubicBezTo>
                    <a:pt x="259" y="153"/>
                    <a:pt x="259" y="153"/>
                    <a:pt x="259" y="153"/>
                  </a:cubicBezTo>
                  <a:cubicBezTo>
                    <a:pt x="254" y="147"/>
                    <a:pt x="254" y="147"/>
                    <a:pt x="254" y="147"/>
                  </a:cubicBezTo>
                  <a:cubicBezTo>
                    <a:pt x="249" y="143"/>
                    <a:pt x="249" y="143"/>
                    <a:pt x="249" y="143"/>
                  </a:cubicBezTo>
                  <a:cubicBezTo>
                    <a:pt x="248" y="142"/>
                    <a:pt x="248" y="142"/>
                    <a:pt x="248" y="142"/>
                  </a:cubicBezTo>
                  <a:cubicBezTo>
                    <a:pt x="248" y="142"/>
                    <a:pt x="248" y="142"/>
                    <a:pt x="248" y="142"/>
                  </a:cubicBezTo>
                  <a:cubicBezTo>
                    <a:pt x="248" y="142"/>
                    <a:pt x="248" y="142"/>
                    <a:pt x="248" y="142"/>
                  </a:cubicBezTo>
                  <a:cubicBezTo>
                    <a:pt x="248" y="141"/>
                    <a:pt x="248" y="141"/>
                    <a:pt x="248" y="141"/>
                  </a:cubicBezTo>
                  <a:cubicBezTo>
                    <a:pt x="246" y="131"/>
                    <a:pt x="246" y="131"/>
                    <a:pt x="246" y="131"/>
                  </a:cubicBezTo>
                  <a:cubicBezTo>
                    <a:pt x="235" y="131"/>
                    <a:pt x="235" y="131"/>
                    <a:pt x="235" y="131"/>
                  </a:cubicBezTo>
                  <a:cubicBezTo>
                    <a:pt x="235" y="131"/>
                    <a:pt x="235" y="131"/>
                    <a:pt x="235" y="131"/>
                  </a:cubicBezTo>
                  <a:cubicBezTo>
                    <a:pt x="226" y="125"/>
                    <a:pt x="226" y="125"/>
                    <a:pt x="226" y="125"/>
                  </a:cubicBezTo>
                  <a:cubicBezTo>
                    <a:pt x="194" y="120"/>
                    <a:pt x="194" y="120"/>
                    <a:pt x="194" y="120"/>
                  </a:cubicBezTo>
                  <a:cubicBezTo>
                    <a:pt x="168" y="119"/>
                    <a:pt x="168" y="119"/>
                    <a:pt x="168" y="119"/>
                  </a:cubicBezTo>
                  <a:cubicBezTo>
                    <a:pt x="167" y="119"/>
                    <a:pt x="167" y="119"/>
                    <a:pt x="167" y="119"/>
                  </a:cubicBezTo>
                  <a:cubicBezTo>
                    <a:pt x="166" y="119"/>
                    <a:pt x="165" y="119"/>
                    <a:pt x="165" y="118"/>
                  </a:cubicBezTo>
                  <a:cubicBezTo>
                    <a:pt x="149" y="84"/>
                    <a:pt x="149" y="84"/>
                    <a:pt x="149" y="84"/>
                  </a:cubicBezTo>
                  <a:cubicBezTo>
                    <a:pt x="148" y="81"/>
                    <a:pt x="141" y="72"/>
                    <a:pt x="129" y="57"/>
                  </a:cubicBezTo>
                  <a:cubicBezTo>
                    <a:pt x="117" y="42"/>
                    <a:pt x="110" y="34"/>
                    <a:pt x="108" y="33"/>
                  </a:cubicBezTo>
                  <a:cubicBezTo>
                    <a:pt x="85" y="11"/>
                    <a:pt x="85" y="11"/>
                    <a:pt x="85" y="11"/>
                  </a:cubicBezTo>
                  <a:cubicBezTo>
                    <a:pt x="82" y="9"/>
                    <a:pt x="82" y="9"/>
                    <a:pt x="82" y="9"/>
                  </a:cubicBezTo>
                  <a:cubicBezTo>
                    <a:pt x="54" y="8"/>
                    <a:pt x="54" y="8"/>
                    <a:pt x="54" y="8"/>
                  </a:cubicBezTo>
                  <a:cubicBezTo>
                    <a:pt x="53" y="8"/>
                    <a:pt x="53" y="8"/>
                    <a:pt x="53" y="8"/>
                  </a:cubicBezTo>
                  <a:cubicBezTo>
                    <a:pt x="53" y="7"/>
                    <a:pt x="53" y="7"/>
                    <a:pt x="53" y="7"/>
                  </a:cubicBezTo>
                  <a:cubicBezTo>
                    <a:pt x="50" y="5"/>
                    <a:pt x="46" y="3"/>
                    <a:pt x="40" y="2"/>
                  </a:cubicBezTo>
                  <a:cubicBezTo>
                    <a:pt x="35" y="0"/>
                    <a:pt x="23" y="4"/>
                    <a:pt x="4" y="14"/>
                  </a:cubicBezTo>
                  <a:cubicBezTo>
                    <a:pt x="3" y="15"/>
                    <a:pt x="3" y="15"/>
                    <a:pt x="3" y="15"/>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1" y="28"/>
                    <a:pt x="1" y="28"/>
                    <a:pt x="1" y="28"/>
                  </a:cubicBezTo>
                  <a:cubicBezTo>
                    <a:pt x="1" y="28"/>
                    <a:pt x="1" y="28"/>
                    <a:pt x="1" y="28"/>
                  </a:cubicBezTo>
                  <a:cubicBezTo>
                    <a:pt x="0" y="28"/>
                    <a:pt x="0" y="28"/>
                    <a:pt x="0" y="28"/>
                  </a:cubicBezTo>
                  <a:cubicBezTo>
                    <a:pt x="0" y="33"/>
                    <a:pt x="0" y="33"/>
                    <a:pt x="0" y="33"/>
                  </a:cubicBezTo>
                  <a:cubicBezTo>
                    <a:pt x="0" y="36"/>
                    <a:pt x="1" y="40"/>
                    <a:pt x="2" y="43"/>
                  </a:cubicBezTo>
                  <a:cubicBezTo>
                    <a:pt x="5" y="45"/>
                    <a:pt x="5" y="45"/>
                    <a:pt x="5" y="45"/>
                  </a:cubicBezTo>
                  <a:cubicBezTo>
                    <a:pt x="11" y="45"/>
                    <a:pt x="11" y="45"/>
                    <a:pt x="11" y="45"/>
                  </a:cubicBezTo>
                  <a:cubicBezTo>
                    <a:pt x="16" y="46"/>
                    <a:pt x="16" y="46"/>
                    <a:pt x="16" y="46"/>
                  </a:cubicBezTo>
                  <a:cubicBezTo>
                    <a:pt x="18" y="45"/>
                    <a:pt x="18" y="45"/>
                    <a:pt x="18" y="45"/>
                  </a:cubicBezTo>
                  <a:cubicBezTo>
                    <a:pt x="18" y="41"/>
                    <a:pt x="19" y="38"/>
                    <a:pt x="21" y="37"/>
                  </a:cubicBezTo>
                  <a:cubicBezTo>
                    <a:pt x="25" y="37"/>
                    <a:pt x="25" y="37"/>
                    <a:pt x="25" y="37"/>
                  </a:cubicBezTo>
                  <a:cubicBezTo>
                    <a:pt x="39" y="41"/>
                    <a:pt x="39" y="41"/>
                    <a:pt x="39" y="41"/>
                  </a:cubicBezTo>
                  <a:cubicBezTo>
                    <a:pt x="42" y="42"/>
                    <a:pt x="42" y="42"/>
                    <a:pt x="42" y="42"/>
                  </a:cubicBezTo>
                  <a:cubicBezTo>
                    <a:pt x="37" y="49"/>
                    <a:pt x="37" y="49"/>
                    <a:pt x="37" y="49"/>
                  </a:cubicBezTo>
                  <a:cubicBezTo>
                    <a:pt x="37" y="59"/>
                    <a:pt x="37" y="59"/>
                    <a:pt x="37" y="59"/>
                  </a:cubicBezTo>
                  <a:cubicBezTo>
                    <a:pt x="37" y="61"/>
                    <a:pt x="41" y="65"/>
                    <a:pt x="48" y="72"/>
                  </a:cubicBezTo>
                  <a:cubicBezTo>
                    <a:pt x="53" y="75"/>
                    <a:pt x="55" y="77"/>
                    <a:pt x="58" y="77"/>
                  </a:cubicBezTo>
                  <a:cubicBezTo>
                    <a:pt x="60" y="77"/>
                    <a:pt x="60" y="77"/>
                    <a:pt x="60" y="77"/>
                  </a:cubicBezTo>
                  <a:cubicBezTo>
                    <a:pt x="62" y="76"/>
                    <a:pt x="62" y="76"/>
                    <a:pt x="62" y="76"/>
                  </a:cubicBezTo>
                  <a:cubicBezTo>
                    <a:pt x="69" y="69"/>
                    <a:pt x="69" y="69"/>
                    <a:pt x="69" y="69"/>
                  </a:cubicBezTo>
                  <a:cubicBezTo>
                    <a:pt x="74" y="66"/>
                    <a:pt x="74" y="66"/>
                    <a:pt x="74" y="66"/>
                  </a:cubicBezTo>
                  <a:cubicBezTo>
                    <a:pt x="74" y="66"/>
                    <a:pt x="74" y="66"/>
                    <a:pt x="74" y="66"/>
                  </a:cubicBezTo>
                  <a:cubicBezTo>
                    <a:pt x="74" y="66"/>
                    <a:pt x="74" y="66"/>
                    <a:pt x="74" y="66"/>
                  </a:cubicBezTo>
                  <a:cubicBezTo>
                    <a:pt x="85" y="64"/>
                    <a:pt x="85" y="64"/>
                    <a:pt x="85" y="64"/>
                  </a:cubicBezTo>
                  <a:cubicBezTo>
                    <a:pt x="88" y="57"/>
                    <a:pt x="88" y="57"/>
                    <a:pt x="88" y="57"/>
                  </a:cubicBezTo>
                  <a:cubicBezTo>
                    <a:pt x="97" y="52"/>
                    <a:pt x="97" y="52"/>
                    <a:pt x="97" y="52"/>
                  </a:cubicBezTo>
                  <a:cubicBezTo>
                    <a:pt x="106" y="57"/>
                    <a:pt x="106" y="57"/>
                    <a:pt x="106" y="57"/>
                  </a:cubicBezTo>
                  <a:cubicBezTo>
                    <a:pt x="106" y="57"/>
                    <a:pt x="106" y="57"/>
                    <a:pt x="106" y="57"/>
                  </a:cubicBezTo>
                  <a:cubicBezTo>
                    <a:pt x="107" y="57"/>
                    <a:pt x="107" y="57"/>
                    <a:pt x="107" y="57"/>
                  </a:cubicBezTo>
                  <a:cubicBezTo>
                    <a:pt x="115" y="71"/>
                    <a:pt x="115" y="71"/>
                    <a:pt x="115" y="71"/>
                  </a:cubicBezTo>
                  <a:cubicBezTo>
                    <a:pt x="118" y="80"/>
                    <a:pt x="118" y="80"/>
                    <a:pt x="118" y="80"/>
                  </a:cubicBezTo>
                  <a:cubicBezTo>
                    <a:pt x="118" y="81"/>
                    <a:pt x="118" y="81"/>
                    <a:pt x="118" y="81"/>
                  </a:cubicBezTo>
                  <a:cubicBezTo>
                    <a:pt x="116" y="93"/>
                    <a:pt x="116" y="93"/>
                    <a:pt x="116" y="93"/>
                  </a:cubicBezTo>
                  <a:cubicBezTo>
                    <a:pt x="119" y="100"/>
                    <a:pt x="119" y="100"/>
                    <a:pt x="119" y="100"/>
                  </a:cubicBezTo>
                  <a:cubicBezTo>
                    <a:pt x="119" y="101"/>
                    <a:pt x="119" y="101"/>
                    <a:pt x="119" y="101"/>
                  </a:cubicBezTo>
                  <a:cubicBezTo>
                    <a:pt x="117" y="110"/>
                    <a:pt x="117" y="110"/>
                    <a:pt x="117" y="110"/>
                  </a:cubicBezTo>
                  <a:cubicBezTo>
                    <a:pt x="117" y="118"/>
                    <a:pt x="117" y="118"/>
                    <a:pt x="117" y="118"/>
                  </a:cubicBezTo>
                  <a:cubicBezTo>
                    <a:pt x="119" y="125"/>
                    <a:pt x="121" y="130"/>
                    <a:pt x="121" y="131"/>
                  </a:cubicBezTo>
                  <a:cubicBezTo>
                    <a:pt x="120" y="138"/>
                    <a:pt x="120" y="138"/>
                    <a:pt x="120" y="138"/>
                  </a:cubicBezTo>
                  <a:cubicBezTo>
                    <a:pt x="120" y="138"/>
                    <a:pt x="120" y="138"/>
                    <a:pt x="120" y="138"/>
                  </a:cubicBezTo>
                  <a:cubicBezTo>
                    <a:pt x="120" y="139"/>
                    <a:pt x="120" y="139"/>
                    <a:pt x="120" y="139"/>
                  </a:cubicBezTo>
                  <a:cubicBezTo>
                    <a:pt x="116" y="144"/>
                    <a:pt x="116" y="144"/>
                    <a:pt x="116" y="144"/>
                  </a:cubicBezTo>
                  <a:cubicBezTo>
                    <a:pt x="116" y="145"/>
                    <a:pt x="116" y="145"/>
                    <a:pt x="116" y="145"/>
                  </a:cubicBezTo>
                  <a:cubicBezTo>
                    <a:pt x="116" y="145"/>
                    <a:pt x="116" y="145"/>
                    <a:pt x="116" y="145"/>
                  </a:cubicBezTo>
                  <a:cubicBezTo>
                    <a:pt x="116" y="145"/>
                    <a:pt x="116" y="145"/>
                    <a:pt x="116" y="145"/>
                  </a:cubicBezTo>
                  <a:cubicBezTo>
                    <a:pt x="112" y="149"/>
                    <a:pt x="112" y="149"/>
                    <a:pt x="112" y="149"/>
                  </a:cubicBezTo>
                  <a:cubicBezTo>
                    <a:pt x="111" y="158"/>
                    <a:pt x="111" y="158"/>
                    <a:pt x="111" y="158"/>
                  </a:cubicBezTo>
                  <a:cubicBezTo>
                    <a:pt x="114" y="167"/>
                    <a:pt x="114" y="167"/>
                    <a:pt x="114" y="167"/>
                  </a:cubicBezTo>
                  <a:cubicBezTo>
                    <a:pt x="114" y="167"/>
                    <a:pt x="114" y="167"/>
                    <a:pt x="114" y="167"/>
                  </a:cubicBezTo>
                  <a:cubicBezTo>
                    <a:pt x="114" y="168"/>
                    <a:pt x="114" y="168"/>
                    <a:pt x="114" y="168"/>
                  </a:cubicBezTo>
                  <a:cubicBezTo>
                    <a:pt x="114" y="168"/>
                    <a:pt x="114" y="168"/>
                    <a:pt x="114" y="168"/>
                  </a:cubicBezTo>
                  <a:cubicBezTo>
                    <a:pt x="114" y="168"/>
                    <a:pt x="114" y="168"/>
                    <a:pt x="114" y="168"/>
                  </a:cubicBezTo>
                  <a:cubicBezTo>
                    <a:pt x="111" y="182"/>
                    <a:pt x="111" y="182"/>
                    <a:pt x="111" y="182"/>
                  </a:cubicBezTo>
                  <a:cubicBezTo>
                    <a:pt x="109" y="184"/>
                    <a:pt x="109" y="184"/>
                    <a:pt x="109" y="184"/>
                  </a:cubicBezTo>
                  <a:cubicBezTo>
                    <a:pt x="108" y="185"/>
                    <a:pt x="106" y="185"/>
                    <a:pt x="103" y="184"/>
                  </a:cubicBezTo>
                  <a:cubicBezTo>
                    <a:pt x="103" y="184"/>
                    <a:pt x="103" y="184"/>
                    <a:pt x="103" y="184"/>
                  </a:cubicBezTo>
                  <a:cubicBezTo>
                    <a:pt x="99" y="180"/>
                    <a:pt x="99" y="180"/>
                    <a:pt x="99" y="180"/>
                  </a:cubicBezTo>
                  <a:cubicBezTo>
                    <a:pt x="95" y="181"/>
                    <a:pt x="95" y="181"/>
                    <a:pt x="95" y="181"/>
                  </a:cubicBezTo>
                  <a:cubicBezTo>
                    <a:pt x="90" y="187"/>
                    <a:pt x="90" y="187"/>
                    <a:pt x="90" y="187"/>
                  </a:cubicBezTo>
                  <a:cubicBezTo>
                    <a:pt x="84" y="203"/>
                    <a:pt x="84" y="203"/>
                    <a:pt x="84" y="203"/>
                  </a:cubicBezTo>
                  <a:cubicBezTo>
                    <a:pt x="84" y="204"/>
                    <a:pt x="84" y="204"/>
                    <a:pt x="84" y="204"/>
                  </a:cubicBezTo>
                  <a:cubicBezTo>
                    <a:pt x="84" y="204"/>
                    <a:pt x="84" y="204"/>
                    <a:pt x="84" y="204"/>
                  </a:cubicBezTo>
                  <a:cubicBezTo>
                    <a:pt x="78" y="209"/>
                    <a:pt x="78" y="209"/>
                    <a:pt x="78" y="209"/>
                  </a:cubicBezTo>
                  <a:cubicBezTo>
                    <a:pt x="77" y="209"/>
                    <a:pt x="77" y="209"/>
                    <a:pt x="77" y="209"/>
                  </a:cubicBezTo>
                  <a:cubicBezTo>
                    <a:pt x="74" y="209"/>
                    <a:pt x="74" y="209"/>
                    <a:pt x="74" y="209"/>
                  </a:cubicBezTo>
                  <a:cubicBezTo>
                    <a:pt x="68" y="219"/>
                    <a:pt x="68" y="219"/>
                    <a:pt x="68" y="219"/>
                  </a:cubicBezTo>
                  <a:cubicBezTo>
                    <a:pt x="71" y="225"/>
                    <a:pt x="71" y="225"/>
                    <a:pt x="71" y="225"/>
                  </a:cubicBezTo>
                  <a:cubicBezTo>
                    <a:pt x="72" y="225"/>
                    <a:pt x="72" y="225"/>
                    <a:pt x="72" y="225"/>
                  </a:cubicBezTo>
                  <a:cubicBezTo>
                    <a:pt x="80" y="235"/>
                    <a:pt x="80" y="235"/>
                    <a:pt x="80" y="235"/>
                  </a:cubicBezTo>
                  <a:cubicBezTo>
                    <a:pt x="80" y="236"/>
                    <a:pt x="80" y="236"/>
                    <a:pt x="80" y="236"/>
                  </a:cubicBezTo>
                  <a:cubicBezTo>
                    <a:pt x="80" y="239"/>
                    <a:pt x="80" y="239"/>
                    <a:pt x="80" y="239"/>
                  </a:cubicBezTo>
                  <a:cubicBezTo>
                    <a:pt x="89" y="240"/>
                    <a:pt x="89" y="240"/>
                    <a:pt x="89" y="240"/>
                  </a:cubicBezTo>
                  <a:cubicBezTo>
                    <a:pt x="90" y="248"/>
                    <a:pt x="90" y="248"/>
                    <a:pt x="90" y="248"/>
                  </a:cubicBezTo>
                  <a:cubicBezTo>
                    <a:pt x="90" y="249"/>
                    <a:pt x="90" y="249"/>
                    <a:pt x="90" y="249"/>
                  </a:cubicBezTo>
                  <a:cubicBezTo>
                    <a:pt x="91" y="258"/>
                    <a:pt x="91" y="258"/>
                    <a:pt x="91" y="258"/>
                  </a:cubicBezTo>
                  <a:cubicBezTo>
                    <a:pt x="94" y="260"/>
                    <a:pt x="94" y="260"/>
                    <a:pt x="94" y="260"/>
                  </a:cubicBezTo>
                  <a:cubicBezTo>
                    <a:pt x="102" y="258"/>
                    <a:pt x="102" y="258"/>
                    <a:pt x="102" y="258"/>
                  </a:cubicBezTo>
                  <a:cubicBezTo>
                    <a:pt x="109" y="253"/>
                    <a:pt x="109" y="253"/>
                    <a:pt x="109" y="253"/>
                  </a:cubicBezTo>
                  <a:cubicBezTo>
                    <a:pt x="111" y="253"/>
                    <a:pt x="111" y="253"/>
                    <a:pt x="111" y="253"/>
                  </a:cubicBezTo>
                  <a:cubicBezTo>
                    <a:pt x="113" y="266"/>
                    <a:pt x="113" y="266"/>
                    <a:pt x="113" y="266"/>
                  </a:cubicBezTo>
                  <a:cubicBezTo>
                    <a:pt x="117" y="271"/>
                    <a:pt x="117" y="271"/>
                    <a:pt x="117" y="271"/>
                  </a:cubicBezTo>
                  <a:cubicBezTo>
                    <a:pt x="118" y="272"/>
                    <a:pt x="118" y="272"/>
                    <a:pt x="118" y="272"/>
                  </a:cubicBezTo>
                  <a:cubicBezTo>
                    <a:pt x="121" y="277"/>
                    <a:pt x="121" y="277"/>
                    <a:pt x="121" y="277"/>
                  </a:cubicBezTo>
                  <a:cubicBezTo>
                    <a:pt x="127" y="282"/>
                    <a:pt x="127" y="282"/>
                    <a:pt x="127" y="282"/>
                  </a:cubicBezTo>
                  <a:cubicBezTo>
                    <a:pt x="127" y="283"/>
                    <a:pt x="129" y="283"/>
                    <a:pt x="131" y="283"/>
                  </a:cubicBezTo>
                  <a:cubicBezTo>
                    <a:pt x="133" y="284"/>
                    <a:pt x="133" y="284"/>
                    <a:pt x="133" y="284"/>
                  </a:cubicBezTo>
                  <a:cubicBezTo>
                    <a:pt x="137" y="282"/>
                    <a:pt x="137" y="282"/>
                    <a:pt x="137" y="282"/>
                  </a:cubicBezTo>
                  <a:cubicBezTo>
                    <a:pt x="140" y="281"/>
                    <a:pt x="143" y="280"/>
                    <a:pt x="146" y="279"/>
                  </a:cubicBezTo>
                  <a:cubicBezTo>
                    <a:pt x="148" y="278"/>
                    <a:pt x="148" y="278"/>
                    <a:pt x="148" y="278"/>
                  </a:cubicBezTo>
                  <a:cubicBezTo>
                    <a:pt x="154" y="278"/>
                    <a:pt x="154" y="278"/>
                    <a:pt x="154" y="278"/>
                  </a:cubicBezTo>
                  <a:cubicBezTo>
                    <a:pt x="156" y="278"/>
                    <a:pt x="157" y="278"/>
                    <a:pt x="158" y="279"/>
                  </a:cubicBezTo>
                  <a:cubicBezTo>
                    <a:pt x="166" y="274"/>
                    <a:pt x="166" y="274"/>
                    <a:pt x="166" y="274"/>
                  </a:cubicBezTo>
                  <a:cubicBezTo>
                    <a:pt x="167" y="274"/>
                    <a:pt x="167" y="274"/>
                    <a:pt x="167" y="274"/>
                  </a:cubicBezTo>
                  <a:cubicBezTo>
                    <a:pt x="167" y="275"/>
                    <a:pt x="167" y="275"/>
                    <a:pt x="167" y="275"/>
                  </a:cubicBezTo>
                  <a:cubicBezTo>
                    <a:pt x="168" y="274"/>
                    <a:pt x="168" y="274"/>
                    <a:pt x="168" y="274"/>
                  </a:cubicBezTo>
                  <a:cubicBezTo>
                    <a:pt x="169" y="275"/>
                    <a:pt x="169" y="275"/>
                    <a:pt x="169" y="275"/>
                  </a:cubicBezTo>
                  <a:cubicBezTo>
                    <a:pt x="172" y="279"/>
                    <a:pt x="173" y="282"/>
                    <a:pt x="173" y="283"/>
                  </a:cubicBezTo>
                  <a:cubicBezTo>
                    <a:pt x="177" y="289"/>
                    <a:pt x="177" y="289"/>
                    <a:pt x="177" y="289"/>
                  </a:cubicBezTo>
                  <a:cubicBezTo>
                    <a:pt x="180" y="290"/>
                    <a:pt x="180" y="290"/>
                    <a:pt x="180" y="290"/>
                  </a:cubicBezTo>
                  <a:cubicBezTo>
                    <a:pt x="180" y="290"/>
                    <a:pt x="180" y="290"/>
                    <a:pt x="180" y="290"/>
                  </a:cubicBezTo>
                  <a:cubicBezTo>
                    <a:pt x="181" y="290"/>
                    <a:pt x="181" y="290"/>
                    <a:pt x="181" y="290"/>
                  </a:cubicBezTo>
                  <a:cubicBezTo>
                    <a:pt x="180" y="289"/>
                    <a:pt x="180" y="289"/>
                    <a:pt x="180" y="289"/>
                  </a:cubicBezTo>
                  <a:cubicBezTo>
                    <a:pt x="179" y="287"/>
                    <a:pt x="179" y="286"/>
                    <a:pt x="180" y="285"/>
                  </a:cubicBezTo>
                  <a:cubicBezTo>
                    <a:pt x="181" y="284"/>
                    <a:pt x="182" y="283"/>
                    <a:pt x="185" y="283"/>
                  </a:cubicBezTo>
                  <a:cubicBezTo>
                    <a:pt x="199" y="283"/>
                    <a:pt x="199" y="283"/>
                    <a:pt x="199" y="283"/>
                  </a:cubicBezTo>
                  <a:cubicBezTo>
                    <a:pt x="200" y="283"/>
                    <a:pt x="200" y="283"/>
                    <a:pt x="200" y="283"/>
                  </a:cubicBezTo>
                  <a:cubicBezTo>
                    <a:pt x="201" y="283"/>
                    <a:pt x="201" y="283"/>
                    <a:pt x="201" y="283"/>
                  </a:cubicBezTo>
                  <a:cubicBezTo>
                    <a:pt x="201" y="283"/>
                    <a:pt x="201" y="283"/>
                    <a:pt x="201" y="283"/>
                  </a:cubicBezTo>
                  <a:cubicBezTo>
                    <a:pt x="201" y="283"/>
                    <a:pt x="201" y="283"/>
                    <a:pt x="201" y="283"/>
                  </a:cubicBezTo>
                  <a:cubicBezTo>
                    <a:pt x="206" y="292"/>
                    <a:pt x="206" y="292"/>
                    <a:pt x="206" y="292"/>
                  </a:cubicBezTo>
                  <a:cubicBezTo>
                    <a:pt x="205" y="296"/>
                    <a:pt x="205" y="296"/>
                    <a:pt x="205" y="296"/>
                  </a:cubicBezTo>
                  <a:cubicBezTo>
                    <a:pt x="205" y="296"/>
                    <a:pt x="205" y="296"/>
                    <a:pt x="205" y="296"/>
                  </a:cubicBezTo>
                  <a:cubicBezTo>
                    <a:pt x="211" y="297"/>
                    <a:pt x="211" y="297"/>
                    <a:pt x="211" y="297"/>
                  </a:cubicBezTo>
                  <a:cubicBezTo>
                    <a:pt x="211" y="297"/>
                    <a:pt x="211" y="297"/>
                    <a:pt x="211" y="297"/>
                  </a:cubicBezTo>
                  <a:cubicBezTo>
                    <a:pt x="211" y="296"/>
                    <a:pt x="211" y="295"/>
                    <a:pt x="211" y="295"/>
                  </a:cubicBezTo>
                  <a:cubicBezTo>
                    <a:pt x="213" y="294"/>
                    <a:pt x="213" y="294"/>
                    <a:pt x="213" y="294"/>
                  </a:cubicBezTo>
                  <a:cubicBezTo>
                    <a:pt x="227" y="303"/>
                    <a:pt x="227" y="303"/>
                    <a:pt x="227" y="303"/>
                  </a:cubicBezTo>
                  <a:cubicBezTo>
                    <a:pt x="228" y="305"/>
                    <a:pt x="229" y="306"/>
                    <a:pt x="229" y="308"/>
                  </a:cubicBezTo>
                  <a:cubicBezTo>
                    <a:pt x="229" y="314"/>
                    <a:pt x="229" y="314"/>
                    <a:pt x="229" y="314"/>
                  </a:cubicBezTo>
                  <a:cubicBezTo>
                    <a:pt x="234" y="315"/>
                    <a:pt x="234" y="315"/>
                    <a:pt x="234" y="315"/>
                  </a:cubicBezTo>
                  <a:cubicBezTo>
                    <a:pt x="237" y="310"/>
                    <a:pt x="237" y="310"/>
                    <a:pt x="237" y="310"/>
                  </a:cubicBezTo>
                  <a:cubicBezTo>
                    <a:pt x="235" y="307"/>
                    <a:pt x="235" y="305"/>
                    <a:pt x="235" y="303"/>
                  </a:cubicBezTo>
                  <a:cubicBezTo>
                    <a:pt x="235" y="302"/>
                    <a:pt x="236" y="301"/>
                    <a:pt x="237" y="300"/>
                  </a:cubicBezTo>
                  <a:cubicBezTo>
                    <a:pt x="239" y="299"/>
                    <a:pt x="239" y="299"/>
                    <a:pt x="239" y="299"/>
                  </a:cubicBezTo>
                  <a:cubicBezTo>
                    <a:pt x="239" y="298"/>
                    <a:pt x="239" y="297"/>
                    <a:pt x="240" y="297"/>
                  </a:cubicBezTo>
                  <a:cubicBezTo>
                    <a:pt x="243" y="297"/>
                    <a:pt x="243" y="297"/>
                    <a:pt x="243" y="297"/>
                  </a:cubicBezTo>
                  <a:cubicBezTo>
                    <a:pt x="245" y="299"/>
                    <a:pt x="247" y="303"/>
                    <a:pt x="248" y="309"/>
                  </a:cubicBezTo>
                  <a:cubicBezTo>
                    <a:pt x="248" y="310"/>
                    <a:pt x="248" y="310"/>
                    <a:pt x="248" y="310"/>
                  </a:cubicBezTo>
                  <a:cubicBezTo>
                    <a:pt x="249" y="311"/>
                    <a:pt x="249" y="311"/>
                    <a:pt x="249" y="311"/>
                  </a:cubicBezTo>
                  <a:cubicBezTo>
                    <a:pt x="249" y="312"/>
                    <a:pt x="251" y="313"/>
                    <a:pt x="255" y="315"/>
                  </a:cubicBezTo>
                  <a:cubicBezTo>
                    <a:pt x="255" y="315"/>
                    <a:pt x="255" y="315"/>
                    <a:pt x="255" y="315"/>
                  </a:cubicBezTo>
                  <a:cubicBezTo>
                    <a:pt x="256" y="315"/>
                    <a:pt x="256" y="315"/>
                    <a:pt x="256" y="315"/>
                  </a:cubicBezTo>
                  <a:cubicBezTo>
                    <a:pt x="269" y="328"/>
                    <a:pt x="269" y="328"/>
                    <a:pt x="269" y="328"/>
                  </a:cubicBezTo>
                  <a:cubicBezTo>
                    <a:pt x="269" y="328"/>
                    <a:pt x="269" y="328"/>
                    <a:pt x="269" y="328"/>
                  </a:cubicBezTo>
                  <a:cubicBezTo>
                    <a:pt x="275" y="326"/>
                    <a:pt x="275" y="326"/>
                    <a:pt x="275" y="326"/>
                  </a:cubicBezTo>
                  <a:cubicBezTo>
                    <a:pt x="274" y="324"/>
                    <a:pt x="274" y="324"/>
                    <a:pt x="274" y="324"/>
                  </a:cubicBezTo>
                  <a:cubicBezTo>
                    <a:pt x="272" y="322"/>
                    <a:pt x="272" y="320"/>
                    <a:pt x="272" y="319"/>
                  </a:cubicBezTo>
                  <a:cubicBezTo>
                    <a:pt x="272" y="316"/>
                    <a:pt x="274" y="313"/>
                    <a:pt x="278" y="311"/>
                  </a:cubicBezTo>
                  <a:cubicBezTo>
                    <a:pt x="285" y="305"/>
                    <a:pt x="285" y="305"/>
                    <a:pt x="285" y="305"/>
                  </a:cubicBezTo>
                  <a:cubicBezTo>
                    <a:pt x="293" y="310"/>
                    <a:pt x="293" y="310"/>
                    <a:pt x="293" y="310"/>
                  </a:cubicBezTo>
                  <a:cubicBezTo>
                    <a:pt x="294" y="310"/>
                    <a:pt x="294" y="310"/>
                    <a:pt x="294" y="310"/>
                  </a:cubicBezTo>
                  <a:cubicBezTo>
                    <a:pt x="296" y="301"/>
                    <a:pt x="296" y="301"/>
                    <a:pt x="296" y="301"/>
                  </a:cubicBezTo>
                  <a:cubicBezTo>
                    <a:pt x="296" y="300"/>
                    <a:pt x="296" y="300"/>
                    <a:pt x="296" y="300"/>
                  </a:cubicBezTo>
                  <a:cubicBezTo>
                    <a:pt x="297" y="299"/>
                    <a:pt x="297" y="299"/>
                    <a:pt x="297" y="299"/>
                  </a:cubicBezTo>
                  <a:cubicBezTo>
                    <a:pt x="304" y="300"/>
                    <a:pt x="304" y="300"/>
                    <a:pt x="304" y="300"/>
                  </a:cubicBezTo>
                  <a:cubicBezTo>
                    <a:pt x="305" y="301"/>
                    <a:pt x="306" y="303"/>
                    <a:pt x="306" y="305"/>
                  </a:cubicBezTo>
                  <a:cubicBezTo>
                    <a:pt x="306" y="306"/>
                    <a:pt x="305" y="308"/>
                    <a:pt x="303" y="310"/>
                  </a:cubicBezTo>
                  <a:cubicBezTo>
                    <a:pt x="305" y="311"/>
                    <a:pt x="305" y="311"/>
                    <a:pt x="305" y="311"/>
                  </a:cubicBezTo>
                  <a:cubicBezTo>
                    <a:pt x="309" y="313"/>
                    <a:pt x="312" y="314"/>
                    <a:pt x="314" y="315"/>
                  </a:cubicBezTo>
                  <a:cubicBezTo>
                    <a:pt x="315" y="315"/>
                    <a:pt x="315" y="315"/>
                    <a:pt x="315" y="315"/>
                  </a:cubicBezTo>
                  <a:cubicBezTo>
                    <a:pt x="315" y="315"/>
                    <a:pt x="315" y="315"/>
                    <a:pt x="315" y="315"/>
                  </a:cubicBezTo>
                  <a:cubicBezTo>
                    <a:pt x="320" y="317"/>
                    <a:pt x="320" y="317"/>
                    <a:pt x="320" y="317"/>
                  </a:cubicBezTo>
                  <a:cubicBezTo>
                    <a:pt x="324" y="317"/>
                    <a:pt x="324" y="317"/>
                    <a:pt x="324" y="317"/>
                  </a:cubicBezTo>
                  <a:cubicBezTo>
                    <a:pt x="318" y="288"/>
                    <a:pt x="318" y="288"/>
                    <a:pt x="318" y="288"/>
                  </a:cubicBezTo>
                  <a:cubicBezTo>
                    <a:pt x="314" y="285"/>
                    <a:pt x="310" y="281"/>
                    <a:pt x="307" y="275"/>
                  </a:cubicBezTo>
                  <a:cubicBezTo>
                    <a:pt x="304" y="270"/>
                    <a:pt x="305" y="263"/>
                    <a:pt x="312" y="255"/>
                  </a:cubicBezTo>
                  <a:cubicBezTo>
                    <a:pt x="315" y="251"/>
                    <a:pt x="320" y="247"/>
                    <a:pt x="325" y="243"/>
                  </a:cubicBezTo>
                  <a:cubicBezTo>
                    <a:pt x="325" y="243"/>
                    <a:pt x="325" y="243"/>
                    <a:pt x="325" y="243"/>
                  </a:cubicBezTo>
                  <a:cubicBezTo>
                    <a:pt x="325" y="243"/>
                    <a:pt x="325" y="243"/>
                    <a:pt x="325" y="243"/>
                  </a:cubicBezTo>
                  <a:cubicBezTo>
                    <a:pt x="331" y="243"/>
                    <a:pt x="331" y="243"/>
                    <a:pt x="331" y="243"/>
                  </a:cubicBezTo>
                  <a:cubicBezTo>
                    <a:pt x="331" y="243"/>
                    <a:pt x="331" y="243"/>
                    <a:pt x="331" y="243"/>
                  </a:cubicBezTo>
                  <a:cubicBezTo>
                    <a:pt x="336" y="245"/>
                    <a:pt x="336" y="245"/>
                    <a:pt x="336" y="245"/>
                  </a:cubicBezTo>
                  <a:cubicBezTo>
                    <a:pt x="346" y="245"/>
                    <a:pt x="346" y="245"/>
                    <a:pt x="346" y="245"/>
                  </a:cubicBezTo>
                  <a:cubicBezTo>
                    <a:pt x="350" y="243"/>
                    <a:pt x="353" y="237"/>
                    <a:pt x="357" y="228"/>
                  </a:cubicBezTo>
                  <a:cubicBezTo>
                    <a:pt x="360" y="222"/>
                    <a:pt x="360" y="211"/>
                    <a:pt x="358" y="193"/>
                  </a:cubicBezTo>
                  <a:close/>
                </a:path>
              </a:pathLst>
            </a:custGeom>
            <a:grpFill/>
            <a:ln>
              <a:noFill/>
            </a:ln>
          </p:spPr>
          <p:txBody>
            <a:bodyPr/>
            <a:lstStyle/>
            <a:p>
              <a:endParaRPr lang="zh-CN" altLang="en-US"/>
            </a:p>
          </p:txBody>
        </p:sp>
        <p:sp>
          <p:nvSpPr>
            <p:cNvPr id="519" name="Freeform 30"/>
            <p:cNvSpPr>
              <a:spLocks noChangeArrowheads="1"/>
            </p:cNvSpPr>
            <p:nvPr/>
          </p:nvSpPr>
          <p:spPr bwMode="auto">
            <a:xfrm>
              <a:off x="4334557" y="2922818"/>
              <a:ext cx="696912" cy="436563"/>
            </a:xfrm>
            <a:custGeom>
              <a:avLst/>
              <a:gdLst>
                <a:gd name="T0" fmla="*/ 2147483647 w 217"/>
                <a:gd name="T1" fmla="*/ 2147483647 h 136"/>
                <a:gd name="T2" fmla="*/ 2147483647 w 217"/>
                <a:gd name="T3" fmla="*/ 2147483647 h 136"/>
                <a:gd name="T4" fmla="*/ 2147483647 w 217"/>
                <a:gd name="T5" fmla="*/ 2147483647 h 136"/>
                <a:gd name="T6" fmla="*/ 2147483647 w 217"/>
                <a:gd name="T7" fmla="*/ 2147483647 h 136"/>
                <a:gd name="T8" fmla="*/ 2147483647 w 217"/>
                <a:gd name="T9" fmla="*/ 2147483647 h 136"/>
                <a:gd name="T10" fmla="*/ 2147483647 w 217"/>
                <a:gd name="T11" fmla="*/ 0 h 136"/>
                <a:gd name="T12" fmla="*/ 2147483647 w 217"/>
                <a:gd name="T13" fmla="*/ 2147483647 h 136"/>
                <a:gd name="T14" fmla="*/ 2147483647 w 217"/>
                <a:gd name="T15" fmla="*/ 2147483647 h 136"/>
                <a:gd name="T16" fmla="*/ 2147483647 w 217"/>
                <a:gd name="T17" fmla="*/ 2147483647 h 136"/>
                <a:gd name="T18" fmla="*/ 2147483647 w 217"/>
                <a:gd name="T19" fmla="*/ 2147483647 h 136"/>
                <a:gd name="T20" fmla="*/ 2147483647 w 217"/>
                <a:gd name="T21" fmla="*/ 2147483647 h 136"/>
                <a:gd name="T22" fmla="*/ 2147483647 w 217"/>
                <a:gd name="T23" fmla="*/ 2147483647 h 136"/>
                <a:gd name="T24" fmla="*/ 2147483647 w 217"/>
                <a:gd name="T25" fmla="*/ 2147483647 h 136"/>
                <a:gd name="T26" fmla="*/ 2147483647 w 217"/>
                <a:gd name="T27" fmla="*/ 2147483647 h 136"/>
                <a:gd name="T28" fmla="*/ 0 w 217"/>
                <a:gd name="T29" fmla="*/ 2147483647 h 136"/>
                <a:gd name="T30" fmla="*/ 2147483647 w 217"/>
                <a:gd name="T31" fmla="*/ 2147483647 h 136"/>
                <a:gd name="T32" fmla="*/ 2147483647 w 217"/>
                <a:gd name="T33" fmla="*/ 2147483647 h 136"/>
                <a:gd name="T34" fmla="*/ 2147483647 w 217"/>
                <a:gd name="T35" fmla="*/ 2147483647 h 136"/>
                <a:gd name="T36" fmla="*/ 2147483647 w 217"/>
                <a:gd name="T37" fmla="*/ 2147483647 h 136"/>
                <a:gd name="T38" fmla="*/ 2147483647 w 217"/>
                <a:gd name="T39" fmla="*/ 2147483647 h 136"/>
                <a:gd name="T40" fmla="*/ 2147483647 w 217"/>
                <a:gd name="T41" fmla="*/ 2147483647 h 136"/>
                <a:gd name="T42" fmla="*/ 2147483647 w 217"/>
                <a:gd name="T43" fmla="*/ 2147483647 h 136"/>
                <a:gd name="T44" fmla="*/ 2147483647 w 217"/>
                <a:gd name="T45" fmla="*/ 2147483647 h 136"/>
                <a:gd name="T46" fmla="*/ 2147483647 w 217"/>
                <a:gd name="T47" fmla="*/ 2147483647 h 136"/>
                <a:gd name="T48" fmla="*/ 2147483647 w 217"/>
                <a:gd name="T49" fmla="*/ 2147483647 h 136"/>
                <a:gd name="T50" fmla="*/ 2147483647 w 217"/>
                <a:gd name="T51" fmla="*/ 2147483647 h 136"/>
                <a:gd name="T52" fmla="*/ 2147483647 w 217"/>
                <a:gd name="T53" fmla="*/ 2147483647 h 136"/>
                <a:gd name="T54" fmla="*/ 2147483647 w 217"/>
                <a:gd name="T55" fmla="*/ 2147483647 h 136"/>
                <a:gd name="T56" fmla="*/ 2147483647 w 217"/>
                <a:gd name="T57" fmla="*/ 2147483647 h 136"/>
                <a:gd name="T58" fmla="*/ 2147483647 w 217"/>
                <a:gd name="T59" fmla="*/ 2147483647 h 136"/>
                <a:gd name="T60" fmla="*/ 2147483647 w 217"/>
                <a:gd name="T61" fmla="*/ 2147483647 h 136"/>
                <a:gd name="T62" fmla="*/ 2147483647 w 217"/>
                <a:gd name="T63" fmla="*/ 2147483647 h 136"/>
                <a:gd name="T64" fmla="*/ 2147483647 w 217"/>
                <a:gd name="T65" fmla="*/ 2147483647 h 136"/>
                <a:gd name="T66" fmla="*/ 2147483647 w 217"/>
                <a:gd name="T67" fmla="*/ 2147483647 h 136"/>
                <a:gd name="T68" fmla="*/ 2147483647 w 217"/>
                <a:gd name="T69" fmla="*/ 2147483647 h 136"/>
                <a:gd name="T70" fmla="*/ 2147483647 w 217"/>
                <a:gd name="T71" fmla="*/ 2147483647 h 136"/>
                <a:gd name="T72" fmla="*/ 2147483647 w 217"/>
                <a:gd name="T73" fmla="*/ 2147483647 h 136"/>
                <a:gd name="T74" fmla="*/ 2147483647 w 217"/>
                <a:gd name="T75" fmla="*/ 2147483647 h 136"/>
                <a:gd name="T76" fmla="*/ 2147483647 w 217"/>
                <a:gd name="T77" fmla="*/ 2147483647 h 136"/>
                <a:gd name="T78" fmla="*/ 2147483647 w 217"/>
                <a:gd name="T79" fmla="*/ 2147483647 h 136"/>
                <a:gd name="T80" fmla="*/ 2147483647 w 217"/>
                <a:gd name="T81" fmla="*/ 2147483647 h 136"/>
                <a:gd name="T82" fmla="*/ 2147483647 w 217"/>
                <a:gd name="T83" fmla="*/ 2147483647 h 136"/>
                <a:gd name="T84" fmla="*/ 2147483647 w 217"/>
                <a:gd name="T85" fmla="*/ 2147483647 h 136"/>
                <a:gd name="T86" fmla="*/ 2147483647 w 217"/>
                <a:gd name="T87" fmla="*/ 2147483647 h 136"/>
                <a:gd name="T88" fmla="*/ 2147483647 w 217"/>
                <a:gd name="T89" fmla="*/ 2147483647 h 136"/>
                <a:gd name="T90" fmla="*/ 2147483647 w 217"/>
                <a:gd name="T91" fmla="*/ 2147483647 h 136"/>
                <a:gd name="T92" fmla="*/ 2147483647 w 217"/>
                <a:gd name="T93" fmla="*/ 2147483647 h 136"/>
                <a:gd name="T94" fmla="*/ 2147483647 w 217"/>
                <a:gd name="T95" fmla="*/ 2147483647 h 136"/>
                <a:gd name="T96" fmla="*/ 2147483647 w 217"/>
                <a:gd name="T97" fmla="*/ 2147483647 h 136"/>
                <a:gd name="T98" fmla="*/ 2147483647 w 217"/>
                <a:gd name="T99" fmla="*/ 2147483647 h 136"/>
                <a:gd name="T100" fmla="*/ 2147483647 w 217"/>
                <a:gd name="T101" fmla="*/ 2147483647 h 1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17"/>
                <a:gd name="T154" fmla="*/ 0 h 136"/>
                <a:gd name="T155" fmla="*/ 217 w 217"/>
                <a:gd name="T156" fmla="*/ 136 h 1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17" h="136">
                  <a:moveTo>
                    <a:pt x="198" y="4"/>
                  </a:moveTo>
                  <a:cubicBezTo>
                    <a:pt x="198" y="4"/>
                    <a:pt x="198" y="4"/>
                    <a:pt x="198" y="4"/>
                  </a:cubicBezTo>
                  <a:cubicBezTo>
                    <a:pt x="198" y="6"/>
                    <a:pt x="196" y="7"/>
                    <a:pt x="194" y="7"/>
                  </a:cubicBezTo>
                  <a:cubicBezTo>
                    <a:pt x="179" y="6"/>
                    <a:pt x="179" y="6"/>
                    <a:pt x="179" y="6"/>
                  </a:cubicBezTo>
                  <a:cubicBezTo>
                    <a:pt x="168" y="4"/>
                    <a:pt x="161" y="2"/>
                    <a:pt x="157" y="0"/>
                  </a:cubicBezTo>
                  <a:cubicBezTo>
                    <a:pt x="135" y="21"/>
                    <a:pt x="135" y="21"/>
                    <a:pt x="135" y="21"/>
                  </a:cubicBezTo>
                  <a:cubicBezTo>
                    <a:pt x="136" y="30"/>
                    <a:pt x="136" y="30"/>
                    <a:pt x="136" y="30"/>
                  </a:cubicBezTo>
                  <a:cubicBezTo>
                    <a:pt x="136" y="30"/>
                    <a:pt x="136" y="30"/>
                    <a:pt x="136" y="30"/>
                  </a:cubicBezTo>
                  <a:cubicBezTo>
                    <a:pt x="134" y="31"/>
                    <a:pt x="134" y="31"/>
                    <a:pt x="134" y="31"/>
                  </a:cubicBezTo>
                  <a:cubicBezTo>
                    <a:pt x="117" y="33"/>
                    <a:pt x="108" y="32"/>
                    <a:pt x="106" y="26"/>
                  </a:cubicBezTo>
                  <a:cubicBezTo>
                    <a:pt x="104" y="1"/>
                    <a:pt x="104" y="1"/>
                    <a:pt x="104" y="1"/>
                  </a:cubicBezTo>
                  <a:cubicBezTo>
                    <a:pt x="84" y="0"/>
                    <a:pt x="84" y="0"/>
                    <a:pt x="84" y="0"/>
                  </a:cubicBezTo>
                  <a:cubicBezTo>
                    <a:pt x="76" y="18"/>
                    <a:pt x="76" y="18"/>
                    <a:pt x="76" y="18"/>
                  </a:cubicBezTo>
                  <a:cubicBezTo>
                    <a:pt x="75" y="10"/>
                    <a:pt x="75" y="10"/>
                    <a:pt x="75" y="10"/>
                  </a:cubicBezTo>
                  <a:cubicBezTo>
                    <a:pt x="75" y="4"/>
                    <a:pt x="74" y="0"/>
                    <a:pt x="72" y="0"/>
                  </a:cubicBezTo>
                  <a:cubicBezTo>
                    <a:pt x="64" y="4"/>
                    <a:pt x="64" y="4"/>
                    <a:pt x="64" y="4"/>
                  </a:cubicBezTo>
                  <a:cubicBezTo>
                    <a:pt x="60" y="9"/>
                    <a:pt x="60" y="9"/>
                    <a:pt x="60" y="9"/>
                  </a:cubicBezTo>
                  <a:cubicBezTo>
                    <a:pt x="59" y="10"/>
                    <a:pt x="59" y="10"/>
                    <a:pt x="59" y="10"/>
                  </a:cubicBezTo>
                  <a:cubicBezTo>
                    <a:pt x="59" y="10"/>
                    <a:pt x="59" y="10"/>
                    <a:pt x="59" y="10"/>
                  </a:cubicBezTo>
                  <a:cubicBezTo>
                    <a:pt x="51" y="12"/>
                    <a:pt x="51" y="12"/>
                    <a:pt x="51" y="12"/>
                  </a:cubicBezTo>
                  <a:cubicBezTo>
                    <a:pt x="42" y="20"/>
                    <a:pt x="34" y="27"/>
                    <a:pt x="28" y="35"/>
                  </a:cubicBezTo>
                  <a:cubicBezTo>
                    <a:pt x="6" y="64"/>
                    <a:pt x="6" y="64"/>
                    <a:pt x="6" y="64"/>
                  </a:cubicBezTo>
                  <a:cubicBezTo>
                    <a:pt x="11" y="74"/>
                    <a:pt x="11" y="74"/>
                    <a:pt x="11" y="74"/>
                  </a:cubicBezTo>
                  <a:cubicBezTo>
                    <a:pt x="11" y="76"/>
                    <a:pt x="11" y="76"/>
                    <a:pt x="11" y="76"/>
                  </a:cubicBezTo>
                  <a:cubicBezTo>
                    <a:pt x="11" y="76"/>
                    <a:pt x="11" y="76"/>
                    <a:pt x="11" y="76"/>
                  </a:cubicBezTo>
                  <a:cubicBezTo>
                    <a:pt x="10" y="76"/>
                    <a:pt x="10" y="76"/>
                    <a:pt x="10" y="76"/>
                  </a:cubicBezTo>
                  <a:cubicBezTo>
                    <a:pt x="9" y="78"/>
                    <a:pt x="10" y="82"/>
                    <a:pt x="12" y="86"/>
                  </a:cubicBezTo>
                  <a:cubicBezTo>
                    <a:pt x="15" y="91"/>
                    <a:pt x="17" y="97"/>
                    <a:pt x="17" y="103"/>
                  </a:cubicBezTo>
                  <a:cubicBezTo>
                    <a:pt x="17" y="104"/>
                    <a:pt x="17" y="104"/>
                    <a:pt x="17" y="104"/>
                  </a:cubicBezTo>
                  <a:cubicBezTo>
                    <a:pt x="0" y="114"/>
                    <a:pt x="0" y="114"/>
                    <a:pt x="0" y="114"/>
                  </a:cubicBezTo>
                  <a:cubicBezTo>
                    <a:pt x="0" y="118"/>
                    <a:pt x="0" y="118"/>
                    <a:pt x="0" y="118"/>
                  </a:cubicBezTo>
                  <a:cubicBezTo>
                    <a:pt x="8" y="122"/>
                    <a:pt x="8" y="122"/>
                    <a:pt x="8" y="122"/>
                  </a:cubicBezTo>
                  <a:cubicBezTo>
                    <a:pt x="8" y="122"/>
                    <a:pt x="9" y="123"/>
                    <a:pt x="9" y="124"/>
                  </a:cubicBezTo>
                  <a:cubicBezTo>
                    <a:pt x="9" y="124"/>
                    <a:pt x="9" y="124"/>
                    <a:pt x="9" y="124"/>
                  </a:cubicBezTo>
                  <a:cubicBezTo>
                    <a:pt x="8" y="126"/>
                    <a:pt x="12" y="129"/>
                    <a:pt x="18" y="132"/>
                  </a:cubicBezTo>
                  <a:cubicBezTo>
                    <a:pt x="32" y="136"/>
                    <a:pt x="32" y="136"/>
                    <a:pt x="32" y="136"/>
                  </a:cubicBezTo>
                  <a:cubicBezTo>
                    <a:pt x="37" y="133"/>
                    <a:pt x="37" y="133"/>
                    <a:pt x="37" y="133"/>
                  </a:cubicBezTo>
                  <a:cubicBezTo>
                    <a:pt x="42" y="126"/>
                    <a:pt x="42" y="126"/>
                    <a:pt x="42" y="126"/>
                  </a:cubicBezTo>
                  <a:cubicBezTo>
                    <a:pt x="46" y="115"/>
                    <a:pt x="46" y="115"/>
                    <a:pt x="46" y="115"/>
                  </a:cubicBezTo>
                  <a:cubicBezTo>
                    <a:pt x="57" y="119"/>
                    <a:pt x="57" y="119"/>
                    <a:pt x="57" y="119"/>
                  </a:cubicBezTo>
                  <a:cubicBezTo>
                    <a:pt x="59" y="120"/>
                    <a:pt x="59" y="120"/>
                    <a:pt x="59" y="120"/>
                  </a:cubicBezTo>
                  <a:cubicBezTo>
                    <a:pt x="59" y="121"/>
                    <a:pt x="59" y="121"/>
                    <a:pt x="59" y="121"/>
                  </a:cubicBezTo>
                  <a:cubicBezTo>
                    <a:pt x="59" y="121"/>
                    <a:pt x="59" y="121"/>
                    <a:pt x="59" y="121"/>
                  </a:cubicBezTo>
                  <a:cubicBezTo>
                    <a:pt x="59" y="122"/>
                    <a:pt x="59" y="122"/>
                    <a:pt x="59" y="122"/>
                  </a:cubicBezTo>
                  <a:cubicBezTo>
                    <a:pt x="57" y="126"/>
                    <a:pt x="58" y="130"/>
                    <a:pt x="62" y="132"/>
                  </a:cubicBezTo>
                  <a:cubicBezTo>
                    <a:pt x="74" y="132"/>
                    <a:pt x="74" y="132"/>
                    <a:pt x="74" y="132"/>
                  </a:cubicBezTo>
                  <a:cubicBezTo>
                    <a:pt x="79" y="131"/>
                    <a:pt x="82" y="130"/>
                    <a:pt x="85" y="128"/>
                  </a:cubicBezTo>
                  <a:cubicBezTo>
                    <a:pt x="86" y="126"/>
                    <a:pt x="89" y="125"/>
                    <a:pt x="92" y="126"/>
                  </a:cubicBezTo>
                  <a:cubicBezTo>
                    <a:pt x="97" y="126"/>
                    <a:pt x="101" y="128"/>
                    <a:pt x="104" y="132"/>
                  </a:cubicBezTo>
                  <a:cubicBezTo>
                    <a:pt x="106" y="125"/>
                    <a:pt x="106" y="125"/>
                    <a:pt x="106" y="125"/>
                  </a:cubicBezTo>
                  <a:cubicBezTo>
                    <a:pt x="107" y="124"/>
                    <a:pt x="107" y="124"/>
                    <a:pt x="107" y="124"/>
                  </a:cubicBezTo>
                  <a:cubicBezTo>
                    <a:pt x="108" y="124"/>
                    <a:pt x="108" y="124"/>
                    <a:pt x="108" y="124"/>
                  </a:cubicBezTo>
                  <a:cubicBezTo>
                    <a:pt x="110" y="122"/>
                    <a:pt x="111" y="120"/>
                    <a:pt x="112" y="118"/>
                  </a:cubicBezTo>
                  <a:cubicBezTo>
                    <a:pt x="114" y="115"/>
                    <a:pt x="116" y="112"/>
                    <a:pt x="119" y="110"/>
                  </a:cubicBezTo>
                  <a:cubicBezTo>
                    <a:pt x="124" y="107"/>
                    <a:pt x="124" y="107"/>
                    <a:pt x="124" y="107"/>
                  </a:cubicBezTo>
                  <a:cubicBezTo>
                    <a:pt x="125" y="106"/>
                    <a:pt x="125" y="106"/>
                    <a:pt x="125" y="106"/>
                  </a:cubicBezTo>
                  <a:cubicBezTo>
                    <a:pt x="125" y="107"/>
                    <a:pt x="125" y="107"/>
                    <a:pt x="125" y="107"/>
                  </a:cubicBezTo>
                  <a:cubicBezTo>
                    <a:pt x="126" y="107"/>
                    <a:pt x="126" y="107"/>
                    <a:pt x="126" y="107"/>
                  </a:cubicBezTo>
                  <a:cubicBezTo>
                    <a:pt x="129" y="108"/>
                    <a:pt x="129" y="108"/>
                    <a:pt x="129" y="108"/>
                  </a:cubicBezTo>
                  <a:cubicBezTo>
                    <a:pt x="129" y="108"/>
                    <a:pt x="129" y="108"/>
                    <a:pt x="129" y="108"/>
                  </a:cubicBezTo>
                  <a:cubicBezTo>
                    <a:pt x="130" y="108"/>
                    <a:pt x="130" y="108"/>
                    <a:pt x="130" y="108"/>
                  </a:cubicBezTo>
                  <a:cubicBezTo>
                    <a:pt x="134" y="88"/>
                    <a:pt x="134" y="88"/>
                    <a:pt x="134" y="88"/>
                  </a:cubicBezTo>
                  <a:cubicBezTo>
                    <a:pt x="134" y="88"/>
                    <a:pt x="134" y="88"/>
                    <a:pt x="134" y="88"/>
                  </a:cubicBezTo>
                  <a:cubicBezTo>
                    <a:pt x="140" y="86"/>
                    <a:pt x="140" y="86"/>
                    <a:pt x="140" y="86"/>
                  </a:cubicBezTo>
                  <a:cubicBezTo>
                    <a:pt x="147" y="82"/>
                    <a:pt x="150" y="78"/>
                    <a:pt x="150" y="75"/>
                  </a:cubicBezTo>
                  <a:cubicBezTo>
                    <a:pt x="148" y="69"/>
                    <a:pt x="148" y="69"/>
                    <a:pt x="148" y="69"/>
                  </a:cubicBezTo>
                  <a:cubicBezTo>
                    <a:pt x="147" y="65"/>
                    <a:pt x="147" y="62"/>
                    <a:pt x="148" y="61"/>
                  </a:cubicBezTo>
                  <a:cubicBezTo>
                    <a:pt x="149" y="60"/>
                    <a:pt x="150" y="60"/>
                    <a:pt x="151" y="60"/>
                  </a:cubicBezTo>
                  <a:cubicBezTo>
                    <a:pt x="154" y="60"/>
                    <a:pt x="157" y="60"/>
                    <a:pt x="160" y="62"/>
                  </a:cubicBezTo>
                  <a:cubicBezTo>
                    <a:pt x="161" y="56"/>
                    <a:pt x="161" y="56"/>
                    <a:pt x="161" y="56"/>
                  </a:cubicBezTo>
                  <a:cubicBezTo>
                    <a:pt x="161" y="55"/>
                    <a:pt x="161" y="55"/>
                    <a:pt x="161" y="55"/>
                  </a:cubicBezTo>
                  <a:cubicBezTo>
                    <a:pt x="161" y="54"/>
                    <a:pt x="161" y="54"/>
                    <a:pt x="161" y="54"/>
                  </a:cubicBezTo>
                  <a:cubicBezTo>
                    <a:pt x="168" y="51"/>
                    <a:pt x="168" y="51"/>
                    <a:pt x="168" y="51"/>
                  </a:cubicBezTo>
                  <a:cubicBezTo>
                    <a:pt x="169" y="48"/>
                    <a:pt x="169" y="48"/>
                    <a:pt x="169" y="48"/>
                  </a:cubicBezTo>
                  <a:cubicBezTo>
                    <a:pt x="165" y="48"/>
                    <a:pt x="165" y="48"/>
                    <a:pt x="165" y="48"/>
                  </a:cubicBezTo>
                  <a:cubicBezTo>
                    <a:pt x="164" y="47"/>
                    <a:pt x="164" y="47"/>
                    <a:pt x="164" y="47"/>
                  </a:cubicBezTo>
                  <a:cubicBezTo>
                    <a:pt x="164" y="45"/>
                    <a:pt x="164" y="45"/>
                    <a:pt x="164" y="45"/>
                  </a:cubicBezTo>
                  <a:cubicBezTo>
                    <a:pt x="164" y="44"/>
                    <a:pt x="164" y="44"/>
                    <a:pt x="164" y="44"/>
                  </a:cubicBezTo>
                  <a:cubicBezTo>
                    <a:pt x="165" y="43"/>
                    <a:pt x="165" y="43"/>
                    <a:pt x="165" y="43"/>
                  </a:cubicBezTo>
                  <a:cubicBezTo>
                    <a:pt x="166" y="43"/>
                    <a:pt x="166" y="43"/>
                    <a:pt x="166" y="43"/>
                  </a:cubicBezTo>
                  <a:cubicBezTo>
                    <a:pt x="167" y="43"/>
                    <a:pt x="167" y="43"/>
                    <a:pt x="167" y="43"/>
                  </a:cubicBezTo>
                  <a:cubicBezTo>
                    <a:pt x="170" y="43"/>
                    <a:pt x="173" y="42"/>
                    <a:pt x="176" y="38"/>
                  </a:cubicBezTo>
                  <a:cubicBezTo>
                    <a:pt x="202" y="20"/>
                    <a:pt x="202" y="20"/>
                    <a:pt x="202" y="20"/>
                  </a:cubicBezTo>
                  <a:cubicBezTo>
                    <a:pt x="202" y="20"/>
                    <a:pt x="202" y="20"/>
                    <a:pt x="202" y="20"/>
                  </a:cubicBezTo>
                  <a:cubicBezTo>
                    <a:pt x="210" y="24"/>
                    <a:pt x="210" y="24"/>
                    <a:pt x="210" y="24"/>
                  </a:cubicBezTo>
                  <a:cubicBezTo>
                    <a:pt x="214" y="24"/>
                    <a:pt x="214" y="24"/>
                    <a:pt x="214" y="24"/>
                  </a:cubicBezTo>
                  <a:cubicBezTo>
                    <a:pt x="212" y="15"/>
                    <a:pt x="212" y="15"/>
                    <a:pt x="212" y="15"/>
                  </a:cubicBezTo>
                  <a:cubicBezTo>
                    <a:pt x="212" y="14"/>
                    <a:pt x="212" y="14"/>
                    <a:pt x="212" y="14"/>
                  </a:cubicBezTo>
                  <a:cubicBezTo>
                    <a:pt x="212" y="14"/>
                    <a:pt x="212" y="14"/>
                    <a:pt x="212" y="14"/>
                  </a:cubicBezTo>
                  <a:cubicBezTo>
                    <a:pt x="212" y="14"/>
                    <a:pt x="212" y="14"/>
                    <a:pt x="212" y="14"/>
                  </a:cubicBezTo>
                  <a:cubicBezTo>
                    <a:pt x="217" y="6"/>
                    <a:pt x="217" y="6"/>
                    <a:pt x="217" y="6"/>
                  </a:cubicBezTo>
                  <a:cubicBezTo>
                    <a:pt x="216" y="6"/>
                    <a:pt x="216" y="6"/>
                    <a:pt x="216" y="6"/>
                  </a:cubicBezTo>
                  <a:cubicBezTo>
                    <a:pt x="213" y="6"/>
                    <a:pt x="213" y="6"/>
                    <a:pt x="213" y="6"/>
                  </a:cubicBezTo>
                  <a:cubicBezTo>
                    <a:pt x="213" y="7"/>
                    <a:pt x="213" y="7"/>
                    <a:pt x="213" y="7"/>
                  </a:cubicBezTo>
                  <a:cubicBezTo>
                    <a:pt x="212" y="7"/>
                    <a:pt x="212" y="7"/>
                    <a:pt x="212" y="7"/>
                  </a:cubicBezTo>
                  <a:cubicBezTo>
                    <a:pt x="204" y="8"/>
                    <a:pt x="204" y="8"/>
                    <a:pt x="204" y="8"/>
                  </a:cubicBezTo>
                  <a:cubicBezTo>
                    <a:pt x="202" y="8"/>
                    <a:pt x="202" y="8"/>
                    <a:pt x="202" y="8"/>
                  </a:cubicBezTo>
                  <a:cubicBezTo>
                    <a:pt x="202" y="8"/>
                    <a:pt x="202" y="8"/>
                    <a:pt x="202" y="8"/>
                  </a:cubicBezTo>
                  <a:cubicBezTo>
                    <a:pt x="202" y="8"/>
                    <a:pt x="202" y="8"/>
                    <a:pt x="202" y="8"/>
                  </a:cubicBezTo>
                  <a:cubicBezTo>
                    <a:pt x="202" y="6"/>
                    <a:pt x="202" y="6"/>
                    <a:pt x="202" y="6"/>
                  </a:cubicBezTo>
                  <a:cubicBezTo>
                    <a:pt x="200" y="4"/>
                    <a:pt x="200" y="4"/>
                    <a:pt x="200" y="4"/>
                  </a:cubicBezTo>
                  <a:lnTo>
                    <a:pt x="198" y="4"/>
                  </a:lnTo>
                  <a:close/>
                </a:path>
              </a:pathLst>
            </a:custGeom>
            <a:grpFill/>
            <a:ln>
              <a:noFill/>
            </a:ln>
          </p:spPr>
          <p:txBody>
            <a:bodyPr/>
            <a:lstStyle/>
            <a:p>
              <a:endParaRPr lang="zh-CN" altLang="en-US"/>
            </a:p>
          </p:txBody>
        </p:sp>
        <p:sp>
          <p:nvSpPr>
            <p:cNvPr id="520" name="Freeform 31"/>
            <p:cNvSpPr>
              <a:spLocks noChangeArrowheads="1"/>
            </p:cNvSpPr>
            <p:nvPr/>
          </p:nvSpPr>
          <p:spPr bwMode="auto">
            <a:xfrm>
              <a:off x="4987019" y="3646718"/>
              <a:ext cx="111125" cy="98425"/>
            </a:xfrm>
            <a:custGeom>
              <a:avLst/>
              <a:gdLst>
                <a:gd name="T0" fmla="*/ 2147483647 w 34"/>
                <a:gd name="T1" fmla="*/ 2147483647 h 31"/>
                <a:gd name="T2" fmla="*/ 2147483647 w 34"/>
                <a:gd name="T3" fmla="*/ 2147483647 h 31"/>
                <a:gd name="T4" fmla="*/ 2147483647 w 34"/>
                <a:gd name="T5" fmla="*/ 2147483647 h 31"/>
                <a:gd name="T6" fmla="*/ 2147483647 w 34"/>
                <a:gd name="T7" fmla="*/ 2147483647 h 31"/>
                <a:gd name="T8" fmla="*/ 2147483647 w 34"/>
                <a:gd name="T9" fmla="*/ 2147483647 h 31"/>
                <a:gd name="T10" fmla="*/ 2147483647 w 34"/>
                <a:gd name="T11" fmla="*/ 2147483647 h 31"/>
                <a:gd name="T12" fmla="*/ 2147483647 w 34"/>
                <a:gd name="T13" fmla="*/ 2147483647 h 31"/>
                <a:gd name="T14" fmla="*/ 2147483647 w 34"/>
                <a:gd name="T15" fmla="*/ 2147483647 h 31"/>
                <a:gd name="T16" fmla="*/ 2147483647 w 34"/>
                <a:gd name="T17" fmla="*/ 2147483647 h 31"/>
                <a:gd name="T18" fmla="*/ 2147483647 w 34"/>
                <a:gd name="T19" fmla="*/ 2147483647 h 31"/>
                <a:gd name="T20" fmla="*/ 0 w 34"/>
                <a:gd name="T21" fmla="*/ 2147483647 h 31"/>
                <a:gd name="T22" fmla="*/ 2147483647 w 34"/>
                <a:gd name="T23" fmla="*/ 2147483647 h 31"/>
                <a:gd name="T24" fmla="*/ 2147483647 w 34"/>
                <a:gd name="T25" fmla="*/ 2147483647 h 31"/>
                <a:gd name="T26" fmla="*/ 2147483647 w 34"/>
                <a:gd name="T27" fmla="*/ 2147483647 h 31"/>
                <a:gd name="T28" fmla="*/ 2147483647 w 34"/>
                <a:gd name="T29" fmla="*/ 2147483647 h 31"/>
                <a:gd name="T30" fmla="*/ 2147483647 w 34"/>
                <a:gd name="T31" fmla="*/ 2147483647 h 31"/>
                <a:gd name="T32" fmla="*/ 2147483647 w 34"/>
                <a:gd name="T33" fmla="*/ 2147483647 h 31"/>
                <a:gd name="T34" fmla="*/ 2147483647 w 34"/>
                <a:gd name="T35" fmla="*/ 2147483647 h 31"/>
                <a:gd name="T36" fmla="*/ 2147483647 w 34"/>
                <a:gd name="T37" fmla="*/ 2147483647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
                <a:gd name="T58" fmla="*/ 0 h 31"/>
                <a:gd name="T59" fmla="*/ 34 w 34"/>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 h="31">
                  <a:moveTo>
                    <a:pt x="31" y="17"/>
                  </a:moveTo>
                  <a:cubicBezTo>
                    <a:pt x="34" y="13"/>
                    <a:pt x="34" y="13"/>
                    <a:pt x="34" y="13"/>
                  </a:cubicBezTo>
                  <a:cubicBezTo>
                    <a:pt x="34" y="13"/>
                    <a:pt x="34" y="13"/>
                    <a:pt x="34" y="13"/>
                  </a:cubicBezTo>
                  <a:cubicBezTo>
                    <a:pt x="34" y="13"/>
                    <a:pt x="34" y="13"/>
                    <a:pt x="34" y="13"/>
                  </a:cubicBezTo>
                  <a:cubicBezTo>
                    <a:pt x="34" y="13"/>
                    <a:pt x="34" y="13"/>
                    <a:pt x="34" y="13"/>
                  </a:cubicBezTo>
                  <a:cubicBezTo>
                    <a:pt x="24" y="5"/>
                    <a:pt x="24" y="5"/>
                    <a:pt x="24" y="5"/>
                  </a:cubicBezTo>
                  <a:cubicBezTo>
                    <a:pt x="19" y="1"/>
                    <a:pt x="14" y="0"/>
                    <a:pt x="11" y="1"/>
                  </a:cubicBezTo>
                  <a:cubicBezTo>
                    <a:pt x="7" y="2"/>
                    <a:pt x="7" y="2"/>
                    <a:pt x="7" y="2"/>
                  </a:cubicBezTo>
                  <a:cubicBezTo>
                    <a:pt x="7" y="11"/>
                    <a:pt x="7" y="11"/>
                    <a:pt x="7" y="11"/>
                  </a:cubicBezTo>
                  <a:cubicBezTo>
                    <a:pt x="6" y="13"/>
                    <a:pt x="5" y="17"/>
                    <a:pt x="2" y="19"/>
                  </a:cubicBezTo>
                  <a:cubicBezTo>
                    <a:pt x="0" y="21"/>
                    <a:pt x="0" y="21"/>
                    <a:pt x="0" y="21"/>
                  </a:cubicBezTo>
                  <a:cubicBezTo>
                    <a:pt x="4" y="25"/>
                    <a:pt x="4" y="25"/>
                    <a:pt x="4" y="25"/>
                  </a:cubicBezTo>
                  <a:cubicBezTo>
                    <a:pt x="5" y="25"/>
                    <a:pt x="5" y="25"/>
                    <a:pt x="5" y="25"/>
                  </a:cubicBezTo>
                  <a:cubicBezTo>
                    <a:pt x="6" y="29"/>
                    <a:pt x="6" y="29"/>
                    <a:pt x="6" y="29"/>
                  </a:cubicBezTo>
                  <a:cubicBezTo>
                    <a:pt x="11" y="31"/>
                    <a:pt x="11" y="31"/>
                    <a:pt x="11" y="31"/>
                  </a:cubicBezTo>
                  <a:cubicBezTo>
                    <a:pt x="13" y="29"/>
                    <a:pt x="15" y="28"/>
                    <a:pt x="17" y="28"/>
                  </a:cubicBezTo>
                  <a:cubicBezTo>
                    <a:pt x="26" y="30"/>
                    <a:pt x="26" y="30"/>
                    <a:pt x="26" y="30"/>
                  </a:cubicBezTo>
                  <a:cubicBezTo>
                    <a:pt x="26" y="27"/>
                    <a:pt x="26" y="27"/>
                    <a:pt x="26" y="27"/>
                  </a:cubicBezTo>
                  <a:cubicBezTo>
                    <a:pt x="27" y="21"/>
                    <a:pt x="29" y="18"/>
                    <a:pt x="31" y="17"/>
                  </a:cubicBezTo>
                  <a:close/>
                </a:path>
              </a:pathLst>
            </a:custGeom>
            <a:grpFill/>
            <a:ln>
              <a:noFill/>
            </a:ln>
          </p:spPr>
          <p:txBody>
            <a:bodyPr/>
            <a:lstStyle/>
            <a:p>
              <a:endParaRPr lang="zh-CN" altLang="en-US"/>
            </a:p>
          </p:txBody>
        </p:sp>
        <p:sp>
          <p:nvSpPr>
            <p:cNvPr id="550" name="Freeform 32"/>
            <p:cNvSpPr>
              <a:spLocks noChangeArrowheads="1"/>
            </p:cNvSpPr>
            <p:nvPr/>
          </p:nvSpPr>
          <p:spPr bwMode="auto">
            <a:xfrm>
              <a:off x="4475844" y="3280006"/>
              <a:ext cx="606425" cy="469900"/>
            </a:xfrm>
            <a:custGeom>
              <a:avLst/>
              <a:gdLst>
                <a:gd name="T0" fmla="*/ 2147483647 w 189"/>
                <a:gd name="T1" fmla="*/ 2147483647 h 146"/>
                <a:gd name="T2" fmla="*/ 2147483647 w 189"/>
                <a:gd name="T3" fmla="*/ 2147483647 h 146"/>
                <a:gd name="T4" fmla="*/ 2147483647 w 189"/>
                <a:gd name="T5" fmla="*/ 2147483647 h 146"/>
                <a:gd name="T6" fmla="*/ 2147483647 w 189"/>
                <a:gd name="T7" fmla="*/ 0 h 146"/>
                <a:gd name="T8" fmla="*/ 2147483647 w 189"/>
                <a:gd name="T9" fmla="*/ 2147483647 h 146"/>
                <a:gd name="T10" fmla="*/ 2147483647 w 189"/>
                <a:gd name="T11" fmla="*/ 2147483647 h 146"/>
                <a:gd name="T12" fmla="*/ 2147483647 w 189"/>
                <a:gd name="T13" fmla="*/ 2147483647 h 146"/>
                <a:gd name="T14" fmla="*/ 2147483647 w 189"/>
                <a:gd name="T15" fmla="*/ 2147483647 h 146"/>
                <a:gd name="T16" fmla="*/ 2147483647 w 189"/>
                <a:gd name="T17" fmla="*/ 2147483647 h 146"/>
                <a:gd name="T18" fmla="*/ 2147483647 w 189"/>
                <a:gd name="T19" fmla="*/ 2147483647 h 146"/>
                <a:gd name="T20" fmla="*/ 2147483647 w 189"/>
                <a:gd name="T21" fmla="*/ 2147483647 h 146"/>
                <a:gd name="T22" fmla="*/ 0 w 189"/>
                <a:gd name="T23" fmla="*/ 2147483647 h 146"/>
                <a:gd name="T24" fmla="*/ 2147483647 w 189"/>
                <a:gd name="T25" fmla="*/ 2147483647 h 146"/>
                <a:gd name="T26" fmla="*/ 2147483647 w 189"/>
                <a:gd name="T27" fmla="*/ 2147483647 h 146"/>
                <a:gd name="T28" fmla="*/ 2147483647 w 189"/>
                <a:gd name="T29" fmla="*/ 2147483647 h 146"/>
                <a:gd name="T30" fmla="*/ 2147483647 w 189"/>
                <a:gd name="T31" fmla="*/ 2147483647 h 146"/>
                <a:gd name="T32" fmla="*/ 2147483647 w 189"/>
                <a:gd name="T33" fmla="*/ 2147483647 h 146"/>
                <a:gd name="T34" fmla="*/ 2147483647 w 189"/>
                <a:gd name="T35" fmla="*/ 2147483647 h 146"/>
                <a:gd name="T36" fmla="*/ 2147483647 w 189"/>
                <a:gd name="T37" fmla="*/ 2147483647 h 146"/>
                <a:gd name="T38" fmla="*/ 2147483647 w 189"/>
                <a:gd name="T39" fmla="*/ 2147483647 h 146"/>
                <a:gd name="T40" fmla="*/ 2147483647 w 189"/>
                <a:gd name="T41" fmla="*/ 2147483647 h 146"/>
                <a:gd name="T42" fmla="*/ 2147483647 w 189"/>
                <a:gd name="T43" fmla="*/ 2147483647 h 146"/>
                <a:gd name="T44" fmla="*/ 2147483647 w 189"/>
                <a:gd name="T45" fmla="*/ 2147483647 h 146"/>
                <a:gd name="T46" fmla="*/ 2147483647 w 189"/>
                <a:gd name="T47" fmla="*/ 2147483647 h 146"/>
                <a:gd name="T48" fmla="*/ 2147483647 w 189"/>
                <a:gd name="T49" fmla="*/ 2147483647 h 146"/>
                <a:gd name="T50" fmla="*/ 2147483647 w 189"/>
                <a:gd name="T51" fmla="*/ 2147483647 h 146"/>
                <a:gd name="T52" fmla="*/ 2147483647 w 189"/>
                <a:gd name="T53" fmla="*/ 2147483647 h 146"/>
                <a:gd name="T54" fmla="*/ 2147483647 w 189"/>
                <a:gd name="T55" fmla="*/ 2147483647 h 146"/>
                <a:gd name="T56" fmla="*/ 2147483647 w 189"/>
                <a:gd name="T57" fmla="*/ 2147483647 h 146"/>
                <a:gd name="T58" fmla="*/ 2147483647 w 189"/>
                <a:gd name="T59" fmla="*/ 2147483647 h 146"/>
                <a:gd name="T60" fmla="*/ 2147483647 w 189"/>
                <a:gd name="T61" fmla="*/ 2147483647 h 146"/>
                <a:gd name="T62" fmla="*/ 2147483647 w 189"/>
                <a:gd name="T63" fmla="*/ 2147483647 h 146"/>
                <a:gd name="T64" fmla="*/ 2147483647 w 189"/>
                <a:gd name="T65" fmla="*/ 2147483647 h 146"/>
                <a:gd name="T66" fmla="*/ 2147483647 w 189"/>
                <a:gd name="T67" fmla="*/ 2147483647 h 146"/>
                <a:gd name="T68" fmla="*/ 2147483647 w 189"/>
                <a:gd name="T69" fmla="*/ 2147483647 h 146"/>
                <a:gd name="T70" fmla="*/ 2147483647 w 189"/>
                <a:gd name="T71" fmla="*/ 2147483647 h 146"/>
                <a:gd name="T72" fmla="*/ 2147483647 w 189"/>
                <a:gd name="T73" fmla="*/ 2147483647 h 146"/>
                <a:gd name="T74" fmla="*/ 2147483647 w 189"/>
                <a:gd name="T75" fmla="*/ 2147483647 h 146"/>
                <a:gd name="T76" fmla="*/ 2147483647 w 189"/>
                <a:gd name="T77" fmla="*/ 2147483647 h 146"/>
                <a:gd name="T78" fmla="*/ 2147483647 w 189"/>
                <a:gd name="T79" fmla="*/ 2147483647 h 146"/>
                <a:gd name="T80" fmla="*/ 2147483647 w 189"/>
                <a:gd name="T81" fmla="*/ 2147483647 h 1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9"/>
                <a:gd name="T124" fmla="*/ 0 h 146"/>
                <a:gd name="T125" fmla="*/ 189 w 189"/>
                <a:gd name="T126" fmla="*/ 146 h 14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9" h="146">
                  <a:moveTo>
                    <a:pt x="132" y="43"/>
                  </a:moveTo>
                  <a:cubicBezTo>
                    <a:pt x="128" y="39"/>
                    <a:pt x="124" y="33"/>
                    <a:pt x="120" y="23"/>
                  </a:cubicBezTo>
                  <a:cubicBezTo>
                    <a:pt x="109" y="23"/>
                    <a:pt x="102" y="21"/>
                    <a:pt x="99" y="17"/>
                  </a:cubicBezTo>
                  <a:cubicBezTo>
                    <a:pt x="96" y="13"/>
                    <a:pt x="92" y="11"/>
                    <a:pt x="85" y="9"/>
                  </a:cubicBezTo>
                  <a:cubicBezTo>
                    <a:pt x="83" y="8"/>
                    <a:pt x="83" y="8"/>
                    <a:pt x="83" y="8"/>
                  </a:cubicBezTo>
                  <a:cubicBezTo>
                    <a:pt x="85" y="1"/>
                    <a:pt x="85" y="1"/>
                    <a:pt x="85" y="1"/>
                  </a:cubicBezTo>
                  <a:cubicBezTo>
                    <a:pt x="84" y="1"/>
                    <a:pt x="84" y="1"/>
                    <a:pt x="84" y="1"/>
                  </a:cubicBezTo>
                  <a:cubicBezTo>
                    <a:pt x="82" y="0"/>
                    <a:pt x="82" y="0"/>
                    <a:pt x="82" y="0"/>
                  </a:cubicBezTo>
                  <a:cubicBezTo>
                    <a:pt x="77" y="3"/>
                    <a:pt x="74" y="5"/>
                    <a:pt x="72" y="8"/>
                  </a:cubicBezTo>
                  <a:cubicBezTo>
                    <a:pt x="71" y="11"/>
                    <a:pt x="69" y="14"/>
                    <a:pt x="66" y="16"/>
                  </a:cubicBezTo>
                  <a:cubicBezTo>
                    <a:pt x="64" y="23"/>
                    <a:pt x="62" y="26"/>
                    <a:pt x="60" y="26"/>
                  </a:cubicBezTo>
                  <a:cubicBezTo>
                    <a:pt x="59" y="26"/>
                    <a:pt x="58" y="25"/>
                    <a:pt x="58" y="24"/>
                  </a:cubicBezTo>
                  <a:cubicBezTo>
                    <a:pt x="54" y="21"/>
                    <a:pt x="54" y="21"/>
                    <a:pt x="54" y="21"/>
                  </a:cubicBezTo>
                  <a:cubicBezTo>
                    <a:pt x="52" y="20"/>
                    <a:pt x="50" y="19"/>
                    <a:pt x="48" y="19"/>
                  </a:cubicBezTo>
                  <a:cubicBezTo>
                    <a:pt x="44" y="20"/>
                    <a:pt x="44" y="20"/>
                    <a:pt x="44" y="20"/>
                  </a:cubicBezTo>
                  <a:cubicBezTo>
                    <a:pt x="41" y="23"/>
                    <a:pt x="37" y="25"/>
                    <a:pt x="31" y="25"/>
                  </a:cubicBezTo>
                  <a:cubicBezTo>
                    <a:pt x="16" y="25"/>
                    <a:pt x="16" y="25"/>
                    <a:pt x="16" y="25"/>
                  </a:cubicBezTo>
                  <a:cubicBezTo>
                    <a:pt x="11" y="22"/>
                    <a:pt x="9" y="17"/>
                    <a:pt x="10" y="11"/>
                  </a:cubicBezTo>
                  <a:cubicBezTo>
                    <a:pt x="4" y="9"/>
                    <a:pt x="4" y="9"/>
                    <a:pt x="4" y="9"/>
                  </a:cubicBezTo>
                  <a:cubicBezTo>
                    <a:pt x="2" y="17"/>
                    <a:pt x="2" y="17"/>
                    <a:pt x="2" y="17"/>
                  </a:cubicBezTo>
                  <a:cubicBezTo>
                    <a:pt x="2" y="17"/>
                    <a:pt x="2" y="17"/>
                    <a:pt x="2" y="17"/>
                  </a:cubicBezTo>
                  <a:cubicBezTo>
                    <a:pt x="2" y="18"/>
                    <a:pt x="2" y="18"/>
                    <a:pt x="2" y="18"/>
                  </a:cubicBezTo>
                  <a:cubicBezTo>
                    <a:pt x="1" y="18"/>
                    <a:pt x="1" y="18"/>
                    <a:pt x="1" y="18"/>
                  </a:cubicBezTo>
                  <a:cubicBezTo>
                    <a:pt x="0" y="20"/>
                    <a:pt x="0" y="20"/>
                    <a:pt x="0" y="20"/>
                  </a:cubicBezTo>
                  <a:cubicBezTo>
                    <a:pt x="4" y="21"/>
                    <a:pt x="4" y="21"/>
                    <a:pt x="4" y="21"/>
                  </a:cubicBezTo>
                  <a:cubicBezTo>
                    <a:pt x="4" y="21"/>
                    <a:pt x="4" y="21"/>
                    <a:pt x="4" y="21"/>
                  </a:cubicBezTo>
                  <a:cubicBezTo>
                    <a:pt x="5" y="21"/>
                    <a:pt x="5" y="21"/>
                    <a:pt x="5" y="21"/>
                  </a:cubicBezTo>
                  <a:cubicBezTo>
                    <a:pt x="5" y="21"/>
                    <a:pt x="5" y="21"/>
                    <a:pt x="5" y="21"/>
                  </a:cubicBezTo>
                  <a:cubicBezTo>
                    <a:pt x="12" y="31"/>
                    <a:pt x="17" y="37"/>
                    <a:pt x="20" y="38"/>
                  </a:cubicBezTo>
                  <a:cubicBezTo>
                    <a:pt x="21" y="39"/>
                    <a:pt x="26" y="41"/>
                    <a:pt x="34" y="43"/>
                  </a:cubicBezTo>
                  <a:cubicBezTo>
                    <a:pt x="49" y="48"/>
                    <a:pt x="49" y="48"/>
                    <a:pt x="49" y="48"/>
                  </a:cubicBezTo>
                  <a:cubicBezTo>
                    <a:pt x="53" y="50"/>
                    <a:pt x="58" y="59"/>
                    <a:pt x="62" y="75"/>
                  </a:cubicBezTo>
                  <a:cubicBezTo>
                    <a:pt x="69" y="79"/>
                    <a:pt x="73" y="81"/>
                    <a:pt x="76" y="81"/>
                  </a:cubicBezTo>
                  <a:cubicBezTo>
                    <a:pt x="78" y="79"/>
                    <a:pt x="83" y="77"/>
                    <a:pt x="90" y="72"/>
                  </a:cubicBezTo>
                  <a:cubicBezTo>
                    <a:pt x="90" y="72"/>
                    <a:pt x="90" y="72"/>
                    <a:pt x="90" y="72"/>
                  </a:cubicBezTo>
                  <a:cubicBezTo>
                    <a:pt x="91" y="71"/>
                    <a:pt x="91" y="71"/>
                    <a:pt x="91" y="71"/>
                  </a:cubicBezTo>
                  <a:cubicBezTo>
                    <a:pt x="92" y="72"/>
                    <a:pt x="92" y="72"/>
                    <a:pt x="92" y="72"/>
                  </a:cubicBezTo>
                  <a:cubicBezTo>
                    <a:pt x="99" y="73"/>
                    <a:pt x="99" y="73"/>
                    <a:pt x="99" y="73"/>
                  </a:cubicBezTo>
                  <a:cubicBezTo>
                    <a:pt x="100" y="73"/>
                    <a:pt x="100" y="73"/>
                    <a:pt x="100" y="73"/>
                  </a:cubicBezTo>
                  <a:cubicBezTo>
                    <a:pt x="100" y="75"/>
                    <a:pt x="100" y="75"/>
                    <a:pt x="100" y="75"/>
                  </a:cubicBezTo>
                  <a:cubicBezTo>
                    <a:pt x="99" y="76"/>
                    <a:pt x="99" y="76"/>
                    <a:pt x="99" y="76"/>
                  </a:cubicBezTo>
                  <a:cubicBezTo>
                    <a:pt x="97" y="85"/>
                    <a:pt x="95" y="91"/>
                    <a:pt x="93" y="93"/>
                  </a:cubicBezTo>
                  <a:cubicBezTo>
                    <a:pt x="84" y="93"/>
                    <a:pt x="84" y="93"/>
                    <a:pt x="84" y="93"/>
                  </a:cubicBezTo>
                  <a:cubicBezTo>
                    <a:pt x="84" y="93"/>
                    <a:pt x="84" y="93"/>
                    <a:pt x="84" y="93"/>
                  </a:cubicBezTo>
                  <a:cubicBezTo>
                    <a:pt x="84" y="97"/>
                    <a:pt x="81" y="103"/>
                    <a:pt x="76" y="111"/>
                  </a:cubicBezTo>
                  <a:cubicBezTo>
                    <a:pt x="74" y="113"/>
                    <a:pt x="74" y="115"/>
                    <a:pt x="74" y="117"/>
                  </a:cubicBezTo>
                  <a:cubicBezTo>
                    <a:pt x="83" y="123"/>
                    <a:pt x="83" y="123"/>
                    <a:pt x="83" y="123"/>
                  </a:cubicBezTo>
                  <a:cubicBezTo>
                    <a:pt x="85" y="126"/>
                    <a:pt x="87" y="127"/>
                    <a:pt x="89" y="127"/>
                  </a:cubicBezTo>
                  <a:cubicBezTo>
                    <a:pt x="91" y="127"/>
                    <a:pt x="91" y="127"/>
                    <a:pt x="91" y="127"/>
                  </a:cubicBezTo>
                  <a:cubicBezTo>
                    <a:pt x="93" y="133"/>
                    <a:pt x="93" y="133"/>
                    <a:pt x="93" y="133"/>
                  </a:cubicBezTo>
                  <a:cubicBezTo>
                    <a:pt x="97" y="135"/>
                    <a:pt x="97" y="135"/>
                    <a:pt x="97" y="135"/>
                  </a:cubicBezTo>
                  <a:cubicBezTo>
                    <a:pt x="100" y="133"/>
                    <a:pt x="100" y="133"/>
                    <a:pt x="100" y="133"/>
                  </a:cubicBezTo>
                  <a:cubicBezTo>
                    <a:pt x="101" y="131"/>
                    <a:pt x="102" y="131"/>
                    <a:pt x="104" y="131"/>
                  </a:cubicBezTo>
                  <a:cubicBezTo>
                    <a:pt x="108" y="131"/>
                    <a:pt x="111" y="133"/>
                    <a:pt x="115" y="139"/>
                  </a:cubicBezTo>
                  <a:cubicBezTo>
                    <a:pt x="115" y="139"/>
                    <a:pt x="115" y="139"/>
                    <a:pt x="115" y="139"/>
                  </a:cubicBezTo>
                  <a:cubicBezTo>
                    <a:pt x="118" y="143"/>
                    <a:pt x="118" y="143"/>
                    <a:pt x="118" y="143"/>
                  </a:cubicBezTo>
                  <a:cubicBezTo>
                    <a:pt x="119" y="143"/>
                    <a:pt x="119" y="143"/>
                    <a:pt x="119" y="143"/>
                  </a:cubicBezTo>
                  <a:cubicBezTo>
                    <a:pt x="121" y="141"/>
                    <a:pt x="126" y="142"/>
                    <a:pt x="132" y="144"/>
                  </a:cubicBezTo>
                  <a:cubicBezTo>
                    <a:pt x="142" y="146"/>
                    <a:pt x="142" y="146"/>
                    <a:pt x="142" y="146"/>
                  </a:cubicBezTo>
                  <a:cubicBezTo>
                    <a:pt x="152" y="143"/>
                    <a:pt x="152" y="143"/>
                    <a:pt x="152" y="143"/>
                  </a:cubicBezTo>
                  <a:cubicBezTo>
                    <a:pt x="156" y="141"/>
                    <a:pt x="156" y="141"/>
                    <a:pt x="156" y="141"/>
                  </a:cubicBezTo>
                  <a:cubicBezTo>
                    <a:pt x="159" y="139"/>
                    <a:pt x="159" y="139"/>
                    <a:pt x="159" y="139"/>
                  </a:cubicBezTo>
                  <a:cubicBezTo>
                    <a:pt x="156" y="136"/>
                    <a:pt x="156" y="136"/>
                    <a:pt x="156" y="136"/>
                  </a:cubicBezTo>
                  <a:cubicBezTo>
                    <a:pt x="156" y="135"/>
                    <a:pt x="156" y="133"/>
                    <a:pt x="158" y="131"/>
                  </a:cubicBezTo>
                  <a:cubicBezTo>
                    <a:pt x="161" y="129"/>
                    <a:pt x="162" y="127"/>
                    <a:pt x="162" y="124"/>
                  </a:cubicBezTo>
                  <a:cubicBezTo>
                    <a:pt x="162" y="119"/>
                    <a:pt x="162" y="119"/>
                    <a:pt x="162" y="119"/>
                  </a:cubicBezTo>
                  <a:cubicBezTo>
                    <a:pt x="162" y="117"/>
                    <a:pt x="162" y="115"/>
                    <a:pt x="163" y="115"/>
                  </a:cubicBezTo>
                  <a:cubicBezTo>
                    <a:pt x="164" y="113"/>
                    <a:pt x="166" y="112"/>
                    <a:pt x="170" y="111"/>
                  </a:cubicBezTo>
                  <a:cubicBezTo>
                    <a:pt x="175" y="111"/>
                    <a:pt x="181" y="113"/>
                    <a:pt x="189" y="119"/>
                  </a:cubicBezTo>
                  <a:cubicBezTo>
                    <a:pt x="186" y="111"/>
                    <a:pt x="186" y="111"/>
                    <a:pt x="186" y="111"/>
                  </a:cubicBezTo>
                  <a:cubicBezTo>
                    <a:pt x="182" y="105"/>
                    <a:pt x="182" y="105"/>
                    <a:pt x="182" y="105"/>
                  </a:cubicBezTo>
                  <a:cubicBezTo>
                    <a:pt x="181" y="98"/>
                    <a:pt x="181" y="98"/>
                    <a:pt x="181" y="98"/>
                  </a:cubicBezTo>
                  <a:cubicBezTo>
                    <a:pt x="174" y="97"/>
                    <a:pt x="174" y="97"/>
                    <a:pt x="174" y="97"/>
                  </a:cubicBezTo>
                  <a:cubicBezTo>
                    <a:pt x="174" y="97"/>
                    <a:pt x="174" y="97"/>
                    <a:pt x="174" y="97"/>
                  </a:cubicBezTo>
                  <a:cubicBezTo>
                    <a:pt x="174" y="97"/>
                    <a:pt x="174" y="97"/>
                    <a:pt x="174" y="97"/>
                  </a:cubicBezTo>
                  <a:cubicBezTo>
                    <a:pt x="174" y="97"/>
                    <a:pt x="174" y="97"/>
                    <a:pt x="174" y="97"/>
                  </a:cubicBezTo>
                  <a:cubicBezTo>
                    <a:pt x="174" y="97"/>
                    <a:pt x="174" y="97"/>
                    <a:pt x="174" y="97"/>
                  </a:cubicBezTo>
                  <a:cubicBezTo>
                    <a:pt x="156" y="86"/>
                    <a:pt x="156" y="86"/>
                    <a:pt x="156" y="86"/>
                  </a:cubicBezTo>
                  <a:cubicBezTo>
                    <a:pt x="147" y="85"/>
                    <a:pt x="147" y="85"/>
                    <a:pt x="147" y="85"/>
                  </a:cubicBezTo>
                  <a:cubicBezTo>
                    <a:pt x="147" y="83"/>
                    <a:pt x="147" y="83"/>
                    <a:pt x="147" y="83"/>
                  </a:cubicBezTo>
                  <a:cubicBezTo>
                    <a:pt x="146" y="73"/>
                    <a:pt x="146" y="73"/>
                    <a:pt x="146" y="73"/>
                  </a:cubicBezTo>
                  <a:cubicBezTo>
                    <a:pt x="140" y="57"/>
                    <a:pt x="136" y="46"/>
                    <a:pt x="132" y="43"/>
                  </a:cubicBezTo>
                  <a:close/>
                </a:path>
              </a:pathLst>
            </a:custGeom>
            <a:grpFill/>
            <a:ln>
              <a:noFill/>
            </a:ln>
          </p:spPr>
          <p:txBody>
            <a:bodyPr/>
            <a:lstStyle/>
            <a:p>
              <a:endParaRPr lang="zh-CN" altLang="en-US"/>
            </a:p>
          </p:txBody>
        </p:sp>
        <p:sp>
          <p:nvSpPr>
            <p:cNvPr id="551" name="Freeform 33"/>
            <p:cNvSpPr>
              <a:spLocks noChangeArrowheads="1"/>
            </p:cNvSpPr>
            <p:nvPr/>
          </p:nvSpPr>
          <p:spPr bwMode="auto">
            <a:xfrm>
              <a:off x="4158344" y="2383068"/>
              <a:ext cx="565150" cy="808038"/>
            </a:xfrm>
            <a:custGeom>
              <a:avLst/>
              <a:gdLst>
                <a:gd name="T0" fmla="*/ 2147483647 w 176"/>
                <a:gd name="T1" fmla="*/ 2147483647 h 251"/>
                <a:gd name="T2" fmla="*/ 2147483647 w 176"/>
                <a:gd name="T3" fmla="*/ 2147483647 h 251"/>
                <a:gd name="T4" fmla="*/ 2147483647 w 176"/>
                <a:gd name="T5" fmla="*/ 2147483647 h 251"/>
                <a:gd name="T6" fmla="*/ 2147483647 w 176"/>
                <a:gd name="T7" fmla="*/ 2147483647 h 251"/>
                <a:gd name="T8" fmla="*/ 2147483647 w 176"/>
                <a:gd name="T9" fmla="*/ 2147483647 h 251"/>
                <a:gd name="T10" fmla="*/ 2147483647 w 176"/>
                <a:gd name="T11" fmla="*/ 2147483647 h 251"/>
                <a:gd name="T12" fmla="*/ 2147483647 w 176"/>
                <a:gd name="T13" fmla="*/ 2147483647 h 251"/>
                <a:gd name="T14" fmla="*/ 2147483647 w 176"/>
                <a:gd name="T15" fmla="*/ 2147483647 h 251"/>
                <a:gd name="T16" fmla="*/ 2147483647 w 176"/>
                <a:gd name="T17" fmla="*/ 0 h 251"/>
                <a:gd name="T18" fmla="*/ 2147483647 w 176"/>
                <a:gd name="T19" fmla="*/ 2147483647 h 251"/>
                <a:gd name="T20" fmla="*/ 2147483647 w 176"/>
                <a:gd name="T21" fmla="*/ 2147483647 h 251"/>
                <a:gd name="T22" fmla="*/ 2147483647 w 176"/>
                <a:gd name="T23" fmla="*/ 2147483647 h 251"/>
                <a:gd name="T24" fmla="*/ 2147483647 w 176"/>
                <a:gd name="T25" fmla="*/ 2147483647 h 251"/>
                <a:gd name="T26" fmla="*/ 2147483647 w 176"/>
                <a:gd name="T27" fmla="*/ 2147483647 h 251"/>
                <a:gd name="T28" fmla="*/ 2147483647 w 176"/>
                <a:gd name="T29" fmla="*/ 2147483647 h 251"/>
                <a:gd name="T30" fmla="*/ 2147483647 w 176"/>
                <a:gd name="T31" fmla="*/ 2147483647 h 251"/>
                <a:gd name="T32" fmla="*/ 2147483647 w 176"/>
                <a:gd name="T33" fmla="*/ 2147483647 h 251"/>
                <a:gd name="T34" fmla="*/ 2147483647 w 176"/>
                <a:gd name="T35" fmla="*/ 2147483647 h 251"/>
                <a:gd name="T36" fmla="*/ 2147483647 w 176"/>
                <a:gd name="T37" fmla="*/ 2147483647 h 251"/>
                <a:gd name="T38" fmla="*/ 2147483647 w 176"/>
                <a:gd name="T39" fmla="*/ 2147483647 h 251"/>
                <a:gd name="T40" fmla="*/ 2147483647 w 176"/>
                <a:gd name="T41" fmla="*/ 2147483647 h 251"/>
                <a:gd name="T42" fmla="*/ 2147483647 w 176"/>
                <a:gd name="T43" fmla="*/ 2147483647 h 251"/>
                <a:gd name="T44" fmla="*/ 2147483647 w 176"/>
                <a:gd name="T45" fmla="*/ 2147483647 h 251"/>
                <a:gd name="T46" fmla="*/ 2147483647 w 176"/>
                <a:gd name="T47" fmla="*/ 2147483647 h 251"/>
                <a:gd name="T48" fmla="*/ 2147483647 w 176"/>
                <a:gd name="T49" fmla="*/ 2147483647 h 251"/>
                <a:gd name="T50" fmla="*/ 2147483647 w 176"/>
                <a:gd name="T51" fmla="*/ 2147483647 h 251"/>
                <a:gd name="T52" fmla="*/ 2147483647 w 176"/>
                <a:gd name="T53" fmla="*/ 2147483647 h 251"/>
                <a:gd name="T54" fmla="*/ 2147483647 w 176"/>
                <a:gd name="T55" fmla="*/ 2147483647 h 251"/>
                <a:gd name="T56" fmla="*/ 2147483647 w 176"/>
                <a:gd name="T57" fmla="*/ 2147483647 h 251"/>
                <a:gd name="T58" fmla="*/ 2147483647 w 176"/>
                <a:gd name="T59" fmla="*/ 2147483647 h 251"/>
                <a:gd name="T60" fmla="*/ 2147483647 w 176"/>
                <a:gd name="T61" fmla="*/ 2147483647 h 251"/>
                <a:gd name="T62" fmla="*/ 2147483647 w 176"/>
                <a:gd name="T63" fmla="*/ 2147483647 h 251"/>
                <a:gd name="T64" fmla="*/ 2147483647 w 176"/>
                <a:gd name="T65" fmla="*/ 2147483647 h 251"/>
                <a:gd name="T66" fmla="*/ 2147483647 w 176"/>
                <a:gd name="T67" fmla="*/ 2147483647 h 251"/>
                <a:gd name="T68" fmla="*/ 2147483647 w 176"/>
                <a:gd name="T69" fmla="*/ 2147483647 h 251"/>
                <a:gd name="T70" fmla="*/ 2147483647 w 176"/>
                <a:gd name="T71" fmla="*/ 2147483647 h 251"/>
                <a:gd name="T72" fmla="*/ 2147483647 w 176"/>
                <a:gd name="T73" fmla="*/ 2147483647 h 251"/>
                <a:gd name="T74" fmla="*/ 2147483647 w 176"/>
                <a:gd name="T75" fmla="*/ 2147483647 h 251"/>
                <a:gd name="T76" fmla="*/ 2147483647 w 176"/>
                <a:gd name="T77" fmla="*/ 2147483647 h 251"/>
                <a:gd name="T78" fmla="*/ 2147483647 w 176"/>
                <a:gd name="T79" fmla="*/ 2147483647 h 251"/>
                <a:gd name="T80" fmla="*/ 2147483647 w 176"/>
                <a:gd name="T81" fmla="*/ 2147483647 h 251"/>
                <a:gd name="T82" fmla="*/ 2147483647 w 176"/>
                <a:gd name="T83" fmla="*/ 2147483647 h 251"/>
                <a:gd name="T84" fmla="*/ 2147483647 w 176"/>
                <a:gd name="T85" fmla="*/ 2147483647 h 251"/>
                <a:gd name="T86" fmla="*/ 2147483647 w 176"/>
                <a:gd name="T87" fmla="*/ 2147483647 h 251"/>
                <a:gd name="T88" fmla="*/ 2147483647 w 176"/>
                <a:gd name="T89" fmla="*/ 2147483647 h 251"/>
                <a:gd name="T90" fmla="*/ 2147483647 w 176"/>
                <a:gd name="T91" fmla="*/ 2147483647 h 251"/>
                <a:gd name="T92" fmla="*/ 2147483647 w 176"/>
                <a:gd name="T93" fmla="*/ 2147483647 h 251"/>
                <a:gd name="T94" fmla="*/ 2147483647 w 176"/>
                <a:gd name="T95" fmla="*/ 2147483647 h 251"/>
                <a:gd name="T96" fmla="*/ 2147483647 w 176"/>
                <a:gd name="T97" fmla="*/ 2147483647 h 251"/>
                <a:gd name="T98" fmla="*/ 2147483647 w 176"/>
                <a:gd name="T99" fmla="*/ 2147483647 h 251"/>
                <a:gd name="T100" fmla="*/ 2147483647 w 176"/>
                <a:gd name="T101" fmla="*/ 2147483647 h 251"/>
                <a:gd name="T102" fmla="*/ 2147483647 w 176"/>
                <a:gd name="T103" fmla="*/ 2147483647 h 251"/>
                <a:gd name="T104" fmla="*/ 2147483647 w 176"/>
                <a:gd name="T105" fmla="*/ 2147483647 h 25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6"/>
                <a:gd name="T160" fmla="*/ 0 h 251"/>
                <a:gd name="T161" fmla="*/ 176 w 176"/>
                <a:gd name="T162" fmla="*/ 251 h 25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6" h="251">
                  <a:moveTo>
                    <a:pt x="162" y="76"/>
                  </a:moveTo>
                  <a:cubicBezTo>
                    <a:pt x="159" y="74"/>
                    <a:pt x="159" y="74"/>
                    <a:pt x="159" y="74"/>
                  </a:cubicBezTo>
                  <a:cubicBezTo>
                    <a:pt x="159" y="74"/>
                    <a:pt x="159" y="74"/>
                    <a:pt x="159" y="74"/>
                  </a:cubicBezTo>
                  <a:cubicBezTo>
                    <a:pt x="158" y="74"/>
                    <a:pt x="158" y="74"/>
                    <a:pt x="158" y="74"/>
                  </a:cubicBezTo>
                  <a:cubicBezTo>
                    <a:pt x="156" y="72"/>
                    <a:pt x="156" y="72"/>
                    <a:pt x="156" y="72"/>
                  </a:cubicBezTo>
                  <a:cubicBezTo>
                    <a:pt x="145" y="68"/>
                    <a:pt x="145" y="68"/>
                    <a:pt x="145" y="68"/>
                  </a:cubicBezTo>
                  <a:cubicBezTo>
                    <a:pt x="142" y="68"/>
                    <a:pt x="142" y="68"/>
                    <a:pt x="142" y="68"/>
                  </a:cubicBezTo>
                  <a:cubicBezTo>
                    <a:pt x="140" y="69"/>
                    <a:pt x="140" y="69"/>
                    <a:pt x="140" y="69"/>
                  </a:cubicBezTo>
                  <a:cubicBezTo>
                    <a:pt x="135" y="61"/>
                    <a:pt x="135" y="61"/>
                    <a:pt x="135" y="61"/>
                  </a:cubicBezTo>
                  <a:cubicBezTo>
                    <a:pt x="136" y="60"/>
                    <a:pt x="136" y="60"/>
                    <a:pt x="136" y="60"/>
                  </a:cubicBezTo>
                  <a:cubicBezTo>
                    <a:pt x="139" y="56"/>
                    <a:pt x="139" y="56"/>
                    <a:pt x="139" y="56"/>
                  </a:cubicBezTo>
                  <a:cubicBezTo>
                    <a:pt x="139" y="52"/>
                    <a:pt x="139" y="52"/>
                    <a:pt x="139" y="52"/>
                  </a:cubicBezTo>
                  <a:cubicBezTo>
                    <a:pt x="139" y="51"/>
                    <a:pt x="139" y="51"/>
                    <a:pt x="139" y="51"/>
                  </a:cubicBezTo>
                  <a:cubicBezTo>
                    <a:pt x="141" y="48"/>
                    <a:pt x="141" y="48"/>
                    <a:pt x="141" y="48"/>
                  </a:cubicBezTo>
                  <a:cubicBezTo>
                    <a:pt x="140" y="47"/>
                    <a:pt x="140" y="47"/>
                    <a:pt x="140" y="47"/>
                  </a:cubicBezTo>
                  <a:cubicBezTo>
                    <a:pt x="134" y="46"/>
                    <a:pt x="134" y="46"/>
                    <a:pt x="134" y="46"/>
                  </a:cubicBezTo>
                  <a:cubicBezTo>
                    <a:pt x="134" y="46"/>
                    <a:pt x="134" y="46"/>
                    <a:pt x="134" y="46"/>
                  </a:cubicBezTo>
                  <a:cubicBezTo>
                    <a:pt x="123" y="44"/>
                    <a:pt x="123" y="44"/>
                    <a:pt x="123" y="44"/>
                  </a:cubicBezTo>
                  <a:cubicBezTo>
                    <a:pt x="123" y="44"/>
                    <a:pt x="123" y="44"/>
                    <a:pt x="123" y="44"/>
                  </a:cubicBezTo>
                  <a:cubicBezTo>
                    <a:pt x="117" y="38"/>
                    <a:pt x="117" y="38"/>
                    <a:pt x="117" y="38"/>
                  </a:cubicBezTo>
                  <a:cubicBezTo>
                    <a:pt x="117" y="38"/>
                    <a:pt x="117" y="38"/>
                    <a:pt x="117" y="38"/>
                  </a:cubicBezTo>
                  <a:cubicBezTo>
                    <a:pt x="115" y="34"/>
                    <a:pt x="115" y="34"/>
                    <a:pt x="115" y="34"/>
                  </a:cubicBezTo>
                  <a:cubicBezTo>
                    <a:pt x="114" y="32"/>
                    <a:pt x="114" y="32"/>
                    <a:pt x="114" y="32"/>
                  </a:cubicBezTo>
                  <a:cubicBezTo>
                    <a:pt x="117" y="24"/>
                    <a:pt x="117" y="24"/>
                    <a:pt x="117" y="24"/>
                  </a:cubicBezTo>
                  <a:cubicBezTo>
                    <a:pt x="117" y="18"/>
                    <a:pt x="117" y="18"/>
                    <a:pt x="117" y="18"/>
                  </a:cubicBezTo>
                  <a:cubicBezTo>
                    <a:pt x="117" y="16"/>
                    <a:pt x="117" y="16"/>
                    <a:pt x="117" y="16"/>
                  </a:cubicBezTo>
                  <a:cubicBezTo>
                    <a:pt x="114" y="20"/>
                    <a:pt x="114" y="20"/>
                    <a:pt x="114" y="20"/>
                  </a:cubicBezTo>
                  <a:cubicBezTo>
                    <a:pt x="113" y="20"/>
                    <a:pt x="113" y="20"/>
                    <a:pt x="113" y="20"/>
                  </a:cubicBezTo>
                  <a:cubicBezTo>
                    <a:pt x="113" y="21"/>
                    <a:pt x="113" y="21"/>
                    <a:pt x="113" y="21"/>
                  </a:cubicBezTo>
                  <a:cubicBezTo>
                    <a:pt x="112" y="20"/>
                    <a:pt x="112" y="20"/>
                    <a:pt x="112" y="20"/>
                  </a:cubicBezTo>
                  <a:cubicBezTo>
                    <a:pt x="111" y="20"/>
                    <a:pt x="111" y="20"/>
                    <a:pt x="111" y="20"/>
                  </a:cubicBezTo>
                  <a:cubicBezTo>
                    <a:pt x="105" y="15"/>
                    <a:pt x="105" y="15"/>
                    <a:pt x="105" y="15"/>
                  </a:cubicBezTo>
                  <a:cubicBezTo>
                    <a:pt x="104" y="14"/>
                    <a:pt x="104" y="14"/>
                    <a:pt x="104" y="14"/>
                  </a:cubicBezTo>
                  <a:cubicBezTo>
                    <a:pt x="104" y="13"/>
                    <a:pt x="104" y="13"/>
                    <a:pt x="104" y="13"/>
                  </a:cubicBezTo>
                  <a:cubicBezTo>
                    <a:pt x="103" y="4"/>
                    <a:pt x="103" y="4"/>
                    <a:pt x="103" y="4"/>
                  </a:cubicBezTo>
                  <a:cubicBezTo>
                    <a:pt x="100" y="0"/>
                    <a:pt x="100" y="0"/>
                    <a:pt x="100" y="0"/>
                  </a:cubicBezTo>
                  <a:cubicBezTo>
                    <a:pt x="94" y="0"/>
                    <a:pt x="94" y="0"/>
                    <a:pt x="94" y="0"/>
                  </a:cubicBezTo>
                  <a:cubicBezTo>
                    <a:pt x="90" y="7"/>
                    <a:pt x="90" y="7"/>
                    <a:pt x="90" y="7"/>
                  </a:cubicBezTo>
                  <a:cubicBezTo>
                    <a:pt x="90" y="8"/>
                    <a:pt x="90" y="8"/>
                    <a:pt x="90" y="8"/>
                  </a:cubicBezTo>
                  <a:cubicBezTo>
                    <a:pt x="89" y="8"/>
                    <a:pt x="89" y="8"/>
                    <a:pt x="89" y="8"/>
                  </a:cubicBezTo>
                  <a:cubicBezTo>
                    <a:pt x="80" y="6"/>
                    <a:pt x="80" y="6"/>
                    <a:pt x="80" y="6"/>
                  </a:cubicBezTo>
                  <a:cubicBezTo>
                    <a:pt x="78" y="15"/>
                    <a:pt x="78" y="15"/>
                    <a:pt x="78" y="15"/>
                  </a:cubicBezTo>
                  <a:cubicBezTo>
                    <a:pt x="78" y="24"/>
                    <a:pt x="78" y="24"/>
                    <a:pt x="78" y="24"/>
                  </a:cubicBezTo>
                  <a:cubicBezTo>
                    <a:pt x="78" y="24"/>
                    <a:pt x="78" y="24"/>
                    <a:pt x="78" y="24"/>
                  </a:cubicBezTo>
                  <a:cubicBezTo>
                    <a:pt x="73" y="32"/>
                    <a:pt x="73" y="32"/>
                    <a:pt x="73" y="32"/>
                  </a:cubicBezTo>
                  <a:cubicBezTo>
                    <a:pt x="73" y="33"/>
                    <a:pt x="73" y="33"/>
                    <a:pt x="73" y="33"/>
                  </a:cubicBezTo>
                  <a:cubicBezTo>
                    <a:pt x="72" y="33"/>
                    <a:pt x="72" y="33"/>
                    <a:pt x="72" y="33"/>
                  </a:cubicBezTo>
                  <a:cubicBezTo>
                    <a:pt x="71" y="33"/>
                    <a:pt x="71" y="33"/>
                    <a:pt x="71" y="33"/>
                  </a:cubicBezTo>
                  <a:cubicBezTo>
                    <a:pt x="65" y="34"/>
                    <a:pt x="65" y="34"/>
                    <a:pt x="65" y="34"/>
                  </a:cubicBezTo>
                  <a:cubicBezTo>
                    <a:pt x="59" y="38"/>
                    <a:pt x="59" y="38"/>
                    <a:pt x="59" y="38"/>
                  </a:cubicBezTo>
                  <a:cubicBezTo>
                    <a:pt x="59" y="39"/>
                    <a:pt x="59" y="39"/>
                    <a:pt x="59" y="39"/>
                  </a:cubicBezTo>
                  <a:cubicBezTo>
                    <a:pt x="59" y="39"/>
                    <a:pt x="59" y="39"/>
                    <a:pt x="59" y="39"/>
                  </a:cubicBezTo>
                  <a:cubicBezTo>
                    <a:pt x="58" y="39"/>
                    <a:pt x="58" y="39"/>
                    <a:pt x="58" y="39"/>
                  </a:cubicBezTo>
                  <a:cubicBezTo>
                    <a:pt x="57" y="39"/>
                    <a:pt x="57" y="39"/>
                    <a:pt x="57" y="39"/>
                  </a:cubicBezTo>
                  <a:cubicBezTo>
                    <a:pt x="46" y="35"/>
                    <a:pt x="46" y="35"/>
                    <a:pt x="46" y="35"/>
                  </a:cubicBezTo>
                  <a:cubicBezTo>
                    <a:pt x="45" y="39"/>
                    <a:pt x="45" y="39"/>
                    <a:pt x="45" y="39"/>
                  </a:cubicBezTo>
                  <a:cubicBezTo>
                    <a:pt x="45" y="40"/>
                    <a:pt x="45" y="40"/>
                    <a:pt x="45" y="40"/>
                  </a:cubicBezTo>
                  <a:cubicBezTo>
                    <a:pt x="40" y="48"/>
                    <a:pt x="40" y="48"/>
                    <a:pt x="40" y="48"/>
                  </a:cubicBezTo>
                  <a:cubicBezTo>
                    <a:pt x="39" y="49"/>
                    <a:pt x="38" y="50"/>
                    <a:pt x="37" y="50"/>
                  </a:cubicBezTo>
                  <a:cubicBezTo>
                    <a:pt x="32" y="50"/>
                    <a:pt x="32" y="50"/>
                    <a:pt x="32" y="50"/>
                  </a:cubicBezTo>
                  <a:cubicBezTo>
                    <a:pt x="25" y="47"/>
                    <a:pt x="25" y="47"/>
                    <a:pt x="25" y="47"/>
                  </a:cubicBezTo>
                  <a:cubicBezTo>
                    <a:pt x="24" y="46"/>
                    <a:pt x="24" y="46"/>
                    <a:pt x="24" y="46"/>
                  </a:cubicBezTo>
                  <a:cubicBezTo>
                    <a:pt x="24" y="46"/>
                    <a:pt x="24" y="46"/>
                    <a:pt x="24" y="46"/>
                  </a:cubicBezTo>
                  <a:cubicBezTo>
                    <a:pt x="24" y="45"/>
                    <a:pt x="24" y="45"/>
                    <a:pt x="24" y="45"/>
                  </a:cubicBezTo>
                  <a:cubicBezTo>
                    <a:pt x="23" y="36"/>
                    <a:pt x="23" y="36"/>
                    <a:pt x="23" y="36"/>
                  </a:cubicBezTo>
                  <a:cubicBezTo>
                    <a:pt x="21" y="28"/>
                    <a:pt x="21" y="28"/>
                    <a:pt x="21" y="28"/>
                  </a:cubicBezTo>
                  <a:cubicBezTo>
                    <a:pt x="19" y="26"/>
                    <a:pt x="19" y="26"/>
                    <a:pt x="19" y="26"/>
                  </a:cubicBezTo>
                  <a:cubicBezTo>
                    <a:pt x="17" y="32"/>
                    <a:pt x="17" y="32"/>
                    <a:pt x="17" y="32"/>
                  </a:cubicBezTo>
                  <a:cubicBezTo>
                    <a:pt x="17" y="32"/>
                    <a:pt x="17" y="32"/>
                    <a:pt x="17" y="32"/>
                  </a:cubicBezTo>
                  <a:cubicBezTo>
                    <a:pt x="17" y="32"/>
                    <a:pt x="17" y="32"/>
                    <a:pt x="17" y="32"/>
                  </a:cubicBezTo>
                  <a:cubicBezTo>
                    <a:pt x="12" y="38"/>
                    <a:pt x="12" y="38"/>
                    <a:pt x="12" y="38"/>
                  </a:cubicBezTo>
                  <a:cubicBezTo>
                    <a:pt x="8" y="48"/>
                    <a:pt x="8" y="48"/>
                    <a:pt x="8" y="48"/>
                  </a:cubicBezTo>
                  <a:cubicBezTo>
                    <a:pt x="8" y="48"/>
                    <a:pt x="8" y="48"/>
                    <a:pt x="8" y="48"/>
                  </a:cubicBezTo>
                  <a:cubicBezTo>
                    <a:pt x="8" y="48"/>
                    <a:pt x="8" y="48"/>
                    <a:pt x="8" y="48"/>
                  </a:cubicBezTo>
                  <a:cubicBezTo>
                    <a:pt x="8" y="48"/>
                    <a:pt x="8" y="48"/>
                    <a:pt x="8" y="48"/>
                  </a:cubicBezTo>
                  <a:cubicBezTo>
                    <a:pt x="7" y="48"/>
                    <a:pt x="7" y="48"/>
                    <a:pt x="7" y="48"/>
                  </a:cubicBezTo>
                  <a:cubicBezTo>
                    <a:pt x="4" y="54"/>
                    <a:pt x="4" y="54"/>
                    <a:pt x="4" y="54"/>
                  </a:cubicBezTo>
                  <a:cubicBezTo>
                    <a:pt x="4" y="55"/>
                    <a:pt x="3" y="58"/>
                    <a:pt x="0" y="61"/>
                  </a:cubicBezTo>
                  <a:cubicBezTo>
                    <a:pt x="3" y="70"/>
                    <a:pt x="3" y="70"/>
                    <a:pt x="3" y="70"/>
                  </a:cubicBezTo>
                  <a:cubicBezTo>
                    <a:pt x="15" y="84"/>
                    <a:pt x="15" y="84"/>
                    <a:pt x="15" y="84"/>
                  </a:cubicBezTo>
                  <a:cubicBezTo>
                    <a:pt x="15" y="84"/>
                    <a:pt x="15" y="84"/>
                    <a:pt x="15" y="84"/>
                  </a:cubicBezTo>
                  <a:cubicBezTo>
                    <a:pt x="19" y="92"/>
                    <a:pt x="19" y="92"/>
                    <a:pt x="19" y="92"/>
                  </a:cubicBezTo>
                  <a:cubicBezTo>
                    <a:pt x="19" y="93"/>
                    <a:pt x="19" y="93"/>
                    <a:pt x="19" y="93"/>
                  </a:cubicBezTo>
                  <a:cubicBezTo>
                    <a:pt x="18" y="94"/>
                    <a:pt x="18" y="94"/>
                    <a:pt x="18" y="94"/>
                  </a:cubicBezTo>
                  <a:cubicBezTo>
                    <a:pt x="18" y="94"/>
                    <a:pt x="18" y="94"/>
                    <a:pt x="18" y="94"/>
                  </a:cubicBezTo>
                  <a:cubicBezTo>
                    <a:pt x="15" y="98"/>
                    <a:pt x="15" y="98"/>
                    <a:pt x="15" y="98"/>
                  </a:cubicBezTo>
                  <a:cubicBezTo>
                    <a:pt x="14" y="98"/>
                    <a:pt x="14" y="98"/>
                    <a:pt x="14" y="98"/>
                  </a:cubicBezTo>
                  <a:cubicBezTo>
                    <a:pt x="6" y="100"/>
                    <a:pt x="6" y="100"/>
                    <a:pt x="6" y="100"/>
                  </a:cubicBezTo>
                  <a:cubicBezTo>
                    <a:pt x="7" y="106"/>
                    <a:pt x="7" y="106"/>
                    <a:pt x="7" y="106"/>
                  </a:cubicBezTo>
                  <a:cubicBezTo>
                    <a:pt x="13" y="110"/>
                    <a:pt x="13" y="110"/>
                    <a:pt x="13" y="110"/>
                  </a:cubicBezTo>
                  <a:cubicBezTo>
                    <a:pt x="21" y="112"/>
                    <a:pt x="21" y="112"/>
                    <a:pt x="21" y="112"/>
                  </a:cubicBezTo>
                  <a:cubicBezTo>
                    <a:pt x="24" y="120"/>
                    <a:pt x="24" y="120"/>
                    <a:pt x="24" y="120"/>
                  </a:cubicBezTo>
                  <a:cubicBezTo>
                    <a:pt x="24" y="120"/>
                    <a:pt x="24" y="120"/>
                    <a:pt x="24" y="120"/>
                  </a:cubicBezTo>
                  <a:cubicBezTo>
                    <a:pt x="24" y="120"/>
                    <a:pt x="24" y="120"/>
                    <a:pt x="24" y="120"/>
                  </a:cubicBezTo>
                  <a:cubicBezTo>
                    <a:pt x="24" y="120"/>
                    <a:pt x="24" y="120"/>
                    <a:pt x="24" y="120"/>
                  </a:cubicBezTo>
                  <a:cubicBezTo>
                    <a:pt x="24" y="120"/>
                    <a:pt x="24" y="120"/>
                    <a:pt x="24" y="120"/>
                  </a:cubicBezTo>
                  <a:cubicBezTo>
                    <a:pt x="22" y="134"/>
                    <a:pt x="22" y="134"/>
                    <a:pt x="22" y="134"/>
                  </a:cubicBezTo>
                  <a:cubicBezTo>
                    <a:pt x="22" y="134"/>
                    <a:pt x="22" y="134"/>
                    <a:pt x="22" y="134"/>
                  </a:cubicBezTo>
                  <a:cubicBezTo>
                    <a:pt x="22" y="134"/>
                    <a:pt x="22" y="134"/>
                    <a:pt x="22" y="134"/>
                  </a:cubicBezTo>
                  <a:cubicBezTo>
                    <a:pt x="19" y="140"/>
                    <a:pt x="19" y="140"/>
                    <a:pt x="19" y="140"/>
                  </a:cubicBezTo>
                  <a:cubicBezTo>
                    <a:pt x="19" y="142"/>
                    <a:pt x="19" y="142"/>
                    <a:pt x="19" y="142"/>
                  </a:cubicBezTo>
                  <a:cubicBezTo>
                    <a:pt x="18" y="142"/>
                    <a:pt x="18" y="142"/>
                    <a:pt x="18" y="142"/>
                  </a:cubicBezTo>
                  <a:cubicBezTo>
                    <a:pt x="8" y="143"/>
                    <a:pt x="8" y="143"/>
                    <a:pt x="8" y="143"/>
                  </a:cubicBezTo>
                  <a:cubicBezTo>
                    <a:pt x="8" y="147"/>
                    <a:pt x="8" y="147"/>
                    <a:pt x="8" y="147"/>
                  </a:cubicBezTo>
                  <a:cubicBezTo>
                    <a:pt x="5" y="156"/>
                    <a:pt x="5" y="156"/>
                    <a:pt x="5" y="156"/>
                  </a:cubicBezTo>
                  <a:cubicBezTo>
                    <a:pt x="4" y="166"/>
                    <a:pt x="4" y="166"/>
                    <a:pt x="4" y="166"/>
                  </a:cubicBezTo>
                  <a:cubicBezTo>
                    <a:pt x="6" y="172"/>
                    <a:pt x="6" y="172"/>
                    <a:pt x="6" y="172"/>
                  </a:cubicBezTo>
                  <a:cubicBezTo>
                    <a:pt x="18" y="179"/>
                    <a:pt x="18" y="179"/>
                    <a:pt x="18" y="179"/>
                  </a:cubicBezTo>
                  <a:cubicBezTo>
                    <a:pt x="19" y="180"/>
                    <a:pt x="19" y="180"/>
                    <a:pt x="19" y="180"/>
                  </a:cubicBezTo>
                  <a:cubicBezTo>
                    <a:pt x="24" y="188"/>
                    <a:pt x="24" y="188"/>
                    <a:pt x="24" y="188"/>
                  </a:cubicBezTo>
                  <a:cubicBezTo>
                    <a:pt x="24" y="189"/>
                    <a:pt x="24" y="189"/>
                    <a:pt x="24" y="189"/>
                  </a:cubicBezTo>
                  <a:cubicBezTo>
                    <a:pt x="24" y="189"/>
                    <a:pt x="24" y="189"/>
                    <a:pt x="24" y="189"/>
                  </a:cubicBezTo>
                  <a:cubicBezTo>
                    <a:pt x="24" y="190"/>
                    <a:pt x="24" y="190"/>
                    <a:pt x="24" y="190"/>
                  </a:cubicBezTo>
                  <a:cubicBezTo>
                    <a:pt x="17" y="204"/>
                    <a:pt x="17" y="204"/>
                    <a:pt x="17" y="204"/>
                  </a:cubicBezTo>
                  <a:cubicBezTo>
                    <a:pt x="16" y="208"/>
                    <a:pt x="16" y="208"/>
                    <a:pt x="16" y="208"/>
                  </a:cubicBezTo>
                  <a:cubicBezTo>
                    <a:pt x="16" y="208"/>
                    <a:pt x="16" y="208"/>
                    <a:pt x="16" y="208"/>
                  </a:cubicBezTo>
                  <a:cubicBezTo>
                    <a:pt x="12" y="217"/>
                    <a:pt x="12" y="217"/>
                    <a:pt x="12" y="217"/>
                  </a:cubicBezTo>
                  <a:cubicBezTo>
                    <a:pt x="10" y="224"/>
                    <a:pt x="10" y="224"/>
                    <a:pt x="10" y="224"/>
                  </a:cubicBezTo>
                  <a:cubicBezTo>
                    <a:pt x="10" y="225"/>
                    <a:pt x="10" y="225"/>
                    <a:pt x="10" y="225"/>
                  </a:cubicBezTo>
                  <a:cubicBezTo>
                    <a:pt x="10" y="225"/>
                    <a:pt x="10" y="225"/>
                    <a:pt x="10" y="225"/>
                  </a:cubicBezTo>
                  <a:cubicBezTo>
                    <a:pt x="8" y="227"/>
                    <a:pt x="7" y="228"/>
                    <a:pt x="6" y="231"/>
                  </a:cubicBezTo>
                  <a:cubicBezTo>
                    <a:pt x="5" y="232"/>
                    <a:pt x="5" y="232"/>
                    <a:pt x="6" y="233"/>
                  </a:cubicBezTo>
                  <a:cubicBezTo>
                    <a:pt x="7" y="234"/>
                    <a:pt x="7" y="234"/>
                    <a:pt x="7" y="234"/>
                  </a:cubicBezTo>
                  <a:cubicBezTo>
                    <a:pt x="11" y="238"/>
                    <a:pt x="11" y="238"/>
                    <a:pt x="11" y="238"/>
                  </a:cubicBezTo>
                  <a:cubicBezTo>
                    <a:pt x="11" y="238"/>
                    <a:pt x="11" y="238"/>
                    <a:pt x="11" y="238"/>
                  </a:cubicBezTo>
                  <a:cubicBezTo>
                    <a:pt x="11" y="238"/>
                    <a:pt x="11" y="238"/>
                    <a:pt x="11" y="238"/>
                  </a:cubicBezTo>
                  <a:cubicBezTo>
                    <a:pt x="13" y="241"/>
                    <a:pt x="13" y="241"/>
                    <a:pt x="13" y="241"/>
                  </a:cubicBezTo>
                  <a:cubicBezTo>
                    <a:pt x="13" y="241"/>
                    <a:pt x="13" y="241"/>
                    <a:pt x="13" y="241"/>
                  </a:cubicBezTo>
                  <a:cubicBezTo>
                    <a:pt x="13" y="241"/>
                    <a:pt x="13" y="241"/>
                    <a:pt x="13" y="241"/>
                  </a:cubicBezTo>
                  <a:cubicBezTo>
                    <a:pt x="14" y="242"/>
                    <a:pt x="14" y="242"/>
                    <a:pt x="14" y="242"/>
                  </a:cubicBezTo>
                  <a:cubicBezTo>
                    <a:pt x="14" y="242"/>
                    <a:pt x="14" y="242"/>
                    <a:pt x="14" y="242"/>
                  </a:cubicBezTo>
                  <a:cubicBezTo>
                    <a:pt x="14" y="244"/>
                    <a:pt x="14" y="244"/>
                    <a:pt x="14" y="244"/>
                  </a:cubicBezTo>
                  <a:cubicBezTo>
                    <a:pt x="14" y="244"/>
                    <a:pt x="14" y="244"/>
                    <a:pt x="14" y="244"/>
                  </a:cubicBezTo>
                  <a:cubicBezTo>
                    <a:pt x="14" y="244"/>
                    <a:pt x="14" y="244"/>
                    <a:pt x="14" y="244"/>
                  </a:cubicBezTo>
                  <a:cubicBezTo>
                    <a:pt x="14" y="244"/>
                    <a:pt x="14" y="244"/>
                    <a:pt x="14" y="244"/>
                  </a:cubicBezTo>
                  <a:cubicBezTo>
                    <a:pt x="14" y="244"/>
                    <a:pt x="14" y="244"/>
                    <a:pt x="14" y="244"/>
                  </a:cubicBezTo>
                  <a:cubicBezTo>
                    <a:pt x="15" y="246"/>
                    <a:pt x="15" y="246"/>
                    <a:pt x="15" y="246"/>
                  </a:cubicBezTo>
                  <a:cubicBezTo>
                    <a:pt x="18" y="248"/>
                    <a:pt x="18" y="248"/>
                    <a:pt x="18" y="248"/>
                  </a:cubicBezTo>
                  <a:cubicBezTo>
                    <a:pt x="33" y="251"/>
                    <a:pt x="33" y="251"/>
                    <a:pt x="33" y="251"/>
                  </a:cubicBezTo>
                  <a:cubicBezTo>
                    <a:pt x="37" y="251"/>
                    <a:pt x="42" y="250"/>
                    <a:pt x="47" y="248"/>
                  </a:cubicBezTo>
                  <a:cubicBezTo>
                    <a:pt x="51" y="246"/>
                    <a:pt x="56" y="245"/>
                    <a:pt x="61" y="246"/>
                  </a:cubicBezTo>
                  <a:cubicBezTo>
                    <a:pt x="61" y="243"/>
                    <a:pt x="61" y="243"/>
                    <a:pt x="61" y="243"/>
                  </a:cubicBezTo>
                  <a:cubicBezTo>
                    <a:pt x="57" y="232"/>
                    <a:pt x="57" y="232"/>
                    <a:pt x="57" y="232"/>
                  </a:cubicBezTo>
                  <a:cubicBezTo>
                    <a:pt x="56" y="232"/>
                    <a:pt x="56" y="232"/>
                    <a:pt x="56" y="232"/>
                  </a:cubicBezTo>
                  <a:cubicBezTo>
                    <a:pt x="57" y="232"/>
                    <a:pt x="57" y="232"/>
                    <a:pt x="57" y="232"/>
                  </a:cubicBezTo>
                  <a:cubicBezTo>
                    <a:pt x="79" y="200"/>
                    <a:pt x="79" y="200"/>
                    <a:pt x="79" y="200"/>
                  </a:cubicBezTo>
                  <a:cubicBezTo>
                    <a:pt x="104" y="176"/>
                    <a:pt x="104" y="176"/>
                    <a:pt x="104" y="176"/>
                  </a:cubicBezTo>
                  <a:cubicBezTo>
                    <a:pt x="104" y="176"/>
                    <a:pt x="104" y="176"/>
                    <a:pt x="104" y="176"/>
                  </a:cubicBezTo>
                  <a:cubicBezTo>
                    <a:pt x="112" y="174"/>
                    <a:pt x="112" y="174"/>
                    <a:pt x="112" y="174"/>
                  </a:cubicBezTo>
                  <a:cubicBezTo>
                    <a:pt x="116" y="169"/>
                    <a:pt x="116" y="169"/>
                    <a:pt x="116" y="169"/>
                  </a:cubicBezTo>
                  <a:cubicBezTo>
                    <a:pt x="116" y="169"/>
                    <a:pt x="116" y="169"/>
                    <a:pt x="116" y="169"/>
                  </a:cubicBezTo>
                  <a:cubicBezTo>
                    <a:pt x="119" y="166"/>
                    <a:pt x="122" y="165"/>
                    <a:pt x="125" y="164"/>
                  </a:cubicBezTo>
                  <a:cubicBezTo>
                    <a:pt x="123" y="162"/>
                    <a:pt x="123" y="162"/>
                    <a:pt x="123" y="162"/>
                  </a:cubicBezTo>
                  <a:cubicBezTo>
                    <a:pt x="117" y="156"/>
                    <a:pt x="117" y="156"/>
                    <a:pt x="117" y="156"/>
                  </a:cubicBezTo>
                  <a:cubicBezTo>
                    <a:pt x="117" y="156"/>
                    <a:pt x="117" y="156"/>
                    <a:pt x="117" y="156"/>
                  </a:cubicBezTo>
                  <a:cubicBezTo>
                    <a:pt x="117" y="156"/>
                    <a:pt x="117" y="156"/>
                    <a:pt x="117" y="156"/>
                  </a:cubicBezTo>
                  <a:cubicBezTo>
                    <a:pt x="113" y="151"/>
                    <a:pt x="113" y="151"/>
                    <a:pt x="113" y="151"/>
                  </a:cubicBezTo>
                  <a:cubicBezTo>
                    <a:pt x="113" y="150"/>
                    <a:pt x="113" y="150"/>
                    <a:pt x="113" y="150"/>
                  </a:cubicBezTo>
                  <a:cubicBezTo>
                    <a:pt x="113" y="150"/>
                    <a:pt x="113" y="150"/>
                    <a:pt x="113" y="150"/>
                  </a:cubicBezTo>
                  <a:cubicBezTo>
                    <a:pt x="115" y="147"/>
                    <a:pt x="115" y="147"/>
                    <a:pt x="115" y="147"/>
                  </a:cubicBezTo>
                  <a:cubicBezTo>
                    <a:pt x="109" y="148"/>
                    <a:pt x="109" y="148"/>
                    <a:pt x="109" y="148"/>
                  </a:cubicBezTo>
                  <a:cubicBezTo>
                    <a:pt x="98" y="146"/>
                    <a:pt x="98" y="146"/>
                    <a:pt x="98" y="146"/>
                  </a:cubicBezTo>
                  <a:cubicBezTo>
                    <a:pt x="94" y="144"/>
                    <a:pt x="91" y="141"/>
                    <a:pt x="90" y="138"/>
                  </a:cubicBezTo>
                  <a:cubicBezTo>
                    <a:pt x="88" y="131"/>
                    <a:pt x="87" y="125"/>
                    <a:pt x="87" y="119"/>
                  </a:cubicBezTo>
                  <a:cubicBezTo>
                    <a:pt x="86" y="121"/>
                    <a:pt x="84" y="122"/>
                    <a:pt x="82" y="122"/>
                  </a:cubicBezTo>
                  <a:cubicBezTo>
                    <a:pt x="73" y="120"/>
                    <a:pt x="73" y="120"/>
                    <a:pt x="73" y="120"/>
                  </a:cubicBezTo>
                  <a:cubicBezTo>
                    <a:pt x="68" y="116"/>
                    <a:pt x="68" y="116"/>
                    <a:pt x="68" y="116"/>
                  </a:cubicBezTo>
                  <a:cubicBezTo>
                    <a:pt x="61" y="114"/>
                    <a:pt x="61" y="114"/>
                    <a:pt x="61" y="114"/>
                  </a:cubicBezTo>
                  <a:cubicBezTo>
                    <a:pt x="58" y="114"/>
                    <a:pt x="58" y="114"/>
                    <a:pt x="58" y="114"/>
                  </a:cubicBezTo>
                  <a:cubicBezTo>
                    <a:pt x="56" y="114"/>
                    <a:pt x="53" y="113"/>
                    <a:pt x="52" y="112"/>
                  </a:cubicBezTo>
                  <a:cubicBezTo>
                    <a:pt x="49" y="110"/>
                    <a:pt x="48" y="108"/>
                    <a:pt x="48" y="107"/>
                  </a:cubicBezTo>
                  <a:cubicBezTo>
                    <a:pt x="47" y="104"/>
                    <a:pt x="48" y="102"/>
                    <a:pt x="51" y="100"/>
                  </a:cubicBezTo>
                  <a:cubicBezTo>
                    <a:pt x="53" y="98"/>
                    <a:pt x="57" y="94"/>
                    <a:pt x="59" y="90"/>
                  </a:cubicBezTo>
                  <a:cubicBezTo>
                    <a:pt x="57" y="87"/>
                    <a:pt x="55" y="83"/>
                    <a:pt x="57" y="80"/>
                  </a:cubicBezTo>
                  <a:cubicBezTo>
                    <a:pt x="57" y="79"/>
                    <a:pt x="57" y="79"/>
                    <a:pt x="57" y="79"/>
                  </a:cubicBezTo>
                  <a:cubicBezTo>
                    <a:pt x="57" y="77"/>
                    <a:pt x="61" y="76"/>
                    <a:pt x="67" y="74"/>
                  </a:cubicBezTo>
                  <a:cubicBezTo>
                    <a:pt x="67" y="72"/>
                    <a:pt x="68" y="70"/>
                    <a:pt x="69" y="70"/>
                  </a:cubicBezTo>
                  <a:cubicBezTo>
                    <a:pt x="75" y="70"/>
                    <a:pt x="75" y="70"/>
                    <a:pt x="75" y="70"/>
                  </a:cubicBezTo>
                  <a:cubicBezTo>
                    <a:pt x="74" y="70"/>
                    <a:pt x="74" y="70"/>
                    <a:pt x="74" y="70"/>
                  </a:cubicBezTo>
                  <a:cubicBezTo>
                    <a:pt x="70" y="67"/>
                    <a:pt x="69" y="64"/>
                    <a:pt x="71" y="61"/>
                  </a:cubicBezTo>
                  <a:cubicBezTo>
                    <a:pt x="74" y="59"/>
                    <a:pt x="74" y="59"/>
                    <a:pt x="74" y="59"/>
                  </a:cubicBezTo>
                  <a:cubicBezTo>
                    <a:pt x="77" y="58"/>
                    <a:pt x="82" y="58"/>
                    <a:pt x="86" y="60"/>
                  </a:cubicBezTo>
                  <a:cubicBezTo>
                    <a:pt x="95" y="67"/>
                    <a:pt x="95" y="67"/>
                    <a:pt x="95" y="67"/>
                  </a:cubicBezTo>
                  <a:cubicBezTo>
                    <a:pt x="104" y="67"/>
                    <a:pt x="104" y="67"/>
                    <a:pt x="104" y="67"/>
                  </a:cubicBezTo>
                  <a:cubicBezTo>
                    <a:pt x="107" y="69"/>
                    <a:pt x="107" y="69"/>
                    <a:pt x="107" y="69"/>
                  </a:cubicBezTo>
                  <a:cubicBezTo>
                    <a:pt x="107" y="72"/>
                    <a:pt x="107" y="72"/>
                    <a:pt x="107" y="72"/>
                  </a:cubicBezTo>
                  <a:cubicBezTo>
                    <a:pt x="107" y="74"/>
                    <a:pt x="106" y="76"/>
                    <a:pt x="105" y="76"/>
                  </a:cubicBezTo>
                  <a:cubicBezTo>
                    <a:pt x="103" y="76"/>
                    <a:pt x="102" y="78"/>
                    <a:pt x="101" y="80"/>
                  </a:cubicBezTo>
                  <a:cubicBezTo>
                    <a:pt x="105" y="90"/>
                    <a:pt x="105" y="90"/>
                    <a:pt x="105" y="90"/>
                  </a:cubicBezTo>
                  <a:cubicBezTo>
                    <a:pt x="108" y="86"/>
                    <a:pt x="110" y="84"/>
                    <a:pt x="113" y="84"/>
                  </a:cubicBezTo>
                  <a:cubicBezTo>
                    <a:pt x="114" y="84"/>
                    <a:pt x="115" y="84"/>
                    <a:pt x="117" y="86"/>
                  </a:cubicBezTo>
                  <a:cubicBezTo>
                    <a:pt x="118" y="88"/>
                    <a:pt x="119" y="92"/>
                    <a:pt x="120" y="95"/>
                  </a:cubicBezTo>
                  <a:cubicBezTo>
                    <a:pt x="120" y="100"/>
                    <a:pt x="121" y="103"/>
                    <a:pt x="123" y="105"/>
                  </a:cubicBezTo>
                  <a:cubicBezTo>
                    <a:pt x="126" y="110"/>
                    <a:pt x="126" y="110"/>
                    <a:pt x="126" y="110"/>
                  </a:cubicBezTo>
                  <a:cubicBezTo>
                    <a:pt x="131" y="116"/>
                    <a:pt x="133" y="120"/>
                    <a:pt x="134" y="124"/>
                  </a:cubicBezTo>
                  <a:cubicBezTo>
                    <a:pt x="150" y="122"/>
                    <a:pt x="150" y="122"/>
                    <a:pt x="150" y="122"/>
                  </a:cubicBezTo>
                  <a:cubicBezTo>
                    <a:pt x="157" y="118"/>
                    <a:pt x="157" y="118"/>
                    <a:pt x="157" y="118"/>
                  </a:cubicBezTo>
                  <a:cubicBezTo>
                    <a:pt x="163" y="110"/>
                    <a:pt x="163" y="110"/>
                    <a:pt x="163" y="110"/>
                  </a:cubicBezTo>
                  <a:cubicBezTo>
                    <a:pt x="166" y="102"/>
                    <a:pt x="166" y="102"/>
                    <a:pt x="166" y="102"/>
                  </a:cubicBezTo>
                  <a:cubicBezTo>
                    <a:pt x="166" y="102"/>
                    <a:pt x="166" y="102"/>
                    <a:pt x="166" y="102"/>
                  </a:cubicBezTo>
                  <a:cubicBezTo>
                    <a:pt x="166" y="102"/>
                    <a:pt x="166" y="102"/>
                    <a:pt x="166" y="102"/>
                  </a:cubicBezTo>
                  <a:cubicBezTo>
                    <a:pt x="168" y="94"/>
                    <a:pt x="168" y="94"/>
                    <a:pt x="168" y="94"/>
                  </a:cubicBezTo>
                  <a:cubicBezTo>
                    <a:pt x="168" y="93"/>
                    <a:pt x="168" y="93"/>
                    <a:pt x="168" y="93"/>
                  </a:cubicBezTo>
                  <a:cubicBezTo>
                    <a:pt x="168" y="92"/>
                    <a:pt x="168" y="92"/>
                    <a:pt x="168" y="92"/>
                  </a:cubicBezTo>
                  <a:cubicBezTo>
                    <a:pt x="169" y="92"/>
                    <a:pt x="169" y="92"/>
                    <a:pt x="169" y="92"/>
                  </a:cubicBezTo>
                  <a:cubicBezTo>
                    <a:pt x="175" y="88"/>
                    <a:pt x="175" y="88"/>
                    <a:pt x="175" y="88"/>
                  </a:cubicBezTo>
                  <a:cubicBezTo>
                    <a:pt x="176" y="88"/>
                    <a:pt x="176" y="88"/>
                    <a:pt x="176" y="88"/>
                  </a:cubicBezTo>
                  <a:cubicBezTo>
                    <a:pt x="175" y="87"/>
                    <a:pt x="175" y="87"/>
                    <a:pt x="175" y="87"/>
                  </a:cubicBezTo>
                  <a:cubicBezTo>
                    <a:pt x="165" y="84"/>
                    <a:pt x="165" y="84"/>
                    <a:pt x="165" y="84"/>
                  </a:cubicBezTo>
                  <a:cubicBezTo>
                    <a:pt x="165" y="84"/>
                    <a:pt x="165" y="84"/>
                    <a:pt x="165" y="84"/>
                  </a:cubicBezTo>
                  <a:cubicBezTo>
                    <a:pt x="165" y="84"/>
                    <a:pt x="165" y="84"/>
                    <a:pt x="165" y="84"/>
                  </a:cubicBezTo>
                  <a:cubicBezTo>
                    <a:pt x="163" y="78"/>
                    <a:pt x="163" y="78"/>
                    <a:pt x="163" y="78"/>
                  </a:cubicBezTo>
                  <a:lnTo>
                    <a:pt x="162" y="76"/>
                  </a:lnTo>
                  <a:close/>
                </a:path>
              </a:pathLst>
            </a:custGeom>
            <a:grpFill/>
            <a:ln>
              <a:noFill/>
            </a:ln>
          </p:spPr>
          <p:txBody>
            <a:bodyPr/>
            <a:lstStyle/>
            <a:p>
              <a:endParaRPr lang="zh-CN" altLang="en-US"/>
            </a:p>
          </p:txBody>
        </p:sp>
        <p:sp>
          <p:nvSpPr>
            <p:cNvPr id="552" name="Freeform 34"/>
            <p:cNvSpPr>
              <a:spLocks noChangeArrowheads="1"/>
            </p:cNvSpPr>
            <p:nvPr/>
          </p:nvSpPr>
          <p:spPr bwMode="auto">
            <a:xfrm>
              <a:off x="3897994" y="3157768"/>
              <a:ext cx="596900" cy="587375"/>
            </a:xfrm>
            <a:custGeom>
              <a:avLst/>
              <a:gdLst>
                <a:gd name="T0" fmla="*/ 2147483647 w 186"/>
                <a:gd name="T1" fmla="*/ 2147483647 h 183"/>
                <a:gd name="T2" fmla="*/ 2147483647 w 186"/>
                <a:gd name="T3" fmla="*/ 2147483647 h 183"/>
                <a:gd name="T4" fmla="*/ 2147483647 w 186"/>
                <a:gd name="T5" fmla="*/ 2147483647 h 183"/>
                <a:gd name="T6" fmla="*/ 2147483647 w 186"/>
                <a:gd name="T7" fmla="*/ 2147483647 h 183"/>
                <a:gd name="T8" fmla="*/ 2147483647 w 186"/>
                <a:gd name="T9" fmla="*/ 2147483647 h 183"/>
                <a:gd name="T10" fmla="*/ 2147483647 w 186"/>
                <a:gd name="T11" fmla="*/ 2147483647 h 183"/>
                <a:gd name="T12" fmla="*/ 2147483647 w 186"/>
                <a:gd name="T13" fmla="*/ 2147483647 h 183"/>
                <a:gd name="T14" fmla="*/ 2147483647 w 186"/>
                <a:gd name="T15" fmla="*/ 2147483647 h 183"/>
                <a:gd name="T16" fmla="*/ 2147483647 w 186"/>
                <a:gd name="T17" fmla="*/ 2147483647 h 183"/>
                <a:gd name="T18" fmla="*/ 2147483647 w 186"/>
                <a:gd name="T19" fmla="*/ 2147483647 h 183"/>
                <a:gd name="T20" fmla="*/ 2147483647 w 186"/>
                <a:gd name="T21" fmla="*/ 2147483647 h 183"/>
                <a:gd name="T22" fmla="*/ 2147483647 w 186"/>
                <a:gd name="T23" fmla="*/ 2147483647 h 183"/>
                <a:gd name="T24" fmla="*/ 2147483647 w 186"/>
                <a:gd name="T25" fmla="*/ 2147483647 h 183"/>
                <a:gd name="T26" fmla="*/ 2147483647 w 186"/>
                <a:gd name="T27" fmla="*/ 2147483647 h 183"/>
                <a:gd name="T28" fmla="*/ 2147483647 w 186"/>
                <a:gd name="T29" fmla="*/ 2147483647 h 183"/>
                <a:gd name="T30" fmla="*/ 2147483647 w 186"/>
                <a:gd name="T31" fmla="*/ 2147483647 h 183"/>
                <a:gd name="T32" fmla="*/ 2147483647 w 186"/>
                <a:gd name="T33" fmla="*/ 2147483647 h 183"/>
                <a:gd name="T34" fmla="*/ 2147483647 w 186"/>
                <a:gd name="T35" fmla="*/ 2147483647 h 183"/>
                <a:gd name="T36" fmla="*/ 2147483647 w 186"/>
                <a:gd name="T37" fmla="*/ 2147483647 h 183"/>
                <a:gd name="T38" fmla="*/ 2147483647 w 186"/>
                <a:gd name="T39" fmla="*/ 2147483647 h 183"/>
                <a:gd name="T40" fmla="*/ 2147483647 w 186"/>
                <a:gd name="T41" fmla="*/ 2147483647 h 183"/>
                <a:gd name="T42" fmla="*/ 2147483647 w 186"/>
                <a:gd name="T43" fmla="*/ 2147483647 h 183"/>
                <a:gd name="T44" fmla="*/ 2147483647 w 186"/>
                <a:gd name="T45" fmla="*/ 2147483647 h 183"/>
                <a:gd name="T46" fmla="*/ 2147483647 w 186"/>
                <a:gd name="T47" fmla="*/ 2147483647 h 183"/>
                <a:gd name="T48" fmla="*/ 2147483647 w 186"/>
                <a:gd name="T49" fmla="*/ 2147483647 h 183"/>
                <a:gd name="T50" fmla="*/ 2147483647 w 186"/>
                <a:gd name="T51" fmla="*/ 2147483647 h 183"/>
                <a:gd name="T52" fmla="*/ 2147483647 w 186"/>
                <a:gd name="T53" fmla="*/ 2147483647 h 183"/>
                <a:gd name="T54" fmla="*/ 2147483647 w 186"/>
                <a:gd name="T55" fmla="*/ 2147483647 h 183"/>
                <a:gd name="T56" fmla="*/ 2147483647 w 186"/>
                <a:gd name="T57" fmla="*/ 2147483647 h 183"/>
                <a:gd name="T58" fmla="*/ 2147483647 w 186"/>
                <a:gd name="T59" fmla="*/ 2147483647 h 183"/>
                <a:gd name="T60" fmla="*/ 2147483647 w 186"/>
                <a:gd name="T61" fmla="*/ 2147483647 h 183"/>
                <a:gd name="T62" fmla="*/ 2147483647 w 186"/>
                <a:gd name="T63" fmla="*/ 2147483647 h 183"/>
                <a:gd name="T64" fmla="*/ 2147483647 w 186"/>
                <a:gd name="T65" fmla="*/ 2147483647 h 183"/>
                <a:gd name="T66" fmla="*/ 2147483647 w 186"/>
                <a:gd name="T67" fmla="*/ 2147483647 h 183"/>
                <a:gd name="T68" fmla="*/ 2147483647 w 186"/>
                <a:gd name="T69" fmla="*/ 2147483647 h 183"/>
                <a:gd name="T70" fmla="*/ 2147483647 w 186"/>
                <a:gd name="T71" fmla="*/ 2147483647 h 183"/>
                <a:gd name="T72" fmla="*/ 2147483647 w 186"/>
                <a:gd name="T73" fmla="*/ 2147483647 h 183"/>
                <a:gd name="T74" fmla="*/ 2147483647 w 186"/>
                <a:gd name="T75" fmla="*/ 2147483647 h 183"/>
                <a:gd name="T76" fmla="*/ 2147483647 w 186"/>
                <a:gd name="T77" fmla="*/ 0 h 183"/>
                <a:gd name="T78" fmla="*/ 2147483647 w 186"/>
                <a:gd name="T79" fmla="*/ 2147483647 h 183"/>
                <a:gd name="T80" fmla="*/ 2147483647 w 186"/>
                <a:gd name="T81" fmla="*/ 2147483647 h 183"/>
                <a:gd name="T82" fmla="*/ 2147483647 w 186"/>
                <a:gd name="T83" fmla="*/ 2147483647 h 183"/>
                <a:gd name="T84" fmla="*/ 2147483647 w 186"/>
                <a:gd name="T85" fmla="*/ 2147483647 h 183"/>
                <a:gd name="T86" fmla="*/ 2147483647 w 186"/>
                <a:gd name="T87" fmla="*/ 2147483647 h 183"/>
                <a:gd name="T88" fmla="*/ 2147483647 w 186"/>
                <a:gd name="T89" fmla="*/ 2147483647 h 183"/>
                <a:gd name="T90" fmla="*/ 2147483647 w 186"/>
                <a:gd name="T91" fmla="*/ 2147483647 h 1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6"/>
                <a:gd name="T139" fmla="*/ 0 h 183"/>
                <a:gd name="T140" fmla="*/ 186 w 186"/>
                <a:gd name="T141" fmla="*/ 183 h 1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6" h="183">
                  <a:moveTo>
                    <a:pt x="42" y="60"/>
                  </a:moveTo>
                  <a:cubicBezTo>
                    <a:pt x="41" y="60"/>
                    <a:pt x="41" y="60"/>
                    <a:pt x="41" y="60"/>
                  </a:cubicBezTo>
                  <a:cubicBezTo>
                    <a:pt x="11" y="73"/>
                    <a:pt x="11" y="73"/>
                    <a:pt x="11" y="73"/>
                  </a:cubicBezTo>
                  <a:cubicBezTo>
                    <a:pt x="2" y="81"/>
                    <a:pt x="2" y="81"/>
                    <a:pt x="2" y="81"/>
                  </a:cubicBezTo>
                  <a:cubicBezTo>
                    <a:pt x="0" y="95"/>
                    <a:pt x="2" y="103"/>
                    <a:pt x="6" y="105"/>
                  </a:cubicBezTo>
                  <a:cubicBezTo>
                    <a:pt x="15" y="111"/>
                    <a:pt x="15" y="111"/>
                    <a:pt x="15" y="111"/>
                  </a:cubicBezTo>
                  <a:cubicBezTo>
                    <a:pt x="16" y="111"/>
                    <a:pt x="16" y="111"/>
                    <a:pt x="16" y="111"/>
                  </a:cubicBezTo>
                  <a:cubicBezTo>
                    <a:pt x="16" y="111"/>
                    <a:pt x="16" y="111"/>
                    <a:pt x="16" y="111"/>
                  </a:cubicBezTo>
                  <a:cubicBezTo>
                    <a:pt x="18" y="126"/>
                    <a:pt x="18" y="126"/>
                    <a:pt x="18" y="126"/>
                  </a:cubicBezTo>
                  <a:cubicBezTo>
                    <a:pt x="26" y="136"/>
                    <a:pt x="31" y="141"/>
                    <a:pt x="34" y="143"/>
                  </a:cubicBezTo>
                  <a:cubicBezTo>
                    <a:pt x="42" y="145"/>
                    <a:pt x="42" y="145"/>
                    <a:pt x="42" y="145"/>
                  </a:cubicBezTo>
                  <a:cubicBezTo>
                    <a:pt x="44" y="145"/>
                    <a:pt x="44" y="145"/>
                    <a:pt x="44" y="145"/>
                  </a:cubicBezTo>
                  <a:cubicBezTo>
                    <a:pt x="44" y="145"/>
                    <a:pt x="44" y="145"/>
                    <a:pt x="44" y="145"/>
                  </a:cubicBezTo>
                  <a:cubicBezTo>
                    <a:pt x="45" y="147"/>
                    <a:pt x="48" y="149"/>
                    <a:pt x="53" y="150"/>
                  </a:cubicBezTo>
                  <a:cubicBezTo>
                    <a:pt x="77" y="151"/>
                    <a:pt x="77" y="151"/>
                    <a:pt x="77" y="151"/>
                  </a:cubicBezTo>
                  <a:cubicBezTo>
                    <a:pt x="94" y="151"/>
                    <a:pt x="104" y="153"/>
                    <a:pt x="106" y="155"/>
                  </a:cubicBezTo>
                  <a:cubicBezTo>
                    <a:pt x="108" y="156"/>
                    <a:pt x="109" y="160"/>
                    <a:pt x="108" y="166"/>
                  </a:cubicBezTo>
                  <a:cubicBezTo>
                    <a:pt x="108" y="170"/>
                    <a:pt x="108" y="173"/>
                    <a:pt x="109" y="173"/>
                  </a:cubicBezTo>
                  <a:cubicBezTo>
                    <a:pt x="118" y="171"/>
                    <a:pt x="118" y="171"/>
                    <a:pt x="118" y="171"/>
                  </a:cubicBezTo>
                  <a:cubicBezTo>
                    <a:pt x="124" y="169"/>
                    <a:pt x="128" y="169"/>
                    <a:pt x="130" y="171"/>
                  </a:cubicBezTo>
                  <a:cubicBezTo>
                    <a:pt x="134" y="175"/>
                    <a:pt x="134" y="175"/>
                    <a:pt x="134" y="175"/>
                  </a:cubicBezTo>
                  <a:cubicBezTo>
                    <a:pt x="138" y="181"/>
                    <a:pt x="142" y="183"/>
                    <a:pt x="142" y="183"/>
                  </a:cubicBezTo>
                  <a:cubicBezTo>
                    <a:pt x="145" y="182"/>
                    <a:pt x="148" y="179"/>
                    <a:pt x="150" y="175"/>
                  </a:cubicBezTo>
                  <a:cubicBezTo>
                    <a:pt x="151" y="174"/>
                    <a:pt x="151" y="174"/>
                    <a:pt x="151" y="174"/>
                  </a:cubicBezTo>
                  <a:cubicBezTo>
                    <a:pt x="158" y="179"/>
                    <a:pt x="158" y="179"/>
                    <a:pt x="158" y="179"/>
                  </a:cubicBezTo>
                  <a:cubicBezTo>
                    <a:pt x="163" y="175"/>
                    <a:pt x="163" y="175"/>
                    <a:pt x="163" y="175"/>
                  </a:cubicBezTo>
                  <a:cubicBezTo>
                    <a:pt x="164" y="169"/>
                    <a:pt x="167" y="167"/>
                    <a:pt x="172" y="166"/>
                  </a:cubicBezTo>
                  <a:cubicBezTo>
                    <a:pt x="174" y="165"/>
                    <a:pt x="174" y="165"/>
                    <a:pt x="174" y="165"/>
                  </a:cubicBezTo>
                  <a:cubicBezTo>
                    <a:pt x="173" y="164"/>
                    <a:pt x="173" y="164"/>
                    <a:pt x="173" y="164"/>
                  </a:cubicBezTo>
                  <a:cubicBezTo>
                    <a:pt x="172" y="163"/>
                    <a:pt x="172" y="163"/>
                    <a:pt x="172" y="163"/>
                  </a:cubicBezTo>
                  <a:cubicBezTo>
                    <a:pt x="172" y="163"/>
                    <a:pt x="172" y="163"/>
                    <a:pt x="172" y="163"/>
                  </a:cubicBezTo>
                  <a:cubicBezTo>
                    <a:pt x="173" y="153"/>
                    <a:pt x="173" y="153"/>
                    <a:pt x="173" y="153"/>
                  </a:cubicBezTo>
                  <a:cubicBezTo>
                    <a:pt x="170" y="148"/>
                    <a:pt x="166" y="146"/>
                    <a:pt x="161" y="147"/>
                  </a:cubicBezTo>
                  <a:cubicBezTo>
                    <a:pt x="157" y="148"/>
                    <a:pt x="154" y="148"/>
                    <a:pt x="152" y="147"/>
                  </a:cubicBezTo>
                  <a:cubicBezTo>
                    <a:pt x="152" y="145"/>
                    <a:pt x="152" y="145"/>
                    <a:pt x="152" y="143"/>
                  </a:cubicBezTo>
                  <a:cubicBezTo>
                    <a:pt x="149" y="138"/>
                    <a:pt x="146" y="134"/>
                    <a:pt x="142" y="131"/>
                  </a:cubicBezTo>
                  <a:cubicBezTo>
                    <a:pt x="138" y="127"/>
                    <a:pt x="136" y="123"/>
                    <a:pt x="138" y="119"/>
                  </a:cubicBezTo>
                  <a:cubicBezTo>
                    <a:pt x="138" y="118"/>
                    <a:pt x="138" y="118"/>
                    <a:pt x="138" y="118"/>
                  </a:cubicBezTo>
                  <a:cubicBezTo>
                    <a:pt x="150" y="120"/>
                    <a:pt x="150" y="120"/>
                    <a:pt x="150" y="120"/>
                  </a:cubicBezTo>
                  <a:cubicBezTo>
                    <a:pt x="149" y="113"/>
                    <a:pt x="149" y="113"/>
                    <a:pt x="149" y="113"/>
                  </a:cubicBezTo>
                  <a:cubicBezTo>
                    <a:pt x="148" y="109"/>
                    <a:pt x="149" y="107"/>
                    <a:pt x="151" y="105"/>
                  </a:cubicBezTo>
                  <a:cubicBezTo>
                    <a:pt x="152" y="103"/>
                    <a:pt x="154" y="102"/>
                    <a:pt x="156" y="102"/>
                  </a:cubicBezTo>
                  <a:cubicBezTo>
                    <a:pt x="160" y="100"/>
                    <a:pt x="160" y="100"/>
                    <a:pt x="160" y="100"/>
                  </a:cubicBezTo>
                  <a:cubicBezTo>
                    <a:pt x="160" y="98"/>
                    <a:pt x="160" y="98"/>
                    <a:pt x="160" y="98"/>
                  </a:cubicBezTo>
                  <a:cubicBezTo>
                    <a:pt x="157" y="91"/>
                    <a:pt x="156" y="85"/>
                    <a:pt x="157" y="83"/>
                  </a:cubicBezTo>
                  <a:cubicBezTo>
                    <a:pt x="160" y="81"/>
                    <a:pt x="160" y="81"/>
                    <a:pt x="160" y="81"/>
                  </a:cubicBezTo>
                  <a:cubicBezTo>
                    <a:pt x="161" y="80"/>
                    <a:pt x="165" y="81"/>
                    <a:pt x="170" y="83"/>
                  </a:cubicBezTo>
                  <a:cubicBezTo>
                    <a:pt x="170" y="83"/>
                    <a:pt x="170" y="83"/>
                    <a:pt x="170" y="83"/>
                  </a:cubicBezTo>
                  <a:cubicBezTo>
                    <a:pt x="171" y="83"/>
                    <a:pt x="171" y="83"/>
                    <a:pt x="171" y="83"/>
                  </a:cubicBezTo>
                  <a:cubicBezTo>
                    <a:pt x="171" y="84"/>
                    <a:pt x="171" y="84"/>
                    <a:pt x="171" y="84"/>
                  </a:cubicBezTo>
                  <a:cubicBezTo>
                    <a:pt x="175" y="89"/>
                    <a:pt x="178" y="93"/>
                    <a:pt x="179" y="93"/>
                  </a:cubicBezTo>
                  <a:cubicBezTo>
                    <a:pt x="186" y="81"/>
                    <a:pt x="186" y="81"/>
                    <a:pt x="186" y="81"/>
                  </a:cubicBezTo>
                  <a:cubicBezTo>
                    <a:pt x="180" y="73"/>
                    <a:pt x="176" y="67"/>
                    <a:pt x="175" y="64"/>
                  </a:cubicBezTo>
                  <a:cubicBezTo>
                    <a:pt x="169" y="68"/>
                    <a:pt x="169" y="68"/>
                    <a:pt x="169" y="68"/>
                  </a:cubicBezTo>
                  <a:cubicBezTo>
                    <a:pt x="168" y="67"/>
                    <a:pt x="168" y="67"/>
                    <a:pt x="168" y="67"/>
                  </a:cubicBezTo>
                  <a:cubicBezTo>
                    <a:pt x="152" y="63"/>
                    <a:pt x="152" y="63"/>
                    <a:pt x="152" y="63"/>
                  </a:cubicBezTo>
                  <a:cubicBezTo>
                    <a:pt x="152" y="63"/>
                    <a:pt x="152" y="63"/>
                    <a:pt x="152" y="63"/>
                  </a:cubicBezTo>
                  <a:cubicBezTo>
                    <a:pt x="152" y="63"/>
                    <a:pt x="152" y="63"/>
                    <a:pt x="152" y="63"/>
                  </a:cubicBezTo>
                  <a:cubicBezTo>
                    <a:pt x="145" y="60"/>
                    <a:pt x="141" y="56"/>
                    <a:pt x="140" y="53"/>
                  </a:cubicBezTo>
                  <a:cubicBezTo>
                    <a:pt x="131" y="48"/>
                    <a:pt x="131" y="48"/>
                    <a:pt x="131" y="48"/>
                  </a:cubicBezTo>
                  <a:cubicBezTo>
                    <a:pt x="131" y="39"/>
                    <a:pt x="131" y="39"/>
                    <a:pt x="131" y="39"/>
                  </a:cubicBezTo>
                  <a:cubicBezTo>
                    <a:pt x="148" y="29"/>
                    <a:pt x="148" y="29"/>
                    <a:pt x="148" y="29"/>
                  </a:cubicBezTo>
                  <a:cubicBezTo>
                    <a:pt x="148" y="24"/>
                    <a:pt x="146" y="19"/>
                    <a:pt x="144" y="15"/>
                  </a:cubicBezTo>
                  <a:cubicBezTo>
                    <a:pt x="142" y="9"/>
                    <a:pt x="142" y="9"/>
                    <a:pt x="142" y="9"/>
                  </a:cubicBezTo>
                  <a:cubicBezTo>
                    <a:pt x="130" y="11"/>
                    <a:pt x="130" y="11"/>
                    <a:pt x="130" y="11"/>
                  </a:cubicBezTo>
                  <a:cubicBezTo>
                    <a:pt x="124" y="13"/>
                    <a:pt x="119" y="14"/>
                    <a:pt x="114" y="14"/>
                  </a:cubicBezTo>
                  <a:cubicBezTo>
                    <a:pt x="101" y="11"/>
                    <a:pt x="101" y="11"/>
                    <a:pt x="101" y="11"/>
                  </a:cubicBezTo>
                  <a:cubicBezTo>
                    <a:pt x="101" y="7"/>
                    <a:pt x="101" y="7"/>
                    <a:pt x="101" y="7"/>
                  </a:cubicBezTo>
                  <a:cubicBezTo>
                    <a:pt x="99" y="7"/>
                    <a:pt x="99" y="7"/>
                    <a:pt x="99" y="7"/>
                  </a:cubicBezTo>
                  <a:cubicBezTo>
                    <a:pt x="96" y="5"/>
                    <a:pt x="96" y="5"/>
                    <a:pt x="96" y="5"/>
                  </a:cubicBezTo>
                  <a:cubicBezTo>
                    <a:pt x="95" y="3"/>
                    <a:pt x="95" y="3"/>
                    <a:pt x="95" y="3"/>
                  </a:cubicBezTo>
                  <a:cubicBezTo>
                    <a:pt x="95" y="3"/>
                    <a:pt x="95" y="3"/>
                    <a:pt x="95" y="3"/>
                  </a:cubicBezTo>
                  <a:cubicBezTo>
                    <a:pt x="95" y="3"/>
                    <a:pt x="95" y="3"/>
                    <a:pt x="95" y="3"/>
                  </a:cubicBezTo>
                  <a:cubicBezTo>
                    <a:pt x="95" y="3"/>
                    <a:pt x="95" y="3"/>
                    <a:pt x="95" y="3"/>
                  </a:cubicBezTo>
                  <a:cubicBezTo>
                    <a:pt x="95" y="3"/>
                    <a:pt x="95" y="3"/>
                    <a:pt x="95" y="3"/>
                  </a:cubicBezTo>
                  <a:cubicBezTo>
                    <a:pt x="94" y="1"/>
                    <a:pt x="94" y="1"/>
                    <a:pt x="94" y="1"/>
                  </a:cubicBezTo>
                  <a:cubicBezTo>
                    <a:pt x="94" y="1"/>
                    <a:pt x="94" y="1"/>
                    <a:pt x="94" y="1"/>
                  </a:cubicBezTo>
                  <a:cubicBezTo>
                    <a:pt x="94" y="0"/>
                    <a:pt x="94" y="0"/>
                    <a:pt x="94" y="0"/>
                  </a:cubicBezTo>
                  <a:cubicBezTo>
                    <a:pt x="94" y="0"/>
                    <a:pt x="94" y="0"/>
                    <a:pt x="94" y="0"/>
                  </a:cubicBezTo>
                  <a:cubicBezTo>
                    <a:pt x="93" y="11"/>
                    <a:pt x="93" y="11"/>
                    <a:pt x="93" y="11"/>
                  </a:cubicBezTo>
                  <a:cubicBezTo>
                    <a:pt x="92" y="14"/>
                    <a:pt x="92" y="14"/>
                    <a:pt x="92" y="14"/>
                  </a:cubicBezTo>
                  <a:cubicBezTo>
                    <a:pt x="92" y="16"/>
                    <a:pt x="91" y="17"/>
                    <a:pt x="92" y="18"/>
                  </a:cubicBezTo>
                  <a:cubicBezTo>
                    <a:pt x="94" y="21"/>
                    <a:pt x="93" y="24"/>
                    <a:pt x="91" y="27"/>
                  </a:cubicBezTo>
                  <a:cubicBezTo>
                    <a:pt x="93" y="34"/>
                    <a:pt x="93" y="34"/>
                    <a:pt x="93" y="34"/>
                  </a:cubicBezTo>
                  <a:cubicBezTo>
                    <a:pt x="92" y="34"/>
                    <a:pt x="92" y="34"/>
                    <a:pt x="92" y="34"/>
                  </a:cubicBezTo>
                  <a:cubicBezTo>
                    <a:pt x="92" y="35"/>
                    <a:pt x="92" y="35"/>
                    <a:pt x="92" y="35"/>
                  </a:cubicBezTo>
                  <a:cubicBezTo>
                    <a:pt x="87" y="39"/>
                    <a:pt x="87" y="39"/>
                    <a:pt x="87" y="39"/>
                  </a:cubicBezTo>
                  <a:cubicBezTo>
                    <a:pt x="87" y="48"/>
                    <a:pt x="87" y="48"/>
                    <a:pt x="87" y="48"/>
                  </a:cubicBezTo>
                  <a:cubicBezTo>
                    <a:pt x="86" y="49"/>
                    <a:pt x="86" y="49"/>
                    <a:pt x="86" y="49"/>
                  </a:cubicBezTo>
                  <a:cubicBezTo>
                    <a:pt x="77" y="53"/>
                    <a:pt x="71" y="55"/>
                    <a:pt x="67" y="55"/>
                  </a:cubicBezTo>
                  <a:cubicBezTo>
                    <a:pt x="50" y="53"/>
                    <a:pt x="50" y="53"/>
                    <a:pt x="50" y="53"/>
                  </a:cubicBezTo>
                  <a:cubicBezTo>
                    <a:pt x="42" y="60"/>
                    <a:pt x="42" y="60"/>
                    <a:pt x="42" y="60"/>
                  </a:cubicBezTo>
                  <a:close/>
                </a:path>
              </a:pathLst>
            </a:custGeom>
            <a:grpFill/>
            <a:ln>
              <a:noFill/>
            </a:ln>
          </p:spPr>
          <p:txBody>
            <a:bodyPr/>
            <a:lstStyle/>
            <a:p>
              <a:endParaRPr lang="zh-CN" altLang="en-US"/>
            </a:p>
          </p:txBody>
        </p:sp>
        <p:sp>
          <p:nvSpPr>
            <p:cNvPr id="562" name="Freeform 35"/>
            <p:cNvSpPr>
              <a:spLocks noChangeArrowheads="1"/>
            </p:cNvSpPr>
            <p:nvPr/>
          </p:nvSpPr>
          <p:spPr bwMode="auto">
            <a:xfrm>
              <a:off x="5018769" y="4413481"/>
              <a:ext cx="171450" cy="411162"/>
            </a:xfrm>
            <a:custGeom>
              <a:avLst/>
              <a:gdLst>
                <a:gd name="T0" fmla="*/ 2147483647 w 53"/>
                <a:gd name="T1" fmla="*/ 0 h 128"/>
                <a:gd name="T2" fmla="*/ 2147483647 w 53"/>
                <a:gd name="T3" fmla="*/ 2147483647 h 128"/>
                <a:gd name="T4" fmla="*/ 0 w 53"/>
                <a:gd name="T5" fmla="*/ 2147483647 h 128"/>
                <a:gd name="T6" fmla="*/ 2147483647 w 53"/>
                <a:gd name="T7" fmla="*/ 2147483647 h 128"/>
                <a:gd name="T8" fmla="*/ 2147483647 w 53"/>
                <a:gd name="T9" fmla="*/ 2147483647 h 128"/>
                <a:gd name="T10" fmla="*/ 2147483647 w 53"/>
                <a:gd name="T11" fmla="*/ 2147483647 h 128"/>
                <a:gd name="T12" fmla="*/ 2147483647 w 53"/>
                <a:gd name="T13" fmla="*/ 2147483647 h 128"/>
                <a:gd name="T14" fmla="*/ 2147483647 w 53"/>
                <a:gd name="T15" fmla="*/ 2147483647 h 128"/>
                <a:gd name="T16" fmla="*/ 2147483647 w 53"/>
                <a:gd name="T17" fmla="*/ 2147483647 h 128"/>
                <a:gd name="T18" fmla="*/ 2147483647 w 53"/>
                <a:gd name="T19" fmla="*/ 2147483647 h 128"/>
                <a:gd name="T20" fmla="*/ 2147483647 w 53"/>
                <a:gd name="T21" fmla="*/ 2147483647 h 128"/>
                <a:gd name="T22" fmla="*/ 2147483647 w 53"/>
                <a:gd name="T23" fmla="*/ 2147483647 h 128"/>
                <a:gd name="T24" fmla="*/ 2147483647 w 53"/>
                <a:gd name="T25" fmla="*/ 2147483647 h 128"/>
                <a:gd name="T26" fmla="*/ 2147483647 w 53"/>
                <a:gd name="T27" fmla="*/ 2147483647 h 128"/>
                <a:gd name="T28" fmla="*/ 2147483647 w 53"/>
                <a:gd name="T29" fmla="*/ 2147483647 h 128"/>
                <a:gd name="T30" fmla="*/ 2147483647 w 53"/>
                <a:gd name="T31" fmla="*/ 2147483647 h 128"/>
                <a:gd name="T32" fmla="*/ 2147483647 w 53"/>
                <a:gd name="T33" fmla="*/ 2147483647 h 128"/>
                <a:gd name="T34" fmla="*/ 2147483647 w 53"/>
                <a:gd name="T35" fmla="*/ 2147483647 h 128"/>
                <a:gd name="T36" fmla="*/ 2147483647 w 53"/>
                <a:gd name="T37" fmla="*/ 2147483647 h 128"/>
                <a:gd name="T38" fmla="*/ 2147483647 w 53"/>
                <a:gd name="T39" fmla="*/ 2147483647 h 128"/>
                <a:gd name="T40" fmla="*/ 2147483647 w 53"/>
                <a:gd name="T41" fmla="*/ 2147483647 h 128"/>
                <a:gd name="T42" fmla="*/ 2147483647 w 53"/>
                <a:gd name="T43" fmla="*/ 2147483647 h 128"/>
                <a:gd name="T44" fmla="*/ 2147483647 w 53"/>
                <a:gd name="T45" fmla="*/ 2147483647 h 128"/>
                <a:gd name="T46" fmla="*/ 2147483647 w 53"/>
                <a:gd name="T47" fmla="*/ 2147483647 h 128"/>
                <a:gd name="T48" fmla="*/ 2147483647 w 53"/>
                <a:gd name="T49" fmla="*/ 2147483647 h 128"/>
                <a:gd name="T50" fmla="*/ 2147483647 w 53"/>
                <a:gd name="T51" fmla="*/ 2147483647 h 128"/>
                <a:gd name="T52" fmla="*/ 2147483647 w 53"/>
                <a:gd name="T53" fmla="*/ 2147483647 h 128"/>
                <a:gd name="T54" fmla="*/ 2147483647 w 53"/>
                <a:gd name="T55" fmla="*/ 2147483647 h 128"/>
                <a:gd name="T56" fmla="*/ 2147483647 w 53"/>
                <a:gd name="T57" fmla="*/ 2147483647 h 128"/>
                <a:gd name="T58" fmla="*/ 2147483647 w 53"/>
                <a:gd name="T59" fmla="*/ 2147483647 h 128"/>
                <a:gd name="T60" fmla="*/ 2147483647 w 53"/>
                <a:gd name="T61" fmla="*/ 0 h 1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3"/>
                <a:gd name="T94" fmla="*/ 0 h 128"/>
                <a:gd name="T95" fmla="*/ 53 w 53"/>
                <a:gd name="T96" fmla="*/ 128 h 1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3" h="128">
                  <a:moveTo>
                    <a:pt x="40" y="0"/>
                  </a:moveTo>
                  <a:cubicBezTo>
                    <a:pt x="27" y="9"/>
                    <a:pt x="18" y="21"/>
                    <a:pt x="12" y="35"/>
                  </a:cubicBezTo>
                  <a:cubicBezTo>
                    <a:pt x="7" y="47"/>
                    <a:pt x="3" y="53"/>
                    <a:pt x="0" y="54"/>
                  </a:cubicBezTo>
                  <a:cubicBezTo>
                    <a:pt x="3" y="76"/>
                    <a:pt x="3" y="76"/>
                    <a:pt x="3" y="76"/>
                  </a:cubicBezTo>
                  <a:cubicBezTo>
                    <a:pt x="3" y="77"/>
                    <a:pt x="3" y="77"/>
                    <a:pt x="3" y="77"/>
                  </a:cubicBezTo>
                  <a:cubicBezTo>
                    <a:pt x="3" y="77"/>
                    <a:pt x="3" y="77"/>
                    <a:pt x="3" y="77"/>
                  </a:cubicBezTo>
                  <a:cubicBezTo>
                    <a:pt x="1" y="92"/>
                    <a:pt x="1" y="92"/>
                    <a:pt x="1" y="92"/>
                  </a:cubicBezTo>
                  <a:cubicBezTo>
                    <a:pt x="0" y="97"/>
                    <a:pt x="1" y="100"/>
                    <a:pt x="2" y="101"/>
                  </a:cubicBezTo>
                  <a:cubicBezTo>
                    <a:pt x="18" y="112"/>
                    <a:pt x="18" y="112"/>
                    <a:pt x="18" y="112"/>
                  </a:cubicBezTo>
                  <a:cubicBezTo>
                    <a:pt x="18" y="112"/>
                    <a:pt x="18" y="112"/>
                    <a:pt x="18" y="112"/>
                  </a:cubicBezTo>
                  <a:cubicBezTo>
                    <a:pt x="19" y="112"/>
                    <a:pt x="19" y="112"/>
                    <a:pt x="19" y="112"/>
                  </a:cubicBezTo>
                  <a:cubicBezTo>
                    <a:pt x="19" y="113"/>
                    <a:pt x="19" y="113"/>
                    <a:pt x="19" y="113"/>
                  </a:cubicBezTo>
                  <a:cubicBezTo>
                    <a:pt x="19" y="113"/>
                    <a:pt x="19" y="113"/>
                    <a:pt x="19" y="113"/>
                  </a:cubicBezTo>
                  <a:cubicBezTo>
                    <a:pt x="20" y="116"/>
                    <a:pt x="22" y="120"/>
                    <a:pt x="25" y="124"/>
                  </a:cubicBezTo>
                  <a:cubicBezTo>
                    <a:pt x="27" y="126"/>
                    <a:pt x="29" y="127"/>
                    <a:pt x="31" y="128"/>
                  </a:cubicBezTo>
                  <a:cubicBezTo>
                    <a:pt x="33" y="102"/>
                    <a:pt x="33" y="102"/>
                    <a:pt x="33" y="102"/>
                  </a:cubicBezTo>
                  <a:cubicBezTo>
                    <a:pt x="33" y="101"/>
                    <a:pt x="33" y="101"/>
                    <a:pt x="33" y="101"/>
                  </a:cubicBezTo>
                  <a:cubicBezTo>
                    <a:pt x="45" y="73"/>
                    <a:pt x="45" y="73"/>
                    <a:pt x="45" y="73"/>
                  </a:cubicBezTo>
                  <a:cubicBezTo>
                    <a:pt x="49" y="40"/>
                    <a:pt x="49" y="40"/>
                    <a:pt x="49" y="40"/>
                  </a:cubicBezTo>
                  <a:cubicBezTo>
                    <a:pt x="49" y="39"/>
                    <a:pt x="49" y="39"/>
                    <a:pt x="49" y="39"/>
                  </a:cubicBezTo>
                  <a:cubicBezTo>
                    <a:pt x="49" y="39"/>
                    <a:pt x="49" y="39"/>
                    <a:pt x="49" y="39"/>
                  </a:cubicBezTo>
                  <a:cubicBezTo>
                    <a:pt x="53" y="30"/>
                    <a:pt x="53" y="30"/>
                    <a:pt x="53" y="30"/>
                  </a:cubicBezTo>
                  <a:cubicBezTo>
                    <a:pt x="50" y="22"/>
                    <a:pt x="50" y="22"/>
                    <a:pt x="50" y="22"/>
                  </a:cubicBezTo>
                  <a:cubicBezTo>
                    <a:pt x="50" y="22"/>
                    <a:pt x="50" y="22"/>
                    <a:pt x="50" y="22"/>
                  </a:cubicBezTo>
                  <a:cubicBezTo>
                    <a:pt x="49" y="22"/>
                    <a:pt x="49" y="22"/>
                    <a:pt x="49" y="22"/>
                  </a:cubicBezTo>
                  <a:cubicBezTo>
                    <a:pt x="49" y="12"/>
                    <a:pt x="49" y="12"/>
                    <a:pt x="49" y="12"/>
                  </a:cubicBezTo>
                  <a:cubicBezTo>
                    <a:pt x="49" y="11"/>
                    <a:pt x="49" y="11"/>
                    <a:pt x="49" y="11"/>
                  </a:cubicBezTo>
                  <a:cubicBezTo>
                    <a:pt x="49" y="11"/>
                    <a:pt x="49" y="11"/>
                    <a:pt x="49" y="11"/>
                  </a:cubicBezTo>
                  <a:cubicBezTo>
                    <a:pt x="51" y="8"/>
                    <a:pt x="51" y="8"/>
                    <a:pt x="51" y="8"/>
                  </a:cubicBezTo>
                  <a:cubicBezTo>
                    <a:pt x="53" y="6"/>
                    <a:pt x="53" y="6"/>
                    <a:pt x="53" y="6"/>
                  </a:cubicBezTo>
                  <a:lnTo>
                    <a:pt x="40" y="0"/>
                  </a:lnTo>
                  <a:close/>
                </a:path>
              </a:pathLst>
            </a:custGeom>
            <a:grpFill/>
            <a:ln>
              <a:noFill/>
            </a:ln>
          </p:spPr>
          <p:txBody>
            <a:bodyPr/>
            <a:lstStyle/>
            <a:p>
              <a:endParaRPr lang="zh-CN" altLang="en-US"/>
            </a:p>
          </p:txBody>
        </p:sp>
        <p:sp>
          <p:nvSpPr>
            <p:cNvPr id="564" name="Freeform 36"/>
            <p:cNvSpPr>
              <a:spLocks noChangeArrowheads="1"/>
            </p:cNvSpPr>
            <p:nvPr/>
          </p:nvSpPr>
          <p:spPr bwMode="auto">
            <a:xfrm>
              <a:off x="3763057" y="5142143"/>
              <a:ext cx="263525" cy="225425"/>
            </a:xfrm>
            <a:custGeom>
              <a:avLst/>
              <a:gdLst>
                <a:gd name="T0" fmla="*/ 2147483647 w 82"/>
                <a:gd name="T1" fmla="*/ 2147483647 h 70"/>
                <a:gd name="T2" fmla="*/ 2147483647 w 82"/>
                <a:gd name="T3" fmla="*/ 2147483647 h 70"/>
                <a:gd name="T4" fmla="*/ 2147483647 w 82"/>
                <a:gd name="T5" fmla="*/ 2147483647 h 70"/>
                <a:gd name="T6" fmla="*/ 2147483647 w 82"/>
                <a:gd name="T7" fmla="*/ 2147483647 h 70"/>
                <a:gd name="T8" fmla="*/ 2147483647 w 82"/>
                <a:gd name="T9" fmla="*/ 2147483647 h 70"/>
                <a:gd name="T10" fmla="*/ 2147483647 w 82"/>
                <a:gd name="T11" fmla="*/ 2147483647 h 70"/>
                <a:gd name="T12" fmla="*/ 2147483647 w 82"/>
                <a:gd name="T13" fmla="*/ 2147483647 h 70"/>
                <a:gd name="T14" fmla="*/ 2147483647 w 82"/>
                <a:gd name="T15" fmla="*/ 2147483647 h 70"/>
                <a:gd name="T16" fmla="*/ 2147483647 w 82"/>
                <a:gd name="T17" fmla="*/ 2147483647 h 70"/>
                <a:gd name="T18" fmla="*/ 2147483647 w 82"/>
                <a:gd name="T19" fmla="*/ 2147483647 h 70"/>
                <a:gd name="T20" fmla="*/ 2147483647 w 82"/>
                <a:gd name="T21" fmla="*/ 2147483647 h 70"/>
                <a:gd name="T22" fmla="*/ 2147483647 w 82"/>
                <a:gd name="T23" fmla="*/ 2147483647 h 70"/>
                <a:gd name="T24" fmla="*/ 2147483647 w 82"/>
                <a:gd name="T25" fmla="*/ 2147483647 h 70"/>
                <a:gd name="T26" fmla="*/ 2147483647 w 82"/>
                <a:gd name="T27" fmla="*/ 2147483647 h 70"/>
                <a:gd name="T28" fmla="*/ 2147483647 w 82"/>
                <a:gd name="T29" fmla="*/ 2147483647 h 70"/>
                <a:gd name="T30" fmla="*/ 2147483647 w 82"/>
                <a:gd name="T31" fmla="*/ 2147483647 h 70"/>
                <a:gd name="T32" fmla="*/ 2147483647 w 82"/>
                <a:gd name="T33" fmla="*/ 2147483647 h 70"/>
                <a:gd name="T34" fmla="*/ 2147483647 w 82"/>
                <a:gd name="T35" fmla="*/ 2147483647 h 70"/>
                <a:gd name="T36" fmla="*/ 2147483647 w 82"/>
                <a:gd name="T37" fmla="*/ 2147483647 h 70"/>
                <a:gd name="T38" fmla="*/ 2147483647 w 82"/>
                <a:gd name="T39" fmla="*/ 2147483647 h 70"/>
                <a:gd name="T40" fmla="*/ 2147483647 w 82"/>
                <a:gd name="T41" fmla="*/ 2147483647 h 70"/>
                <a:gd name="T42" fmla="*/ 2147483647 w 82"/>
                <a:gd name="T43" fmla="*/ 2147483647 h 70"/>
                <a:gd name="T44" fmla="*/ 2147483647 w 82"/>
                <a:gd name="T45" fmla="*/ 2147483647 h 70"/>
                <a:gd name="T46" fmla="*/ 2147483647 w 82"/>
                <a:gd name="T47" fmla="*/ 2147483647 h 70"/>
                <a:gd name="T48" fmla="*/ 2147483647 w 82"/>
                <a:gd name="T49" fmla="*/ 2147483647 h 70"/>
                <a:gd name="T50" fmla="*/ 2147483647 w 82"/>
                <a:gd name="T51" fmla="*/ 2147483647 h 70"/>
                <a:gd name="T52" fmla="*/ 2147483647 w 82"/>
                <a:gd name="T53" fmla="*/ 2147483647 h 70"/>
                <a:gd name="T54" fmla="*/ 2147483647 w 82"/>
                <a:gd name="T55" fmla="*/ 0 h 70"/>
                <a:gd name="T56" fmla="*/ 2147483647 w 82"/>
                <a:gd name="T57" fmla="*/ 2147483647 h 70"/>
                <a:gd name="T58" fmla="*/ 2147483647 w 82"/>
                <a:gd name="T59" fmla="*/ 2147483647 h 70"/>
                <a:gd name="T60" fmla="*/ 2147483647 w 82"/>
                <a:gd name="T61" fmla="*/ 2147483647 h 70"/>
                <a:gd name="T62" fmla="*/ 2147483647 w 82"/>
                <a:gd name="T63" fmla="*/ 2147483647 h 70"/>
                <a:gd name="T64" fmla="*/ 2147483647 w 82"/>
                <a:gd name="T65" fmla="*/ 2147483647 h 70"/>
                <a:gd name="T66" fmla="*/ 2147483647 w 82"/>
                <a:gd name="T67" fmla="*/ 2147483647 h 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2"/>
                <a:gd name="T103" fmla="*/ 0 h 70"/>
                <a:gd name="T104" fmla="*/ 82 w 82"/>
                <a:gd name="T105" fmla="*/ 70 h 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2" h="70">
                  <a:moveTo>
                    <a:pt x="37" y="7"/>
                  </a:moveTo>
                  <a:cubicBezTo>
                    <a:pt x="36" y="9"/>
                    <a:pt x="36" y="9"/>
                    <a:pt x="36" y="9"/>
                  </a:cubicBezTo>
                  <a:cubicBezTo>
                    <a:pt x="36" y="9"/>
                    <a:pt x="36" y="9"/>
                    <a:pt x="36" y="9"/>
                  </a:cubicBezTo>
                  <a:cubicBezTo>
                    <a:pt x="35" y="10"/>
                    <a:pt x="35" y="10"/>
                    <a:pt x="35" y="10"/>
                  </a:cubicBezTo>
                  <a:cubicBezTo>
                    <a:pt x="19" y="14"/>
                    <a:pt x="19" y="14"/>
                    <a:pt x="19" y="14"/>
                  </a:cubicBezTo>
                  <a:cubicBezTo>
                    <a:pt x="20" y="16"/>
                    <a:pt x="20" y="16"/>
                    <a:pt x="20" y="16"/>
                  </a:cubicBezTo>
                  <a:cubicBezTo>
                    <a:pt x="25" y="22"/>
                    <a:pt x="25" y="22"/>
                    <a:pt x="25" y="22"/>
                  </a:cubicBezTo>
                  <a:cubicBezTo>
                    <a:pt x="24" y="22"/>
                    <a:pt x="24" y="23"/>
                    <a:pt x="23" y="23"/>
                  </a:cubicBezTo>
                  <a:cubicBezTo>
                    <a:pt x="16" y="27"/>
                    <a:pt x="16" y="27"/>
                    <a:pt x="16" y="27"/>
                  </a:cubicBezTo>
                  <a:cubicBezTo>
                    <a:pt x="4" y="36"/>
                    <a:pt x="4" y="36"/>
                    <a:pt x="4" y="36"/>
                  </a:cubicBezTo>
                  <a:cubicBezTo>
                    <a:pt x="0" y="41"/>
                    <a:pt x="0" y="49"/>
                    <a:pt x="6" y="63"/>
                  </a:cubicBezTo>
                  <a:cubicBezTo>
                    <a:pt x="18" y="64"/>
                    <a:pt x="18" y="64"/>
                    <a:pt x="18" y="64"/>
                  </a:cubicBezTo>
                  <a:cubicBezTo>
                    <a:pt x="19" y="64"/>
                    <a:pt x="19" y="64"/>
                    <a:pt x="19" y="64"/>
                  </a:cubicBezTo>
                  <a:cubicBezTo>
                    <a:pt x="19" y="64"/>
                    <a:pt x="19" y="64"/>
                    <a:pt x="19" y="64"/>
                  </a:cubicBezTo>
                  <a:cubicBezTo>
                    <a:pt x="31" y="70"/>
                    <a:pt x="31" y="70"/>
                    <a:pt x="31" y="70"/>
                  </a:cubicBezTo>
                  <a:cubicBezTo>
                    <a:pt x="44" y="68"/>
                    <a:pt x="44" y="68"/>
                    <a:pt x="44" y="68"/>
                  </a:cubicBezTo>
                  <a:cubicBezTo>
                    <a:pt x="49" y="67"/>
                    <a:pt x="55" y="62"/>
                    <a:pt x="62" y="53"/>
                  </a:cubicBezTo>
                  <a:cubicBezTo>
                    <a:pt x="63" y="53"/>
                    <a:pt x="63" y="53"/>
                    <a:pt x="63" y="53"/>
                  </a:cubicBezTo>
                  <a:cubicBezTo>
                    <a:pt x="64" y="52"/>
                    <a:pt x="64" y="52"/>
                    <a:pt x="64" y="52"/>
                  </a:cubicBezTo>
                  <a:cubicBezTo>
                    <a:pt x="69" y="50"/>
                    <a:pt x="69" y="50"/>
                    <a:pt x="69" y="50"/>
                  </a:cubicBezTo>
                  <a:cubicBezTo>
                    <a:pt x="68" y="33"/>
                    <a:pt x="68" y="33"/>
                    <a:pt x="68" y="33"/>
                  </a:cubicBezTo>
                  <a:cubicBezTo>
                    <a:pt x="68" y="33"/>
                    <a:pt x="68" y="33"/>
                    <a:pt x="68" y="33"/>
                  </a:cubicBezTo>
                  <a:cubicBezTo>
                    <a:pt x="75" y="22"/>
                    <a:pt x="75" y="22"/>
                    <a:pt x="75" y="22"/>
                  </a:cubicBezTo>
                  <a:cubicBezTo>
                    <a:pt x="75" y="22"/>
                    <a:pt x="75" y="22"/>
                    <a:pt x="75" y="22"/>
                  </a:cubicBezTo>
                  <a:cubicBezTo>
                    <a:pt x="75" y="22"/>
                    <a:pt x="75" y="22"/>
                    <a:pt x="75" y="22"/>
                  </a:cubicBezTo>
                  <a:cubicBezTo>
                    <a:pt x="81" y="17"/>
                    <a:pt x="81" y="17"/>
                    <a:pt x="81" y="17"/>
                  </a:cubicBezTo>
                  <a:cubicBezTo>
                    <a:pt x="82" y="13"/>
                    <a:pt x="81" y="8"/>
                    <a:pt x="79" y="5"/>
                  </a:cubicBezTo>
                  <a:cubicBezTo>
                    <a:pt x="78" y="1"/>
                    <a:pt x="76" y="0"/>
                    <a:pt x="74" y="0"/>
                  </a:cubicBezTo>
                  <a:cubicBezTo>
                    <a:pt x="74" y="6"/>
                    <a:pt x="74" y="6"/>
                    <a:pt x="74" y="6"/>
                  </a:cubicBezTo>
                  <a:cubicBezTo>
                    <a:pt x="64" y="4"/>
                    <a:pt x="64" y="4"/>
                    <a:pt x="64" y="4"/>
                  </a:cubicBezTo>
                  <a:cubicBezTo>
                    <a:pt x="59" y="7"/>
                    <a:pt x="59" y="7"/>
                    <a:pt x="59" y="7"/>
                  </a:cubicBezTo>
                  <a:cubicBezTo>
                    <a:pt x="58" y="7"/>
                    <a:pt x="58" y="7"/>
                    <a:pt x="58" y="7"/>
                  </a:cubicBezTo>
                  <a:cubicBezTo>
                    <a:pt x="58" y="7"/>
                    <a:pt x="58" y="7"/>
                    <a:pt x="58" y="7"/>
                  </a:cubicBezTo>
                  <a:lnTo>
                    <a:pt x="37" y="7"/>
                  </a:lnTo>
                  <a:close/>
                </a:path>
              </a:pathLst>
            </a:custGeom>
            <a:grpFill/>
            <a:ln>
              <a:noFill/>
            </a:ln>
          </p:spPr>
          <p:txBody>
            <a:bodyPr/>
            <a:lstStyle/>
            <a:p>
              <a:endParaRPr lang="zh-CN" altLang="en-US"/>
            </a:p>
          </p:txBody>
        </p:sp>
        <p:sp>
          <p:nvSpPr>
            <p:cNvPr id="493" name="Freeform 9"/>
            <p:cNvSpPr>
              <a:spLocks noChangeArrowheads="1"/>
            </p:cNvSpPr>
            <p:nvPr/>
          </p:nvSpPr>
          <p:spPr bwMode="auto">
            <a:xfrm>
              <a:off x="1843769" y="2803756"/>
              <a:ext cx="1304925" cy="935037"/>
            </a:xfrm>
            <a:custGeom>
              <a:avLst/>
              <a:gdLst>
                <a:gd name="T0" fmla="*/ 2147483647 w 406"/>
                <a:gd name="T1" fmla="*/ 2147483647 h 291"/>
                <a:gd name="T2" fmla="*/ 2147483647 w 406"/>
                <a:gd name="T3" fmla="*/ 2147483647 h 291"/>
                <a:gd name="T4" fmla="*/ 2147483647 w 406"/>
                <a:gd name="T5" fmla="*/ 2147483647 h 291"/>
                <a:gd name="T6" fmla="*/ 2147483647 w 406"/>
                <a:gd name="T7" fmla="*/ 2147483647 h 291"/>
                <a:gd name="T8" fmla="*/ 2147483647 w 406"/>
                <a:gd name="T9" fmla="*/ 2147483647 h 291"/>
                <a:gd name="T10" fmla="*/ 2147483647 w 406"/>
                <a:gd name="T11" fmla="*/ 2147483647 h 291"/>
                <a:gd name="T12" fmla="*/ 2147483647 w 406"/>
                <a:gd name="T13" fmla="*/ 2147483647 h 291"/>
                <a:gd name="T14" fmla="*/ 2147483647 w 406"/>
                <a:gd name="T15" fmla="*/ 2147483647 h 291"/>
                <a:gd name="T16" fmla="*/ 2147483647 w 406"/>
                <a:gd name="T17" fmla="*/ 2147483647 h 291"/>
                <a:gd name="T18" fmla="*/ 2147483647 w 406"/>
                <a:gd name="T19" fmla="*/ 2147483647 h 291"/>
                <a:gd name="T20" fmla="*/ 2147483647 w 406"/>
                <a:gd name="T21" fmla="*/ 2147483647 h 291"/>
                <a:gd name="T22" fmla="*/ 2147483647 w 406"/>
                <a:gd name="T23" fmla="*/ 2147483647 h 291"/>
                <a:gd name="T24" fmla="*/ 2147483647 w 406"/>
                <a:gd name="T25" fmla="*/ 2147483647 h 291"/>
                <a:gd name="T26" fmla="*/ 2147483647 w 406"/>
                <a:gd name="T27" fmla="*/ 2147483647 h 291"/>
                <a:gd name="T28" fmla="*/ 2147483647 w 406"/>
                <a:gd name="T29" fmla="*/ 2147483647 h 291"/>
                <a:gd name="T30" fmla="*/ 2147483647 w 406"/>
                <a:gd name="T31" fmla="*/ 2147483647 h 291"/>
                <a:gd name="T32" fmla="*/ 2147483647 w 406"/>
                <a:gd name="T33" fmla="*/ 2147483647 h 291"/>
                <a:gd name="T34" fmla="*/ 2147483647 w 406"/>
                <a:gd name="T35" fmla="*/ 2147483647 h 291"/>
                <a:gd name="T36" fmla="*/ 2147483647 w 406"/>
                <a:gd name="T37" fmla="*/ 2147483647 h 291"/>
                <a:gd name="T38" fmla="*/ 2147483647 w 406"/>
                <a:gd name="T39" fmla="*/ 2147483647 h 291"/>
                <a:gd name="T40" fmla="*/ 2147483647 w 406"/>
                <a:gd name="T41" fmla="*/ 2147483647 h 291"/>
                <a:gd name="T42" fmla="*/ 2147483647 w 406"/>
                <a:gd name="T43" fmla="*/ 2147483647 h 291"/>
                <a:gd name="T44" fmla="*/ 2147483647 w 406"/>
                <a:gd name="T45" fmla="*/ 2147483647 h 291"/>
                <a:gd name="T46" fmla="*/ 2147483647 w 406"/>
                <a:gd name="T47" fmla="*/ 2147483647 h 291"/>
                <a:gd name="T48" fmla="*/ 2147483647 w 406"/>
                <a:gd name="T49" fmla="*/ 2147483647 h 291"/>
                <a:gd name="T50" fmla="*/ 2147483647 w 406"/>
                <a:gd name="T51" fmla="*/ 2147483647 h 291"/>
                <a:gd name="T52" fmla="*/ 2147483647 w 406"/>
                <a:gd name="T53" fmla="*/ 2147483647 h 291"/>
                <a:gd name="T54" fmla="*/ 2147483647 w 406"/>
                <a:gd name="T55" fmla="*/ 2147483647 h 291"/>
                <a:gd name="T56" fmla="*/ 2147483647 w 406"/>
                <a:gd name="T57" fmla="*/ 2147483647 h 291"/>
                <a:gd name="T58" fmla="*/ 2147483647 w 406"/>
                <a:gd name="T59" fmla="*/ 2147483647 h 291"/>
                <a:gd name="T60" fmla="*/ 2147483647 w 406"/>
                <a:gd name="T61" fmla="*/ 2147483647 h 291"/>
                <a:gd name="T62" fmla="*/ 2147483647 w 406"/>
                <a:gd name="T63" fmla="*/ 2147483647 h 291"/>
                <a:gd name="T64" fmla="*/ 2147483647 w 406"/>
                <a:gd name="T65" fmla="*/ 2147483647 h 291"/>
                <a:gd name="T66" fmla="*/ 2147483647 w 406"/>
                <a:gd name="T67" fmla="*/ 2147483647 h 291"/>
                <a:gd name="T68" fmla="*/ 2147483647 w 406"/>
                <a:gd name="T69" fmla="*/ 2147483647 h 291"/>
                <a:gd name="T70" fmla="*/ 2147483647 w 406"/>
                <a:gd name="T71" fmla="*/ 2147483647 h 291"/>
                <a:gd name="T72" fmla="*/ 2147483647 w 406"/>
                <a:gd name="T73" fmla="*/ 2147483647 h 291"/>
                <a:gd name="T74" fmla="*/ 2147483647 w 406"/>
                <a:gd name="T75" fmla="*/ 2147483647 h 291"/>
                <a:gd name="T76" fmla="*/ 2147483647 w 406"/>
                <a:gd name="T77" fmla="*/ 2147483647 h 291"/>
                <a:gd name="T78" fmla="*/ 2147483647 w 406"/>
                <a:gd name="T79" fmla="*/ 2147483647 h 291"/>
                <a:gd name="T80" fmla="*/ 2147483647 w 406"/>
                <a:gd name="T81" fmla="*/ 2147483647 h 291"/>
                <a:gd name="T82" fmla="*/ 2147483647 w 406"/>
                <a:gd name="T83" fmla="*/ 2147483647 h 291"/>
                <a:gd name="T84" fmla="*/ 2147483647 w 406"/>
                <a:gd name="T85" fmla="*/ 2147483647 h 291"/>
                <a:gd name="T86" fmla="*/ 2147483647 w 406"/>
                <a:gd name="T87" fmla="*/ 2147483647 h 291"/>
                <a:gd name="T88" fmla="*/ 2147483647 w 406"/>
                <a:gd name="T89" fmla="*/ 2147483647 h 291"/>
                <a:gd name="T90" fmla="*/ 2147483647 w 406"/>
                <a:gd name="T91" fmla="*/ 2147483647 h 291"/>
                <a:gd name="T92" fmla="*/ 2147483647 w 406"/>
                <a:gd name="T93" fmla="*/ 2147483647 h 291"/>
                <a:gd name="T94" fmla="*/ 2147483647 w 406"/>
                <a:gd name="T95" fmla="*/ 2147483647 h 291"/>
                <a:gd name="T96" fmla="*/ 2147483647 w 406"/>
                <a:gd name="T97" fmla="*/ 2147483647 h 291"/>
                <a:gd name="T98" fmla="*/ 2147483647 w 406"/>
                <a:gd name="T99" fmla="*/ 2147483647 h 291"/>
                <a:gd name="T100" fmla="*/ 2147483647 w 406"/>
                <a:gd name="T101" fmla="*/ 2147483647 h 291"/>
                <a:gd name="T102" fmla="*/ 2147483647 w 406"/>
                <a:gd name="T103" fmla="*/ 2147483647 h 291"/>
                <a:gd name="T104" fmla="*/ 2147483647 w 406"/>
                <a:gd name="T105" fmla="*/ 2147483647 h 291"/>
                <a:gd name="T106" fmla="*/ 2147483647 w 406"/>
                <a:gd name="T107" fmla="*/ 2147483647 h 2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06"/>
                <a:gd name="T163" fmla="*/ 0 h 291"/>
                <a:gd name="T164" fmla="*/ 406 w 406"/>
                <a:gd name="T165" fmla="*/ 291 h 2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06" h="291">
                  <a:moveTo>
                    <a:pt x="242" y="15"/>
                  </a:moveTo>
                  <a:cubicBezTo>
                    <a:pt x="238" y="18"/>
                    <a:pt x="238" y="18"/>
                    <a:pt x="238" y="18"/>
                  </a:cubicBezTo>
                  <a:cubicBezTo>
                    <a:pt x="238" y="19"/>
                    <a:pt x="239" y="23"/>
                    <a:pt x="240" y="28"/>
                  </a:cubicBezTo>
                  <a:cubicBezTo>
                    <a:pt x="240" y="29"/>
                    <a:pt x="240" y="29"/>
                    <a:pt x="240" y="29"/>
                  </a:cubicBezTo>
                  <a:cubicBezTo>
                    <a:pt x="241" y="29"/>
                    <a:pt x="241" y="29"/>
                    <a:pt x="241" y="29"/>
                  </a:cubicBezTo>
                  <a:cubicBezTo>
                    <a:pt x="240" y="29"/>
                    <a:pt x="240" y="29"/>
                    <a:pt x="240" y="29"/>
                  </a:cubicBezTo>
                  <a:cubicBezTo>
                    <a:pt x="236" y="39"/>
                    <a:pt x="236" y="39"/>
                    <a:pt x="236" y="39"/>
                  </a:cubicBezTo>
                  <a:cubicBezTo>
                    <a:pt x="230" y="41"/>
                    <a:pt x="230" y="41"/>
                    <a:pt x="230" y="41"/>
                  </a:cubicBezTo>
                  <a:cubicBezTo>
                    <a:pt x="229" y="42"/>
                    <a:pt x="229" y="42"/>
                    <a:pt x="229" y="42"/>
                  </a:cubicBezTo>
                  <a:cubicBezTo>
                    <a:pt x="228" y="42"/>
                    <a:pt x="228" y="42"/>
                    <a:pt x="228" y="42"/>
                  </a:cubicBezTo>
                  <a:cubicBezTo>
                    <a:pt x="218" y="37"/>
                    <a:pt x="218" y="37"/>
                    <a:pt x="218" y="37"/>
                  </a:cubicBezTo>
                  <a:cubicBezTo>
                    <a:pt x="218" y="37"/>
                    <a:pt x="218" y="37"/>
                    <a:pt x="218" y="37"/>
                  </a:cubicBezTo>
                  <a:cubicBezTo>
                    <a:pt x="218" y="37"/>
                    <a:pt x="218" y="37"/>
                    <a:pt x="218" y="37"/>
                  </a:cubicBezTo>
                  <a:cubicBezTo>
                    <a:pt x="198" y="19"/>
                    <a:pt x="198" y="19"/>
                    <a:pt x="198" y="19"/>
                  </a:cubicBezTo>
                  <a:cubicBezTo>
                    <a:pt x="190" y="14"/>
                    <a:pt x="190" y="14"/>
                    <a:pt x="190" y="14"/>
                  </a:cubicBezTo>
                  <a:cubicBezTo>
                    <a:pt x="178" y="10"/>
                    <a:pt x="178" y="10"/>
                    <a:pt x="178" y="10"/>
                  </a:cubicBezTo>
                  <a:cubicBezTo>
                    <a:pt x="178" y="9"/>
                    <a:pt x="178" y="9"/>
                    <a:pt x="178" y="9"/>
                  </a:cubicBezTo>
                  <a:cubicBezTo>
                    <a:pt x="178" y="9"/>
                    <a:pt x="178" y="9"/>
                    <a:pt x="178" y="9"/>
                  </a:cubicBezTo>
                  <a:cubicBezTo>
                    <a:pt x="178" y="9"/>
                    <a:pt x="178" y="9"/>
                    <a:pt x="178" y="9"/>
                  </a:cubicBezTo>
                  <a:cubicBezTo>
                    <a:pt x="178" y="9"/>
                    <a:pt x="178" y="9"/>
                    <a:pt x="178" y="9"/>
                  </a:cubicBezTo>
                  <a:cubicBezTo>
                    <a:pt x="172" y="5"/>
                    <a:pt x="172" y="5"/>
                    <a:pt x="172" y="5"/>
                  </a:cubicBezTo>
                  <a:cubicBezTo>
                    <a:pt x="162" y="2"/>
                    <a:pt x="162" y="2"/>
                    <a:pt x="162" y="2"/>
                  </a:cubicBezTo>
                  <a:cubicBezTo>
                    <a:pt x="157" y="3"/>
                    <a:pt x="157" y="3"/>
                    <a:pt x="157" y="3"/>
                  </a:cubicBezTo>
                  <a:cubicBezTo>
                    <a:pt x="156" y="3"/>
                    <a:pt x="156" y="3"/>
                    <a:pt x="156" y="3"/>
                  </a:cubicBezTo>
                  <a:cubicBezTo>
                    <a:pt x="144" y="2"/>
                    <a:pt x="144" y="2"/>
                    <a:pt x="144" y="2"/>
                  </a:cubicBezTo>
                  <a:cubicBezTo>
                    <a:pt x="143" y="2"/>
                    <a:pt x="143" y="2"/>
                    <a:pt x="143" y="2"/>
                  </a:cubicBezTo>
                  <a:cubicBezTo>
                    <a:pt x="134" y="0"/>
                    <a:pt x="134" y="0"/>
                    <a:pt x="134" y="0"/>
                  </a:cubicBezTo>
                  <a:cubicBezTo>
                    <a:pt x="128" y="0"/>
                    <a:pt x="128" y="0"/>
                    <a:pt x="128" y="0"/>
                  </a:cubicBezTo>
                  <a:cubicBezTo>
                    <a:pt x="124" y="3"/>
                    <a:pt x="124" y="3"/>
                    <a:pt x="124" y="3"/>
                  </a:cubicBezTo>
                  <a:cubicBezTo>
                    <a:pt x="122" y="4"/>
                    <a:pt x="118" y="5"/>
                    <a:pt x="114" y="5"/>
                  </a:cubicBezTo>
                  <a:cubicBezTo>
                    <a:pt x="106" y="7"/>
                    <a:pt x="106" y="7"/>
                    <a:pt x="106" y="7"/>
                  </a:cubicBezTo>
                  <a:cubicBezTo>
                    <a:pt x="99" y="9"/>
                    <a:pt x="99" y="9"/>
                    <a:pt x="99" y="9"/>
                  </a:cubicBezTo>
                  <a:cubicBezTo>
                    <a:pt x="98" y="10"/>
                    <a:pt x="98" y="10"/>
                    <a:pt x="98" y="10"/>
                  </a:cubicBezTo>
                  <a:cubicBezTo>
                    <a:pt x="98" y="10"/>
                    <a:pt x="98" y="10"/>
                    <a:pt x="98" y="10"/>
                  </a:cubicBezTo>
                  <a:cubicBezTo>
                    <a:pt x="98" y="10"/>
                    <a:pt x="98" y="10"/>
                    <a:pt x="98" y="10"/>
                  </a:cubicBezTo>
                  <a:cubicBezTo>
                    <a:pt x="90" y="11"/>
                    <a:pt x="90" y="11"/>
                    <a:pt x="90" y="11"/>
                  </a:cubicBezTo>
                  <a:cubicBezTo>
                    <a:pt x="80" y="14"/>
                    <a:pt x="80" y="14"/>
                    <a:pt x="80" y="14"/>
                  </a:cubicBezTo>
                  <a:cubicBezTo>
                    <a:pt x="80" y="14"/>
                    <a:pt x="80" y="14"/>
                    <a:pt x="80" y="14"/>
                  </a:cubicBezTo>
                  <a:cubicBezTo>
                    <a:pt x="79" y="14"/>
                    <a:pt x="79" y="14"/>
                    <a:pt x="79" y="14"/>
                  </a:cubicBezTo>
                  <a:cubicBezTo>
                    <a:pt x="72" y="13"/>
                    <a:pt x="72" y="13"/>
                    <a:pt x="72" y="13"/>
                  </a:cubicBezTo>
                  <a:cubicBezTo>
                    <a:pt x="60" y="15"/>
                    <a:pt x="60" y="15"/>
                    <a:pt x="60" y="15"/>
                  </a:cubicBezTo>
                  <a:cubicBezTo>
                    <a:pt x="50" y="15"/>
                    <a:pt x="50" y="15"/>
                    <a:pt x="50" y="15"/>
                  </a:cubicBezTo>
                  <a:cubicBezTo>
                    <a:pt x="46" y="19"/>
                    <a:pt x="46" y="19"/>
                    <a:pt x="46" y="19"/>
                  </a:cubicBezTo>
                  <a:cubicBezTo>
                    <a:pt x="46" y="19"/>
                    <a:pt x="46" y="19"/>
                    <a:pt x="46" y="19"/>
                  </a:cubicBezTo>
                  <a:cubicBezTo>
                    <a:pt x="41" y="20"/>
                    <a:pt x="41" y="20"/>
                    <a:pt x="41" y="20"/>
                  </a:cubicBezTo>
                  <a:cubicBezTo>
                    <a:pt x="43" y="25"/>
                    <a:pt x="43" y="25"/>
                    <a:pt x="43" y="25"/>
                  </a:cubicBezTo>
                  <a:cubicBezTo>
                    <a:pt x="43" y="33"/>
                    <a:pt x="43" y="33"/>
                    <a:pt x="43" y="33"/>
                  </a:cubicBezTo>
                  <a:cubicBezTo>
                    <a:pt x="42" y="39"/>
                    <a:pt x="42" y="39"/>
                    <a:pt x="42" y="39"/>
                  </a:cubicBezTo>
                  <a:cubicBezTo>
                    <a:pt x="49" y="45"/>
                    <a:pt x="49" y="45"/>
                    <a:pt x="49" y="45"/>
                  </a:cubicBezTo>
                  <a:cubicBezTo>
                    <a:pt x="49" y="45"/>
                    <a:pt x="49" y="45"/>
                    <a:pt x="49" y="45"/>
                  </a:cubicBezTo>
                  <a:cubicBezTo>
                    <a:pt x="49" y="45"/>
                    <a:pt x="49" y="45"/>
                    <a:pt x="49" y="45"/>
                  </a:cubicBezTo>
                  <a:cubicBezTo>
                    <a:pt x="49" y="45"/>
                    <a:pt x="49" y="45"/>
                    <a:pt x="49" y="45"/>
                  </a:cubicBezTo>
                  <a:cubicBezTo>
                    <a:pt x="55" y="51"/>
                    <a:pt x="55" y="51"/>
                    <a:pt x="55" y="51"/>
                  </a:cubicBezTo>
                  <a:cubicBezTo>
                    <a:pt x="58" y="54"/>
                    <a:pt x="60" y="56"/>
                    <a:pt x="60" y="59"/>
                  </a:cubicBezTo>
                  <a:cubicBezTo>
                    <a:pt x="62" y="65"/>
                    <a:pt x="62" y="65"/>
                    <a:pt x="62" y="65"/>
                  </a:cubicBezTo>
                  <a:cubicBezTo>
                    <a:pt x="65" y="71"/>
                    <a:pt x="65" y="71"/>
                    <a:pt x="65" y="71"/>
                  </a:cubicBezTo>
                  <a:cubicBezTo>
                    <a:pt x="64" y="71"/>
                    <a:pt x="64" y="71"/>
                    <a:pt x="64" y="71"/>
                  </a:cubicBezTo>
                  <a:cubicBezTo>
                    <a:pt x="56" y="77"/>
                    <a:pt x="56" y="77"/>
                    <a:pt x="56" y="77"/>
                  </a:cubicBezTo>
                  <a:cubicBezTo>
                    <a:pt x="51" y="83"/>
                    <a:pt x="51" y="83"/>
                    <a:pt x="51" y="83"/>
                  </a:cubicBezTo>
                  <a:cubicBezTo>
                    <a:pt x="52" y="89"/>
                    <a:pt x="52" y="89"/>
                    <a:pt x="52" y="89"/>
                  </a:cubicBezTo>
                  <a:cubicBezTo>
                    <a:pt x="56" y="98"/>
                    <a:pt x="56" y="98"/>
                    <a:pt x="56" y="98"/>
                  </a:cubicBezTo>
                  <a:cubicBezTo>
                    <a:pt x="56" y="99"/>
                    <a:pt x="56" y="99"/>
                    <a:pt x="56" y="99"/>
                  </a:cubicBezTo>
                  <a:cubicBezTo>
                    <a:pt x="56" y="99"/>
                    <a:pt x="56" y="99"/>
                    <a:pt x="56" y="99"/>
                  </a:cubicBezTo>
                  <a:cubicBezTo>
                    <a:pt x="56" y="99"/>
                    <a:pt x="56" y="99"/>
                    <a:pt x="56" y="99"/>
                  </a:cubicBezTo>
                  <a:cubicBezTo>
                    <a:pt x="56" y="102"/>
                    <a:pt x="56" y="102"/>
                    <a:pt x="56" y="102"/>
                  </a:cubicBezTo>
                  <a:cubicBezTo>
                    <a:pt x="55" y="104"/>
                    <a:pt x="54" y="106"/>
                    <a:pt x="53" y="107"/>
                  </a:cubicBezTo>
                  <a:cubicBezTo>
                    <a:pt x="50" y="109"/>
                    <a:pt x="46" y="109"/>
                    <a:pt x="40" y="107"/>
                  </a:cubicBezTo>
                  <a:cubicBezTo>
                    <a:pt x="30" y="105"/>
                    <a:pt x="30" y="105"/>
                    <a:pt x="30" y="105"/>
                  </a:cubicBezTo>
                  <a:cubicBezTo>
                    <a:pt x="30" y="105"/>
                    <a:pt x="30" y="105"/>
                    <a:pt x="30" y="105"/>
                  </a:cubicBezTo>
                  <a:cubicBezTo>
                    <a:pt x="30" y="105"/>
                    <a:pt x="30" y="105"/>
                    <a:pt x="30" y="105"/>
                  </a:cubicBezTo>
                  <a:cubicBezTo>
                    <a:pt x="29" y="105"/>
                    <a:pt x="29" y="105"/>
                    <a:pt x="29" y="105"/>
                  </a:cubicBezTo>
                  <a:cubicBezTo>
                    <a:pt x="22" y="101"/>
                    <a:pt x="22" y="101"/>
                    <a:pt x="22" y="101"/>
                  </a:cubicBezTo>
                  <a:cubicBezTo>
                    <a:pt x="10" y="101"/>
                    <a:pt x="10" y="101"/>
                    <a:pt x="10" y="101"/>
                  </a:cubicBezTo>
                  <a:cubicBezTo>
                    <a:pt x="11" y="101"/>
                    <a:pt x="11" y="101"/>
                    <a:pt x="11" y="101"/>
                  </a:cubicBezTo>
                  <a:cubicBezTo>
                    <a:pt x="10" y="121"/>
                    <a:pt x="10" y="121"/>
                    <a:pt x="10" y="121"/>
                  </a:cubicBezTo>
                  <a:cubicBezTo>
                    <a:pt x="9" y="124"/>
                    <a:pt x="7" y="125"/>
                    <a:pt x="4" y="125"/>
                  </a:cubicBezTo>
                  <a:cubicBezTo>
                    <a:pt x="3" y="126"/>
                    <a:pt x="2" y="127"/>
                    <a:pt x="3" y="131"/>
                  </a:cubicBezTo>
                  <a:cubicBezTo>
                    <a:pt x="3" y="131"/>
                    <a:pt x="3" y="131"/>
                    <a:pt x="3" y="131"/>
                  </a:cubicBezTo>
                  <a:cubicBezTo>
                    <a:pt x="2" y="131"/>
                    <a:pt x="2" y="131"/>
                    <a:pt x="2" y="131"/>
                  </a:cubicBezTo>
                  <a:cubicBezTo>
                    <a:pt x="2" y="136"/>
                    <a:pt x="2" y="136"/>
                    <a:pt x="2" y="136"/>
                  </a:cubicBezTo>
                  <a:cubicBezTo>
                    <a:pt x="4" y="139"/>
                    <a:pt x="6" y="141"/>
                    <a:pt x="7" y="142"/>
                  </a:cubicBezTo>
                  <a:cubicBezTo>
                    <a:pt x="9" y="152"/>
                    <a:pt x="9" y="152"/>
                    <a:pt x="9" y="152"/>
                  </a:cubicBezTo>
                  <a:cubicBezTo>
                    <a:pt x="9" y="155"/>
                    <a:pt x="9" y="155"/>
                    <a:pt x="9" y="155"/>
                  </a:cubicBezTo>
                  <a:cubicBezTo>
                    <a:pt x="9" y="157"/>
                    <a:pt x="8" y="159"/>
                    <a:pt x="8" y="161"/>
                  </a:cubicBezTo>
                  <a:cubicBezTo>
                    <a:pt x="5" y="169"/>
                    <a:pt x="5" y="169"/>
                    <a:pt x="5" y="169"/>
                  </a:cubicBezTo>
                  <a:cubicBezTo>
                    <a:pt x="0" y="179"/>
                    <a:pt x="0" y="179"/>
                    <a:pt x="0" y="179"/>
                  </a:cubicBezTo>
                  <a:cubicBezTo>
                    <a:pt x="0" y="181"/>
                    <a:pt x="0" y="181"/>
                    <a:pt x="0" y="181"/>
                  </a:cubicBezTo>
                  <a:cubicBezTo>
                    <a:pt x="0" y="185"/>
                    <a:pt x="0" y="185"/>
                    <a:pt x="0" y="185"/>
                  </a:cubicBezTo>
                  <a:cubicBezTo>
                    <a:pt x="6" y="192"/>
                    <a:pt x="6" y="192"/>
                    <a:pt x="6" y="192"/>
                  </a:cubicBezTo>
                  <a:cubicBezTo>
                    <a:pt x="7" y="194"/>
                    <a:pt x="8" y="195"/>
                    <a:pt x="8" y="197"/>
                  </a:cubicBezTo>
                  <a:cubicBezTo>
                    <a:pt x="13" y="203"/>
                    <a:pt x="13" y="203"/>
                    <a:pt x="13" y="203"/>
                  </a:cubicBezTo>
                  <a:cubicBezTo>
                    <a:pt x="20" y="211"/>
                    <a:pt x="20" y="211"/>
                    <a:pt x="20" y="211"/>
                  </a:cubicBezTo>
                  <a:cubicBezTo>
                    <a:pt x="23" y="214"/>
                    <a:pt x="25" y="215"/>
                    <a:pt x="26" y="215"/>
                  </a:cubicBezTo>
                  <a:cubicBezTo>
                    <a:pt x="34" y="211"/>
                    <a:pt x="34" y="211"/>
                    <a:pt x="34" y="211"/>
                  </a:cubicBezTo>
                  <a:cubicBezTo>
                    <a:pt x="35" y="209"/>
                    <a:pt x="36" y="209"/>
                    <a:pt x="38" y="209"/>
                  </a:cubicBezTo>
                  <a:cubicBezTo>
                    <a:pt x="40" y="209"/>
                    <a:pt x="42" y="210"/>
                    <a:pt x="46" y="212"/>
                  </a:cubicBezTo>
                  <a:cubicBezTo>
                    <a:pt x="46" y="212"/>
                    <a:pt x="46" y="212"/>
                    <a:pt x="46" y="212"/>
                  </a:cubicBezTo>
                  <a:cubicBezTo>
                    <a:pt x="46" y="212"/>
                    <a:pt x="46" y="212"/>
                    <a:pt x="46" y="212"/>
                  </a:cubicBezTo>
                  <a:cubicBezTo>
                    <a:pt x="46" y="213"/>
                    <a:pt x="46" y="213"/>
                    <a:pt x="46" y="213"/>
                  </a:cubicBezTo>
                  <a:cubicBezTo>
                    <a:pt x="50" y="217"/>
                    <a:pt x="50" y="217"/>
                    <a:pt x="50" y="217"/>
                  </a:cubicBezTo>
                  <a:cubicBezTo>
                    <a:pt x="52" y="222"/>
                    <a:pt x="52" y="222"/>
                    <a:pt x="52" y="222"/>
                  </a:cubicBezTo>
                  <a:cubicBezTo>
                    <a:pt x="54" y="224"/>
                    <a:pt x="54" y="224"/>
                    <a:pt x="54" y="224"/>
                  </a:cubicBezTo>
                  <a:cubicBezTo>
                    <a:pt x="55" y="225"/>
                    <a:pt x="55" y="225"/>
                    <a:pt x="55" y="225"/>
                  </a:cubicBezTo>
                  <a:cubicBezTo>
                    <a:pt x="60" y="229"/>
                    <a:pt x="60" y="229"/>
                    <a:pt x="60" y="229"/>
                  </a:cubicBezTo>
                  <a:cubicBezTo>
                    <a:pt x="63" y="229"/>
                    <a:pt x="63" y="229"/>
                    <a:pt x="63" y="229"/>
                  </a:cubicBezTo>
                  <a:cubicBezTo>
                    <a:pt x="65" y="229"/>
                    <a:pt x="66" y="231"/>
                    <a:pt x="68" y="232"/>
                  </a:cubicBezTo>
                  <a:cubicBezTo>
                    <a:pt x="68" y="233"/>
                    <a:pt x="73" y="235"/>
                    <a:pt x="80" y="237"/>
                  </a:cubicBezTo>
                  <a:cubicBezTo>
                    <a:pt x="81" y="237"/>
                    <a:pt x="81" y="237"/>
                    <a:pt x="81" y="237"/>
                  </a:cubicBezTo>
                  <a:cubicBezTo>
                    <a:pt x="93" y="241"/>
                    <a:pt x="93" y="241"/>
                    <a:pt x="93" y="241"/>
                  </a:cubicBezTo>
                  <a:cubicBezTo>
                    <a:pt x="93" y="241"/>
                    <a:pt x="93" y="241"/>
                    <a:pt x="93" y="241"/>
                  </a:cubicBezTo>
                  <a:cubicBezTo>
                    <a:pt x="94" y="241"/>
                    <a:pt x="94" y="241"/>
                    <a:pt x="94" y="241"/>
                  </a:cubicBezTo>
                  <a:cubicBezTo>
                    <a:pt x="102" y="245"/>
                    <a:pt x="102" y="245"/>
                    <a:pt x="102" y="245"/>
                  </a:cubicBezTo>
                  <a:cubicBezTo>
                    <a:pt x="116" y="249"/>
                    <a:pt x="116" y="249"/>
                    <a:pt x="116" y="249"/>
                  </a:cubicBezTo>
                  <a:cubicBezTo>
                    <a:pt x="117" y="249"/>
                    <a:pt x="117" y="249"/>
                    <a:pt x="117" y="249"/>
                  </a:cubicBezTo>
                  <a:cubicBezTo>
                    <a:pt x="136" y="250"/>
                    <a:pt x="136" y="250"/>
                    <a:pt x="136" y="250"/>
                  </a:cubicBezTo>
                  <a:cubicBezTo>
                    <a:pt x="144" y="247"/>
                    <a:pt x="144" y="247"/>
                    <a:pt x="144" y="247"/>
                  </a:cubicBezTo>
                  <a:cubicBezTo>
                    <a:pt x="152" y="247"/>
                    <a:pt x="152" y="247"/>
                    <a:pt x="152" y="247"/>
                  </a:cubicBezTo>
                  <a:cubicBezTo>
                    <a:pt x="152" y="247"/>
                    <a:pt x="152" y="247"/>
                    <a:pt x="152" y="247"/>
                  </a:cubicBezTo>
                  <a:cubicBezTo>
                    <a:pt x="152" y="248"/>
                    <a:pt x="152" y="248"/>
                    <a:pt x="152" y="248"/>
                  </a:cubicBezTo>
                  <a:cubicBezTo>
                    <a:pt x="158" y="256"/>
                    <a:pt x="158" y="256"/>
                    <a:pt x="158" y="256"/>
                  </a:cubicBezTo>
                  <a:cubicBezTo>
                    <a:pt x="158" y="256"/>
                    <a:pt x="158" y="256"/>
                    <a:pt x="158" y="256"/>
                  </a:cubicBezTo>
                  <a:cubicBezTo>
                    <a:pt x="158" y="256"/>
                    <a:pt x="158" y="256"/>
                    <a:pt x="158" y="256"/>
                  </a:cubicBezTo>
                  <a:cubicBezTo>
                    <a:pt x="162" y="263"/>
                    <a:pt x="162" y="263"/>
                    <a:pt x="162" y="263"/>
                  </a:cubicBezTo>
                  <a:cubicBezTo>
                    <a:pt x="166" y="266"/>
                    <a:pt x="166" y="266"/>
                    <a:pt x="166" y="266"/>
                  </a:cubicBezTo>
                  <a:cubicBezTo>
                    <a:pt x="170" y="268"/>
                    <a:pt x="170" y="268"/>
                    <a:pt x="170" y="268"/>
                  </a:cubicBezTo>
                  <a:cubicBezTo>
                    <a:pt x="170" y="269"/>
                    <a:pt x="170" y="269"/>
                    <a:pt x="170" y="269"/>
                  </a:cubicBezTo>
                  <a:cubicBezTo>
                    <a:pt x="170" y="269"/>
                    <a:pt x="170" y="269"/>
                    <a:pt x="170" y="269"/>
                  </a:cubicBezTo>
                  <a:cubicBezTo>
                    <a:pt x="171" y="269"/>
                    <a:pt x="171" y="269"/>
                    <a:pt x="171" y="269"/>
                  </a:cubicBezTo>
                  <a:cubicBezTo>
                    <a:pt x="174" y="277"/>
                    <a:pt x="174" y="277"/>
                    <a:pt x="174" y="277"/>
                  </a:cubicBezTo>
                  <a:cubicBezTo>
                    <a:pt x="174" y="277"/>
                    <a:pt x="174" y="277"/>
                    <a:pt x="174" y="277"/>
                  </a:cubicBezTo>
                  <a:cubicBezTo>
                    <a:pt x="175" y="277"/>
                    <a:pt x="175" y="277"/>
                    <a:pt x="175" y="277"/>
                  </a:cubicBezTo>
                  <a:cubicBezTo>
                    <a:pt x="175" y="278"/>
                    <a:pt x="175" y="278"/>
                    <a:pt x="175" y="278"/>
                  </a:cubicBezTo>
                  <a:cubicBezTo>
                    <a:pt x="177" y="287"/>
                    <a:pt x="177" y="287"/>
                    <a:pt x="177" y="287"/>
                  </a:cubicBezTo>
                  <a:cubicBezTo>
                    <a:pt x="182" y="289"/>
                    <a:pt x="182" y="289"/>
                    <a:pt x="182" y="289"/>
                  </a:cubicBezTo>
                  <a:cubicBezTo>
                    <a:pt x="183" y="289"/>
                    <a:pt x="183" y="289"/>
                    <a:pt x="183" y="289"/>
                  </a:cubicBezTo>
                  <a:cubicBezTo>
                    <a:pt x="183" y="289"/>
                    <a:pt x="183" y="289"/>
                    <a:pt x="183" y="289"/>
                  </a:cubicBezTo>
                  <a:cubicBezTo>
                    <a:pt x="183" y="289"/>
                    <a:pt x="183" y="289"/>
                    <a:pt x="183" y="289"/>
                  </a:cubicBezTo>
                  <a:cubicBezTo>
                    <a:pt x="188" y="291"/>
                    <a:pt x="188" y="291"/>
                    <a:pt x="188" y="291"/>
                  </a:cubicBezTo>
                  <a:cubicBezTo>
                    <a:pt x="194" y="290"/>
                    <a:pt x="194" y="290"/>
                    <a:pt x="194" y="290"/>
                  </a:cubicBezTo>
                  <a:cubicBezTo>
                    <a:pt x="195" y="284"/>
                    <a:pt x="195" y="284"/>
                    <a:pt x="195" y="284"/>
                  </a:cubicBezTo>
                  <a:cubicBezTo>
                    <a:pt x="195" y="284"/>
                    <a:pt x="195" y="284"/>
                    <a:pt x="195" y="284"/>
                  </a:cubicBezTo>
                  <a:cubicBezTo>
                    <a:pt x="196" y="283"/>
                    <a:pt x="196" y="283"/>
                    <a:pt x="196" y="283"/>
                  </a:cubicBezTo>
                  <a:cubicBezTo>
                    <a:pt x="202" y="277"/>
                    <a:pt x="202" y="277"/>
                    <a:pt x="202" y="277"/>
                  </a:cubicBezTo>
                  <a:cubicBezTo>
                    <a:pt x="210" y="279"/>
                    <a:pt x="210" y="279"/>
                    <a:pt x="210" y="279"/>
                  </a:cubicBezTo>
                  <a:cubicBezTo>
                    <a:pt x="210" y="279"/>
                    <a:pt x="210" y="279"/>
                    <a:pt x="210" y="279"/>
                  </a:cubicBezTo>
                  <a:cubicBezTo>
                    <a:pt x="214" y="287"/>
                    <a:pt x="214" y="287"/>
                    <a:pt x="214" y="287"/>
                  </a:cubicBezTo>
                  <a:cubicBezTo>
                    <a:pt x="221" y="285"/>
                    <a:pt x="221" y="285"/>
                    <a:pt x="221" y="285"/>
                  </a:cubicBezTo>
                  <a:cubicBezTo>
                    <a:pt x="222" y="277"/>
                    <a:pt x="222" y="277"/>
                    <a:pt x="222" y="277"/>
                  </a:cubicBezTo>
                  <a:cubicBezTo>
                    <a:pt x="222" y="277"/>
                    <a:pt x="222" y="277"/>
                    <a:pt x="222" y="277"/>
                  </a:cubicBezTo>
                  <a:cubicBezTo>
                    <a:pt x="222" y="276"/>
                    <a:pt x="222" y="276"/>
                    <a:pt x="222" y="276"/>
                  </a:cubicBezTo>
                  <a:cubicBezTo>
                    <a:pt x="222" y="276"/>
                    <a:pt x="222" y="276"/>
                    <a:pt x="222" y="276"/>
                  </a:cubicBezTo>
                  <a:cubicBezTo>
                    <a:pt x="228" y="273"/>
                    <a:pt x="228" y="273"/>
                    <a:pt x="228" y="273"/>
                  </a:cubicBezTo>
                  <a:cubicBezTo>
                    <a:pt x="226" y="262"/>
                    <a:pt x="226" y="262"/>
                    <a:pt x="226" y="262"/>
                  </a:cubicBezTo>
                  <a:cubicBezTo>
                    <a:pt x="226" y="261"/>
                    <a:pt x="226" y="261"/>
                    <a:pt x="226" y="261"/>
                  </a:cubicBezTo>
                  <a:cubicBezTo>
                    <a:pt x="226" y="261"/>
                    <a:pt x="226" y="261"/>
                    <a:pt x="226" y="261"/>
                  </a:cubicBezTo>
                  <a:cubicBezTo>
                    <a:pt x="226" y="261"/>
                    <a:pt x="226" y="261"/>
                    <a:pt x="226" y="261"/>
                  </a:cubicBezTo>
                  <a:cubicBezTo>
                    <a:pt x="232" y="248"/>
                    <a:pt x="232" y="248"/>
                    <a:pt x="232" y="248"/>
                  </a:cubicBezTo>
                  <a:cubicBezTo>
                    <a:pt x="238" y="246"/>
                    <a:pt x="238" y="246"/>
                    <a:pt x="238" y="246"/>
                  </a:cubicBezTo>
                  <a:cubicBezTo>
                    <a:pt x="236" y="235"/>
                    <a:pt x="236" y="235"/>
                    <a:pt x="236" y="235"/>
                  </a:cubicBezTo>
                  <a:cubicBezTo>
                    <a:pt x="242" y="235"/>
                    <a:pt x="242" y="235"/>
                    <a:pt x="242" y="235"/>
                  </a:cubicBezTo>
                  <a:cubicBezTo>
                    <a:pt x="242" y="229"/>
                    <a:pt x="242" y="229"/>
                    <a:pt x="242" y="229"/>
                  </a:cubicBezTo>
                  <a:cubicBezTo>
                    <a:pt x="238" y="219"/>
                    <a:pt x="238" y="219"/>
                    <a:pt x="238" y="219"/>
                  </a:cubicBezTo>
                  <a:cubicBezTo>
                    <a:pt x="238" y="219"/>
                    <a:pt x="238" y="219"/>
                    <a:pt x="238" y="219"/>
                  </a:cubicBezTo>
                  <a:cubicBezTo>
                    <a:pt x="238" y="218"/>
                    <a:pt x="238" y="218"/>
                    <a:pt x="238" y="218"/>
                  </a:cubicBezTo>
                  <a:cubicBezTo>
                    <a:pt x="239" y="210"/>
                    <a:pt x="239" y="210"/>
                    <a:pt x="239" y="210"/>
                  </a:cubicBezTo>
                  <a:cubicBezTo>
                    <a:pt x="239" y="209"/>
                    <a:pt x="239" y="209"/>
                    <a:pt x="239" y="209"/>
                  </a:cubicBezTo>
                  <a:cubicBezTo>
                    <a:pt x="240" y="209"/>
                    <a:pt x="240" y="209"/>
                    <a:pt x="240" y="209"/>
                  </a:cubicBezTo>
                  <a:cubicBezTo>
                    <a:pt x="244" y="203"/>
                    <a:pt x="244" y="203"/>
                    <a:pt x="244" y="203"/>
                  </a:cubicBezTo>
                  <a:cubicBezTo>
                    <a:pt x="245" y="203"/>
                    <a:pt x="245" y="203"/>
                    <a:pt x="245" y="203"/>
                  </a:cubicBezTo>
                  <a:cubicBezTo>
                    <a:pt x="246" y="203"/>
                    <a:pt x="246" y="203"/>
                    <a:pt x="246" y="203"/>
                  </a:cubicBezTo>
                  <a:cubicBezTo>
                    <a:pt x="257" y="205"/>
                    <a:pt x="257" y="205"/>
                    <a:pt x="257" y="205"/>
                  </a:cubicBezTo>
                  <a:cubicBezTo>
                    <a:pt x="257" y="205"/>
                    <a:pt x="257" y="205"/>
                    <a:pt x="257" y="205"/>
                  </a:cubicBezTo>
                  <a:cubicBezTo>
                    <a:pt x="266" y="207"/>
                    <a:pt x="266" y="207"/>
                    <a:pt x="266" y="207"/>
                  </a:cubicBezTo>
                  <a:cubicBezTo>
                    <a:pt x="274" y="205"/>
                    <a:pt x="274" y="205"/>
                    <a:pt x="274" y="205"/>
                  </a:cubicBezTo>
                  <a:cubicBezTo>
                    <a:pt x="278" y="213"/>
                    <a:pt x="278" y="213"/>
                    <a:pt x="278" y="213"/>
                  </a:cubicBezTo>
                  <a:cubicBezTo>
                    <a:pt x="278" y="214"/>
                    <a:pt x="278" y="214"/>
                    <a:pt x="278" y="214"/>
                  </a:cubicBezTo>
                  <a:cubicBezTo>
                    <a:pt x="278" y="220"/>
                    <a:pt x="278" y="220"/>
                    <a:pt x="278" y="220"/>
                  </a:cubicBezTo>
                  <a:cubicBezTo>
                    <a:pt x="280" y="226"/>
                    <a:pt x="280" y="226"/>
                    <a:pt x="280" y="226"/>
                  </a:cubicBezTo>
                  <a:cubicBezTo>
                    <a:pt x="280" y="229"/>
                    <a:pt x="282" y="230"/>
                    <a:pt x="284" y="231"/>
                  </a:cubicBezTo>
                  <a:cubicBezTo>
                    <a:pt x="284" y="231"/>
                    <a:pt x="284" y="231"/>
                    <a:pt x="284" y="231"/>
                  </a:cubicBezTo>
                  <a:cubicBezTo>
                    <a:pt x="288" y="231"/>
                    <a:pt x="290" y="233"/>
                    <a:pt x="290" y="235"/>
                  </a:cubicBezTo>
                  <a:cubicBezTo>
                    <a:pt x="291" y="237"/>
                    <a:pt x="292" y="240"/>
                    <a:pt x="295" y="243"/>
                  </a:cubicBezTo>
                  <a:cubicBezTo>
                    <a:pt x="299" y="249"/>
                    <a:pt x="299" y="249"/>
                    <a:pt x="299" y="249"/>
                  </a:cubicBezTo>
                  <a:cubicBezTo>
                    <a:pt x="299" y="249"/>
                    <a:pt x="299" y="249"/>
                    <a:pt x="299" y="249"/>
                  </a:cubicBezTo>
                  <a:cubicBezTo>
                    <a:pt x="299" y="249"/>
                    <a:pt x="299" y="249"/>
                    <a:pt x="299" y="249"/>
                  </a:cubicBezTo>
                  <a:cubicBezTo>
                    <a:pt x="301" y="253"/>
                    <a:pt x="301" y="253"/>
                    <a:pt x="301" y="253"/>
                  </a:cubicBezTo>
                  <a:cubicBezTo>
                    <a:pt x="305" y="253"/>
                    <a:pt x="305" y="253"/>
                    <a:pt x="305" y="253"/>
                  </a:cubicBezTo>
                  <a:cubicBezTo>
                    <a:pt x="312" y="247"/>
                    <a:pt x="312" y="247"/>
                    <a:pt x="312" y="247"/>
                  </a:cubicBezTo>
                  <a:cubicBezTo>
                    <a:pt x="316" y="256"/>
                    <a:pt x="316" y="256"/>
                    <a:pt x="316" y="256"/>
                  </a:cubicBezTo>
                  <a:cubicBezTo>
                    <a:pt x="325" y="259"/>
                    <a:pt x="325" y="259"/>
                    <a:pt x="325" y="259"/>
                  </a:cubicBezTo>
                  <a:cubicBezTo>
                    <a:pt x="325" y="259"/>
                    <a:pt x="325" y="259"/>
                    <a:pt x="325" y="259"/>
                  </a:cubicBezTo>
                  <a:cubicBezTo>
                    <a:pt x="326" y="259"/>
                    <a:pt x="326" y="259"/>
                    <a:pt x="326" y="259"/>
                  </a:cubicBezTo>
                  <a:cubicBezTo>
                    <a:pt x="330" y="267"/>
                    <a:pt x="330" y="267"/>
                    <a:pt x="330" y="267"/>
                  </a:cubicBezTo>
                  <a:cubicBezTo>
                    <a:pt x="332" y="269"/>
                    <a:pt x="332" y="269"/>
                    <a:pt x="332" y="269"/>
                  </a:cubicBezTo>
                  <a:cubicBezTo>
                    <a:pt x="332" y="261"/>
                    <a:pt x="332" y="261"/>
                    <a:pt x="332" y="261"/>
                  </a:cubicBezTo>
                  <a:cubicBezTo>
                    <a:pt x="332" y="261"/>
                    <a:pt x="332" y="261"/>
                    <a:pt x="332" y="261"/>
                  </a:cubicBezTo>
                  <a:cubicBezTo>
                    <a:pt x="332" y="259"/>
                    <a:pt x="332" y="259"/>
                    <a:pt x="332" y="259"/>
                  </a:cubicBezTo>
                  <a:cubicBezTo>
                    <a:pt x="350" y="259"/>
                    <a:pt x="350" y="259"/>
                    <a:pt x="350" y="259"/>
                  </a:cubicBezTo>
                  <a:cubicBezTo>
                    <a:pt x="350" y="257"/>
                    <a:pt x="350" y="257"/>
                    <a:pt x="350" y="257"/>
                  </a:cubicBezTo>
                  <a:cubicBezTo>
                    <a:pt x="351" y="257"/>
                    <a:pt x="351" y="255"/>
                    <a:pt x="350" y="254"/>
                  </a:cubicBezTo>
                  <a:cubicBezTo>
                    <a:pt x="349" y="251"/>
                    <a:pt x="348" y="249"/>
                    <a:pt x="348" y="247"/>
                  </a:cubicBezTo>
                  <a:cubicBezTo>
                    <a:pt x="348" y="243"/>
                    <a:pt x="348" y="241"/>
                    <a:pt x="349" y="240"/>
                  </a:cubicBezTo>
                  <a:cubicBezTo>
                    <a:pt x="350" y="239"/>
                    <a:pt x="351" y="239"/>
                    <a:pt x="353" y="239"/>
                  </a:cubicBezTo>
                  <a:cubicBezTo>
                    <a:pt x="360" y="241"/>
                    <a:pt x="360" y="241"/>
                    <a:pt x="360" y="241"/>
                  </a:cubicBezTo>
                  <a:cubicBezTo>
                    <a:pt x="361" y="236"/>
                    <a:pt x="361" y="236"/>
                    <a:pt x="361" y="236"/>
                  </a:cubicBezTo>
                  <a:cubicBezTo>
                    <a:pt x="348" y="230"/>
                    <a:pt x="348" y="230"/>
                    <a:pt x="348" y="230"/>
                  </a:cubicBezTo>
                  <a:cubicBezTo>
                    <a:pt x="347" y="230"/>
                    <a:pt x="347" y="230"/>
                    <a:pt x="347" y="230"/>
                  </a:cubicBezTo>
                  <a:cubicBezTo>
                    <a:pt x="346" y="229"/>
                    <a:pt x="346" y="229"/>
                    <a:pt x="346" y="229"/>
                  </a:cubicBezTo>
                  <a:cubicBezTo>
                    <a:pt x="346" y="229"/>
                    <a:pt x="346" y="229"/>
                    <a:pt x="346" y="229"/>
                  </a:cubicBezTo>
                  <a:cubicBezTo>
                    <a:pt x="346" y="229"/>
                    <a:pt x="346" y="229"/>
                    <a:pt x="346" y="229"/>
                  </a:cubicBezTo>
                  <a:cubicBezTo>
                    <a:pt x="344" y="213"/>
                    <a:pt x="344" y="213"/>
                    <a:pt x="344" y="213"/>
                  </a:cubicBezTo>
                  <a:cubicBezTo>
                    <a:pt x="345" y="203"/>
                    <a:pt x="345" y="203"/>
                    <a:pt x="345" y="203"/>
                  </a:cubicBezTo>
                  <a:cubicBezTo>
                    <a:pt x="345" y="201"/>
                    <a:pt x="345" y="201"/>
                    <a:pt x="345" y="201"/>
                  </a:cubicBezTo>
                  <a:cubicBezTo>
                    <a:pt x="345" y="201"/>
                    <a:pt x="345" y="201"/>
                    <a:pt x="345" y="201"/>
                  </a:cubicBezTo>
                  <a:cubicBezTo>
                    <a:pt x="367" y="203"/>
                    <a:pt x="367" y="203"/>
                    <a:pt x="367" y="203"/>
                  </a:cubicBezTo>
                  <a:cubicBezTo>
                    <a:pt x="372" y="198"/>
                    <a:pt x="372" y="198"/>
                    <a:pt x="372" y="198"/>
                  </a:cubicBezTo>
                  <a:cubicBezTo>
                    <a:pt x="374" y="196"/>
                    <a:pt x="373" y="195"/>
                    <a:pt x="372" y="194"/>
                  </a:cubicBezTo>
                  <a:cubicBezTo>
                    <a:pt x="367" y="192"/>
                    <a:pt x="364" y="190"/>
                    <a:pt x="364" y="187"/>
                  </a:cubicBezTo>
                  <a:cubicBezTo>
                    <a:pt x="364" y="186"/>
                    <a:pt x="364" y="185"/>
                    <a:pt x="366" y="184"/>
                  </a:cubicBezTo>
                  <a:cubicBezTo>
                    <a:pt x="376" y="175"/>
                    <a:pt x="376" y="175"/>
                    <a:pt x="376" y="175"/>
                  </a:cubicBezTo>
                  <a:cubicBezTo>
                    <a:pt x="386" y="174"/>
                    <a:pt x="386" y="174"/>
                    <a:pt x="386" y="174"/>
                  </a:cubicBezTo>
                  <a:cubicBezTo>
                    <a:pt x="391" y="165"/>
                    <a:pt x="391" y="165"/>
                    <a:pt x="391" y="165"/>
                  </a:cubicBezTo>
                  <a:cubicBezTo>
                    <a:pt x="391" y="157"/>
                    <a:pt x="391" y="157"/>
                    <a:pt x="391" y="157"/>
                  </a:cubicBezTo>
                  <a:cubicBezTo>
                    <a:pt x="398" y="155"/>
                    <a:pt x="398" y="155"/>
                    <a:pt x="398" y="155"/>
                  </a:cubicBezTo>
                  <a:cubicBezTo>
                    <a:pt x="400" y="149"/>
                    <a:pt x="402" y="146"/>
                    <a:pt x="402" y="145"/>
                  </a:cubicBezTo>
                  <a:cubicBezTo>
                    <a:pt x="406" y="138"/>
                    <a:pt x="406" y="138"/>
                    <a:pt x="406" y="138"/>
                  </a:cubicBezTo>
                  <a:cubicBezTo>
                    <a:pt x="400" y="128"/>
                    <a:pt x="400" y="128"/>
                    <a:pt x="400" y="128"/>
                  </a:cubicBezTo>
                  <a:cubicBezTo>
                    <a:pt x="400" y="128"/>
                    <a:pt x="400" y="128"/>
                    <a:pt x="400" y="128"/>
                  </a:cubicBezTo>
                  <a:cubicBezTo>
                    <a:pt x="400" y="128"/>
                    <a:pt x="400" y="128"/>
                    <a:pt x="400" y="128"/>
                  </a:cubicBezTo>
                  <a:cubicBezTo>
                    <a:pt x="400" y="127"/>
                    <a:pt x="400" y="127"/>
                    <a:pt x="400" y="127"/>
                  </a:cubicBezTo>
                  <a:cubicBezTo>
                    <a:pt x="396" y="114"/>
                    <a:pt x="396" y="114"/>
                    <a:pt x="396" y="114"/>
                  </a:cubicBezTo>
                  <a:cubicBezTo>
                    <a:pt x="396" y="113"/>
                    <a:pt x="396" y="113"/>
                    <a:pt x="396" y="113"/>
                  </a:cubicBezTo>
                  <a:cubicBezTo>
                    <a:pt x="394" y="99"/>
                    <a:pt x="394" y="99"/>
                    <a:pt x="394" y="99"/>
                  </a:cubicBezTo>
                  <a:cubicBezTo>
                    <a:pt x="389" y="91"/>
                    <a:pt x="389" y="91"/>
                    <a:pt x="389" y="91"/>
                  </a:cubicBezTo>
                  <a:cubicBezTo>
                    <a:pt x="382" y="84"/>
                    <a:pt x="382" y="84"/>
                    <a:pt x="382" y="84"/>
                  </a:cubicBezTo>
                  <a:cubicBezTo>
                    <a:pt x="382" y="84"/>
                    <a:pt x="382" y="84"/>
                    <a:pt x="382" y="84"/>
                  </a:cubicBezTo>
                  <a:cubicBezTo>
                    <a:pt x="382" y="83"/>
                    <a:pt x="382" y="83"/>
                    <a:pt x="382" y="83"/>
                  </a:cubicBezTo>
                  <a:cubicBezTo>
                    <a:pt x="382" y="83"/>
                    <a:pt x="382" y="83"/>
                    <a:pt x="382" y="83"/>
                  </a:cubicBezTo>
                  <a:cubicBezTo>
                    <a:pt x="381" y="75"/>
                    <a:pt x="381" y="75"/>
                    <a:pt x="381" y="75"/>
                  </a:cubicBezTo>
                  <a:cubicBezTo>
                    <a:pt x="368" y="79"/>
                    <a:pt x="368" y="79"/>
                    <a:pt x="368" y="79"/>
                  </a:cubicBezTo>
                  <a:cubicBezTo>
                    <a:pt x="368" y="79"/>
                    <a:pt x="368" y="79"/>
                    <a:pt x="368" y="79"/>
                  </a:cubicBezTo>
                  <a:cubicBezTo>
                    <a:pt x="362" y="72"/>
                    <a:pt x="362" y="72"/>
                    <a:pt x="362" y="72"/>
                  </a:cubicBezTo>
                  <a:cubicBezTo>
                    <a:pt x="344" y="59"/>
                    <a:pt x="344" y="59"/>
                    <a:pt x="344" y="59"/>
                  </a:cubicBezTo>
                  <a:cubicBezTo>
                    <a:pt x="343" y="59"/>
                    <a:pt x="343" y="59"/>
                    <a:pt x="343" y="59"/>
                  </a:cubicBezTo>
                  <a:cubicBezTo>
                    <a:pt x="336" y="50"/>
                    <a:pt x="336" y="50"/>
                    <a:pt x="336" y="50"/>
                  </a:cubicBezTo>
                  <a:cubicBezTo>
                    <a:pt x="332" y="47"/>
                    <a:pt x="332" y="47"/>
                    <a:pt x="332" y="47"/>
                  </a:cubicBezTo>
                  <a:cubicBezTo>
                    <a:pt x="329" y="51"/>
                    <a:pt x="329" y="51"/>
                    <a:pt x="329" y="51"/>
                  </a:cubicBezTo>
                  <a:cubicBezTo>
                    <a:pt x="329" y="52"/>
                    <a:pt x="329" y="52"/>
                    <a:pt x="329" y="52"/>
                  </a:cubicBezTo>
                  <a:cubicBezTo>
                    <a:pt x="329" y="53"/>
                    <a:pt x="329" y="53"/>
                    <a:pt x="329" y="53"/>
                  </a:cubicBezTo>
                  <a:cubicBezTo>
                    <a:pt x="328" y="53"/>
                    <a:pt x="328" y="53"/>
                    <a:pt x="328" y="53"/>
                  </a:cubicBezTo>
                  <a:cubicBezTo>
                    <a:pt x="328" y="53"/>
                    <a:pt x="328" y="53"/>
                    <a:pt x="328" y="53"/>
                  </a:cubicBezTo>
                  <a:cubicBezTo>
                    <a:pt x="322" y="53"/>
                    <a:pt x="322" y="53"/>
                    <a:pt x="322" y="53"/>
                  </a:cubicBezTo>
                  <a:cubicBezTo>
                    <a:pt x="321" y="53"/>
                    <a:pt x="321" y="53"/>
                    <a:pt x="321" y="53"/>
                  </a:cubicBezTo>
                  <a:cubicBezTo>
                    <a:pt x="321" y="53"/>
                    <a:pt x="321" y="53"/>
                    <a:pt x="321" y="53"/>
                  </a:cubicBezTo>
                  <a:cubicBezTo>
                    <a:pt x="308" y="39"/>
                    <a:pt x="308" y="39"/>
                    <a:pt x="308" y="39"/>
                  </a:cubicBezTo>
                  <a:cubicBezTo>
                    <a:pt x="305" y="38"/>
                    <a:pt x="302" y="35"/>
                    <a:pt x="298" y="31"/>
                  </a:cubicBezTo>
                  <a:cubicBezTo>
                    <a:pt x="292" y="27"/>
                    <a:pt x="292" y="27"/>
                    <a:pt x="292" y="27"/>
                  </a:cubicBezTo>
                  <a:cubicBezTo>
                    <a:pt x="292" y="26"/>
                    <a:pt x="292" y="26"/>
                    <a:pt x="292" y="26"/>
                  </a:cubicBezTo>
                  <a:cubicBezTo>
                    <a:pt x="285" y="22"/>
                    <a:pt x="285" y="22"/>
                    <a:pt x="285" y="22"/>
                  </a:cubicBezTo>
                  <a:cubicBezTo>
                    <a:pt x="281" y="25"/>
                    <a:pt x="281" y="25"/>
                    <a:pt x="281" y="25"/>
                  </a:cubicBezTo>
                  <a:cubicBezTo>
                    <a:pt x="280" y="26"/>
                    <a:pt x="280" y="26"/>
                    <a:pt x="280" y="26"/>
                  </a:cubicBezTo>
                  <a:cubicBezTo>
                    <a:pt x="280" y="26"/>
                    <a:pt x="280" y="26"/>
                    <a:pt x="280" y="26"/>
                  </a:cubicBezTo>
                  <a:cubicBezTo>
                    <a:pt x="280" y="26"/>
                    <a:pt x="280" y="26"/>
                    <a:pt x="280" y="26"/>
                  </a:cubicBezTo>
                  <a:cubicBezTo>
                    <a:pt x="276" y="25"/>
                    <a:pt x="276" y="25"/>
                    <a:pt x="276" y="25"/>
                  </a:cubicBezTo>
                  <a:cubicBezTo>
                    <a:pt x="272" y="27"/>
                    <a:pt x="272" y="27"/>
                    <a:pt x="272" y="27"/>
                  </a:cubicBezTo>
                  <a:cubicBezTo>
                    <a:pt x="272" y="27"/>
                    <a:pt x="272" y="27"/>
                    <a:pt x="272" y="27"/>
                  </a:cubicBezTo>
                  <a:cubicBezTo>
                    <a:pt x="271" y="28"/>
                    <a:pt x="271" y="28"/>
                    <a:pt x="271" y="28"/>
                  </a:cubicBezTo>
                  <a:cubicBezTo>
                    <a:pt x="271" y="28"/>
                    <a:pt x="271" y="28"/>
                    <a:pt x="271" y="28"/>
                  </a:cubicBezTo>
                  <a:cubicBezTo>
                    <a:pt x="265" y="29"/>
                    <a:pt x="265" y="29"/>
                    <a:pt x="265" y="29"/>
                  </a:cubicBezTo>
                  <a:cubicBezTo>
                    <a:pt x="258" y="24"/>
                    <a:pt x="250" y="20"/>
                    <a:pt x="242" y="15"/>
                  </a:cubicBezTo>
                  <a:close/>
                </a:path>
              </a:pathLst>
            </a:custGeom>
            <a:solidFill>
              <a:srgbClr val="C56D27"/>
            </a:solidFill>
            <a:ln>
              <a:noFill/>
            </a:ln>
            <a:effectLst>
              <a:outerShdw blurRad="139700" sx="111000" sy="111000" algn="ctr" rotWithShape="0">
                <a:prstClr val="black">
                  <a:alpha val="55000"/>
                </a:prstClr>
              </a:outerShdw>
            </a:effectLst>
          </p:spPr>
          <p:txBody>
            <a:bodyPr/>
            <a:lstStyle/>
            <a:p>
              <a:endParaRPr lang="zh-CN" altLang="en-US"/>
            </a:p>
          </p:txBody>
        </p:sp>
        <p:sp>
          <p:nvSpPr>
            <p:cNvPr id="501" name="Freeform 14"/>
            <p:cNvSpPr>
              <a:spLocks noChangeArrowheads="1"/>
            </p:cNvSpPr>
            <p:nvPr/>
          </p:nvSpPr>
          <p:spPr bwMode="auto">
            <a:xfrm>
              <a:off x="3310619" y="4394431"/>
              <a:ext cx="806450" cy="614362"/>
            </a:xfrm>
            <a:custGeom>
              <a:avLst/>
              <a:gdLst>
                <a:gd name="T0" fmla="*/ 2147483647 w 251"/>
                <a:gd name="T1" fmla="*/ 2147483647 h 191"/>
                <a:gd name="T2" fmla="*/ 2147483647 w 251"/>
                <a:gd name="T3" fmla="*/ 2147483647 h 191"/>
                <a:gd name="T4" fmla="*/ 2147483647 w 251"/>
                <a:gd name="T5" fmla="*/ 2147483647 h 191"/>
                <a:gd name="T6" fmla="*/ 2147483647 w 251"/>
                <a:gd name="T7" fmla="*/ 2147483647 h 191"/>
                <a:gd name="T8" fmla="*/ 2147483647 w 251"/>
                <a:gd name="T9" fmla="*/ 2147483647 h 191"/>
                <a:gd name="T10" fmla="*/ 2147483647 w 251"/>
                <a:gd name="T11" fmla="*/ 2147483647 h 191"/>
                <a:gd name="T12" fmla="*/ 2147483647 w 251"/>
                <a:gd name="T13" fmla="*/ 2147483647 h 191"/>
                <a:gd name="T14" fmla="*/ 2147483647 w 251"/>
                <a:gd name="T15" fmla="*/ 2147483647 h 191"/>
                <a:gd name="T16" fmla="*/ 2147483647 w 251"/>
                <a:gd name="T17" fmla="*/ 2147483647 h 191"/>
                <a:gd name="T18" fmla="*/ 2147483647 w 251"/>
                <a:gd name="T19" fmla="*/ 2147483647 h 191"/>
                <a:gd name="T20" fmla="*/ 2147483647 w 251"/>
                <a:gd name="T21" fmla="*/ 2147483647 h 191"/>
                <a:gd name="T22" fmla="*/ 2147483647 w 251"/>
                <a:gd name="T23" fmla="*/ 2147483647 h 191"/>
                <a:gd name="T24" fmla="*/ 2147483647 w 251"/>
                <a:gd name="T25" fmla="*/ 2147483647 h 191"/>
                <a:gd name="T26" fmla="*/ 2147483647 w 251"/>
                <a:gd name="T27" fmla="*/ 2147483647 h 191"/>
                <a:gd name="T28" fmla="*/ 2147483647 w 251"/>
                <a:gd name="T29" fmla="*/ 2147483647 h 191"/>
                <a:gd name="T30" fmla="*/ 2147483647 w 251"/>
                <a:gd name="T31" fmla="*/ 2147483647 h 191"/>
                <a:gd name="T32" fmla="*/ 2147483647 w 251"/>
                <a:gd name="T33" fmla="*/ 2147483647 h 191"/>
                <a:gd name="T34" fmla="*/ 2147483647 w 251"/>
                <a:gd name="T35" fmla="*/ 2147483647 h 191"/>
                <a:gd name="T36" fmla="*/ 2147483647 w 251"/>
                <a:gd name="T37" fmla="*/ 2147483647 h 191"/>
                <a:gd name="T38" fmla="*/ 2147483647 w 251"/>
                <a:gd name="T39" fmla="*/ 2147483647 h 191"/>
                <a:gd name="T40" fmla="*/ 2147483647 w 251"/>
                <a:gd name="T41" fmla="*/ 2147483647 h 191"/>
                <a:gd name="T42" fmla="*/ 2147483647 w 251"/>
                <a:gd name="T43" fmla="*/ 2147483647 h 191"/>
                <a:gd name="T44" fmla="*/ 2147483647 w 251"/>
                <a:gd name="T45" fmla="*/ 2147483647 h 191"/>
                <a:gd name="T46" fmla="*/ 2147483647 w 251"/>
                <a:gd name="T47" fmla="*/ 2147483647 h 191"/>
                <a:gd name="T48" fmla="*/ 2147483647 w 251"/>
                <a:gd name="T49" fmla="*/ 2147483647 h 191"/>
                <a:gd name="T50" fmla="*/ 2147483647 w 251"/>
                <a:gd name="T51" fmla="*/ 2147483647 h 191"/>
                <a:gd name="T52" fmla="*/ 2147483647 w 251"/>
                <a:gd name="T53" fmla="*/ 2147483647 h 191"/>
                <a:gd name="T54" fmla="*/ 2147483647 w 251"/>
                <a:gd name="T55" fmla="*/ 2147483647 h 191"/>
                <a:gd name="T56" fmla="*/ 2147483647 w 251"/>
                <a:gd name="T57" fmla="*/ 2147483647 h 191"/>
                <a:gd name="T58" fmla="*/ 2147483647 w 251"/>
                <a:gd name="T59" fmla="*/ 2147483647 h 191"/>
                <a:gd name="T60" fmla="*/ 2147483647 w 251"/>
                <a:gd name="T61" fmla="*/ 2147483647 h 191"/>
                <a:gd name="T62" fmla="*/ 2147483647 w 251"/>
                <a:gd name="T63" fmla="*/ 2147483647 h 191"/>
                <a:gd name="T64" fmla="*/ 2147483647 w 251"/>
                <a:gd name="T65" fmla="*/ 2147483647 h 191"/>
                <a:gd name="T66" fmla="*/ 2147483647 w 251"/>
                <a:gd name="T67" fmla="*/ 2147483647 h 191"/>
                <a:gd name="T68" fmla="*/ 2147483647 w 251"/>
                <a:gd name="T69" fmla="*/ 2147483647 h 191"/>
                <a:gd name="T70" fmla="*/ 2147483647 w 251"/>
                <a:gd name="T71" fmla="*/ 2147483647 h 191"/>
                <a:gd name="T72" fmla="*/ 2147483647 w 251"/>
                <a:gd name="T73" fmla="*/ 2147483647 h 191"/>
                <a:gd name="T74" fmla="*/ 2147483647 w 251"/>
                <a:gd name="T75" fmla="*/ 2147483647 h 191"/>
                <a:gd name="T76" fmla="*/ 2147483647 w 251"/>
                <a:gd name="T77" fmla="*/ 2147483647 h 191"/>
                <a:gd name="T78" fmla="*/ 2147483647 w 251"/>
                <a:gd name="T79" fmla="*/ 2147483647 h 191"/>
                <a:gd name="T80" fmla="*/ 2147483647 w 251"/>
                <a:gd name="T81" fmla="*/ 2147483647 h 191"/>
                <a:gd name="T82" fmla="*/ 2147483647 w 251"/>
                <a:gd name="T83" fmla="*/ 2147483647 h 191"/>
                <a:gd name="T84" fmla="*/ 2147483647 w 251"/>
                <a:gd name="T85" fmla="*/ 2147483647 h 191"/>
                <a:gd name="T86" fmla="*/ 2147483647 w 251"/>
                <a:gd name="T87" fmla="*/ 2147483647 h 191"/>
                <a:gd name="T88" fmla="*/ 2147483647 w 251"/>
                <a:gd name="T89" fmla="*/ 2147483647 h 191"/>
                <a:gd name="T90" fmla="*/ 2147483647 w 251"/>
                <a:gd name="T91" fmla="*/ 2147483647 h 191"/>
                <a:gd name="T92" fmla="*/ 2147483647 w 251"/>
                <a:gd name="T93" fmla="*/ 2147483647 h 191"/>
                <a:gd name="T94" fmla="*/ 2147483647 w 251"/>
                <a:gd name="T95" fmla="*/ 2147483647 h 191"/>
                <a:gd name="T96" fmla="*/ 2147483647 w 251"/>
                <a:gd name="T97" fmla="*/ 2147483647 h 191"/>
                <a:gd name="T98" fmla="*/ 2147483647 w 251"/>
                <a:gd name="T99" fmla="*/ 2147483647 h 191"/>
                <a:gd name="T100" fmla="*/ 2147483647 w 251"/>
                <a:gd name="T101" fmla="*/ 2147483647 h 191"/>
                <a:gd name="T102" fmla="*/ 2147483647 w 251"/>
                <a:gd name="T103" fmla="*/ 2147483647 h 191"/>
                <a:gd name="T104" fmla="*/ 2147483647 w 251"/>
                <a:gd name="T105" fmla="*/ 2147483647 h 191"/>
                <a:gd name="T106" fmla="*/ 2147483647 w 251"/>
                <a:gd name="T107" fmla="*/ 2147483647 h 191"/>
                <a:gd name="T108" fmla="*/ 2147483647 w 251"/>
                <a:gd name="T109" fmla="*/ 2147483647 h 191"/>
                <a:gd name="T110" fmla="*/ 2147483647 w 251"/>
                <a:gd name="T111" fmla="*/ 2147483647 h 191"/>
                <a:gd name="T112" fmla="*/ 2147483647 w 251"/>
                <a:gd name="T113" fmla="*/ 2147483647 h 191"/>
                <a:gd name="T114" fmla="*/ 2147483647 w 251"/>
                <a:gd name="T115" fmla="*/ 0 h 191"/>
                <a:gd name="T116" fmla="*/ 2147483647 w 251"/>
                <a:gd name="T117" fmla="*/ 2147483647 h 1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1"/>
                <a:gd name="T178" fmla="*/ 0 h 191"/>
                <a:gd name="T179" fmla="*/ 251 w 251"/>
                <a:gd name="T180" fmla="*/ 191 h 1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1" h="191">
                  <a:moveTo>
                    <a:pt x="201" y="4"/>
                  </a:moveTo>
                  <a:cubicBezTo>
                    <a:pt x="201" y="5"/>
                    <a:pt x="201" y="5"/>
                    <a:pt x="201" y="5"/>
                  </a:cubicBezTo>
                  <a:cubicBezTo>
                    <a:pt x="202" y="6"/>
                    <a:pt x="202" y="6"/>
                    <a:pt x="202" y="6"/>
                  </a:cubicBezTo>
                  <a:cubicBezTo>
                    <a:pt x="197" y="14"/>
                    <a:pt x="197" y="14"/>
                    <a:pt x="197" y="14"/>
                  </a:cubicBezTo>
                  <a:cubicBezTo>
                    <a:pt x="195" y="16"/>
                    <a:pt x="192" y="18"/>
                    <a:pt x="189" y="18"/>
                  </a:cubicBezTo>
                  <a:cubicBezTo>
                    <a:pt x="188" y="18"/>
                    <a:pt x="188" y="18"/>
                    <a:pt x="188" y="18"/>
                  </a:cubicBezTo>
                  <a:cubicBezTo>
                    <a:pt x="184" y="15"/>
                    <a:pt x="184" y="15"/>
                    <a:pt x="184" y="15"/>
                  </a:cubicBezTo>
                  <a:cubicBezTo>
                    <a:pt x="180" y="16"/>
                    <a:pt x="180" y="16"/>
                    <a:pt x="180" y="16"/>
                  </a:cubicBezTo>
                  <a:cubicBezTo>
                    <a:pt x="172" y="22"/>
                    <a:pt x="172" y="22"/>
                    <a:pt x="172" y="22"/>
                  </a:cubicBezTo>
                  <a:cubicBezTo>
                    <a:pt x="170" y="22"/>
                    <a:pt x="167" y="20"/>
                    <a:pt x="164" y="16"/>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58" y="24"/>
                    <a:pt x="158" y="24"/>
                    <a:pt x="158" y="24"/>
                  </a:cubicBezTo>
                  <a:cubicBezTo>
                    <a:pt x="153" y="24"/>
                    <a:pt x="153" y="24"/>
                    <a:pt x="153" y="24"/>
                  </a:cubicBezTo>
                  <a:cubicBezTo>
                    <a:pt x="147" y="26"/>
                    <a:pt x="147" y="26"/>
                    <a:pt x="147" y="26"/>
                  </a:cubicBezTo>
                  <a:cubicBezTo>
                    <a:pt x="141" y="30"/>
                    <a:pt x="141" y="30"/>
                    <a:pt x="141" y="30"/>
                  </a:cubicBezTo>
                  <a:cubicBezTo>
                    <a:pt x="139" y="30"/>
                    <a:pt x="139" y="30"/>
                    <a:pt x="139" y="30"/>
                  </a:cubicBezTo>
                  <a:cubicBezTo>
                    <a:pt x="137" y="32"/>
                    <a:pt x="137" y="32"/>
                    <a:pt x="137" y="32"/>
                  </a:cubicBezTo>
                  <a:cubicBezTo>
                    <a:pt x="135" y="34"/>
                    <a:pt x="134" y="36"/>
                    <a:pt x="135" y="37"/>
                  </a:cubicBezTo>
                  <a:cubicBezTo>
                    <a:pt x="138" y="41"/>
                    <a:pt x="138" y="41"/>
                    <a:pt x="138" y="41"/>
                  </a:cubicBezTo>
                  <a:cubicBezTo>
                    <a:pt x="127" y="40"/>
                    <a:pt x="127" y="40"/>
                    <a:pt x="127" y="40"/>
                  </a:cubicBezTo>
                  <a:cubicBezTo>
                    <a:pt x="121" y="45"/>
                    <a:pt x="121" y="45"/>
                    <a:pt x="121" y="45"/>
                  </a:cubicBezTo>
                  <a:cubicBezTo>
                    <a:pt x="120" y="47"/>
                    <a:pt x="120" y="47"/>
                    <a:pt x="120" y="47"/>
                  </a:cubicBezTo>
                  <a:cubicBezTo>
                    <a:pt x="120" y="47"/>
                    <a:pt x="120" y="47"/>
                    <a:pt x="120" y="47"/>
                  </a:cubicBezTo>
                  <a:cubicBezTo>
                    <a:pt x="119" y="50"/>
                    <a:pt x="119" y="50"/>
                    <a:pt x="119" y="50"/>
                  </a:cubicBezTo>
                  <a:cubicBezTo>
                    <a:pt x="118" y="51"/>
                    <a:pt x="118" y="51"/>
                    <a:pt x="118" y="51"/>
                  </a:cubicBezTo>
                  <a:cubicBezTo>
                    <a:pt x="118" y="51"/>
                    <a:pt x="118" y="51"/>
                    <a:pt x="118" y="51"/>
                  </a:cubicBezTo>
                  <a:cubicBezTo>
                    <a:pt x="112" y="51"/>
                    <a:pt x="112" y="51"/>
                    <a:pt x="112" y="51"/>
                  </a:cubicBezTo>
                  <a:cubicBezTo>
                    <a:pt x="105" y="48"/>
                    <a:pt x="105" y="48"/>
                    <a:pt x="105" y="48"/>
                  </a:cubicBezTo>
                  <a:cubicBezTo>
                    <a:pt x="103" y="48"/>
                    <a:pt x="103" y="48"/>
                    <a:pt x="103" y="48"/>
                  </a:cubicBezTo>
                  <a:cubicBezTo>
                    <a:pt x="97" y="49"/>
                    <a:pt x="97" y="49"/>
                    <a:pt x="97" y="49"/>
                  </a:cubicBezTo>
                  <a:cubicBezTo>
                    <a:pt x="95" y="49"/>
                    <a:pt x="92" y="46"/>
                    <a:pt x="89" y="42"/>
                  </a:cubicBezTo>
                  <a:cubicBezTo>
                    <a:pt x="85" y="40"/>
                    <a:pt x="85" y="40"/>
                    <a:pt x="85" y="40"/>
                  </a:cubicBezTo>
                  <a:cubicBezTo>
                    <a:pt x="81" y="46"/>
                    <a:pt x="81" y="46"/>
                    <a:pt x="81" y="46"/>
                  </a:cubicBezTo>
                  <a:cubicBezTo>
                    <a:pt x="81" y="46"/>
                    <a:pt x="81" y="46"/>
                    <a:pt x="81" y="46"/>
                  </a:cubicBezTo>
                  <a:cubicBezTo>
                    <a:pt x="80" y="46"/>
                    <a:pt x="80" y="46"/>
                    <a:pt x="80" y="46"/>
                  </a:cubicBezTo>
                  <a:cubicBezTo>
                    <a:pt x="75" y="50"/>
                    <a:pt x="75" y="50"/>
                    <a:pt x="75" y="50"/>
                  </a:cubicBezTo>
                  <a:cubicBezTo>
                    <a:pt x="74" y="50"/>
                    <a:pt x="74" y="50"/>
                    <a:pt x="74" y="50"/>
                  </a:cubicBezTo>
                  <a:cubicBezTo>
                    <a:pt x="74" y="51"/>
                    <a:pt x="74" y="51"/>
                    <a:pt x="74" y="51"/>
                  </a:cubicBezTo>
                  <a:cubicBezTo>
                    <a:pt x="73" y="51"/>
                    <a:pt x="73" y="51"/>
                    <a:pt x="73" y="51"/>
                  </a:cubicBezTo>
                  <a:cubicBezTo>
                    <a:pt x="69" y="52"/>
                    <a:pt x="69" y="52"/>
                    <a:pt x="69" y="52"/>
                  </a:cubicBezTo>
                  <a:cubicBezTo>
                    <a:pt x="63" y="58"/>
                    <a:pt x="63" y="58"/>
                    <a:pt x="63" y="58"/>
                  </a:cubicBezTo>
                  <a:cubicBezTo>
                    <a:pt x="63" y="58"/>
                    <a:pt x="63" y="58"/>
                    <a:pt x="63" y="58"/>
                  </a:cubicBezTo>
                  <a:cubicBezTo>
                    <a:pt x="56" y="61"/>
                    <a:pt x="56" y="61"/>
                    <a:pt x="56" y="61"/>
                  </a:cubicBezTo>
                  <a:cubicBezTo>
                    <a:pt x="51" y="67"/>
                    <a:pt x="51" y="67"/>
                    <a:pt x="51" y="67"/>
                  </a:cubicBezTo>
                  <a:cubicBezTo>
                    <a:pt x="35" y="67"/>
                    <a:pt x="35" y="67"/>
                    <a:pt x="35" y="67"/>
                  </a:cubicBezTo>
                  <a:cubicBezTo>
                    <a:pt x="35" y="67"/>
                    <a:pt x="35" y="67"/>
                    <a:pt x="35" y="67"/>
                  </a:cubicBezTo>
                  <a:cubicBezTo>
                    <a:pt x="23" y="62"/>
                    <a:pt x="23" y="62"/>
                    <a:pt x="23" y="62"/>
                  </a:cubicBezTo>
                  <a:cubicBezTo>
                    <a:pt x="16" y="62"/>
                    <a:pt x="16" y="62"/>
                    <a:pt x="16" y="62"/>
                  </a:cubicBezTo>
                  <a:cubicBezTo>
                    <a:pt x="10" y="65"/>
                    <a:pt x="10" y="65"/>
                    <a:pt x="10" y="65"/>
                  </a:cubicBezTo>
                  <a:cubicBezTo>
                    <a:pt x="9" y="65"/>
                    <a:pt x="9" y="65"/>
                    <a:pt x="9" y="65"/>
                  </a:cubicBezTo>
                  <a:cubicBezTo>
                    <a:pt x="9" y="65"/>
                    <a:pt x="9" y="65"/>
                    <a:pt x="9" y="65"/>
                  </a:cubicBezTo>
                  <a:cubicBezTo>
                    <a:pt x="5" y="66"/>
                    <a:pt x="5" y="66"/>
                    <a:pt x="5" y="66"/>
                  </a:cubicBezTo>
                  <a:cubicBezTo>
                    <a:pt x="3" y="67"/>
                    <a:pt x="2" y="68"/>
                    <a:pt x="1" y="69"/>
                  </a:cubicBezTo>
                  <a:cubicBezTo>
                    <a:pt x="0" y="71"/>
                    <a:pt x="0" y="71"/>
                    <a:pt x="0" y="71"/>
                  </a:cubicBezTo>
                  <a:cubicBezTo>
                    <a:pt x="0" y="76"/>
                    <a:pt x="0" y="76"/>
                    <a:pt x="0" y="76"/>
                  </a:cubicBezTo>
                  <a:cubicBezTo>
                    <a:pt x="2" y="79"/>
                    <a:pt x="2" y="79"/>
                    <a:pt x="2" y="79"/>
                  </a:cubicBezTo>
                  <a:cubicBezTo>
                    <a:pt x="11" y="76"/>
                    <a:pt x="11" y="76"/>
                    <a:pt x="11" y="76"/>
                  </a:cubicBezTo>
                  <a:cubicBezTo>
                    <a:pt x="13" y="76"/>
                    <a:pt x="16" y="77"/>
                    <a:pt x="20" y="79"/>
                  </a:cubicBezTo>
                  <a:cubicBezTo>
                    <a:pt x="21" y="79"/>
                    <a:pt x="21" y="79"/>
                    <a:pt x="21" y="79"/>
                  </a:cubicBezTo>
                  <a:cubicBezTo>
                    <a:pt x="21" y="80"/>
                    <a:pt x="21" y="80"/>
                    <a:pt x="21" y="80"/>
                  </a:cubicBezTo>
                  <a:cubicBezTo>
                    <a:pt x="21" y="93"/>
                    <a:pt x="21" y="93"/>
                    <a:pt x="21" y="93"/>
                  </a:cubicBezTo>
                  <a:cubicBezTo>
                    <a:pt x="23" y="94"/>
                    <a:pt x="23" y="94"/>
                    <a:pt x="23" y="94"/>
                  </a:cubicBezTo>
                  <a:cubicBezTo>
                    <a:pt x="32" y="94"/>
                    <a:pt x="32" y="94"/>
                    <a:pt x="32" y="94"/>
                  </a:cubicBezTo>
                  <a:cubicBezTo>
                    <a:pt x="37" y="92"/>
                    <a:pt x="37" y="92"/>
                    <a:pt x="37" y="92"/>
                  </a:cubicBezTo>
                  <a:cubicBezTo>
                    <a:pt x="38" y="92"/>
                    <a:pt x="38" y="92"/>
                    <a:pt x="38" y="92"/>
                  </a:cubicBezTo>
                  <a:cubicBezTo>
                    <a:pt x="41" y="90"/>
                    <a:pt x="44" y="89"/>
                    <a:pt x="47" y="88"/>
                  </a:cubicBezTo>
                  <a:cubicBezTo>
                    <a:pt x="49" y="88"/>
                    <a:pt x="49" y="88"/>
                    <a:pt x="49" y="88"/>
                  </a:cubicBezTo>
                  <a:cubicBezTo>
                    <a:pt x="50" y="89"/>
                    <a:pt x="50" y="89"/>
                    <a:pt x="50" y="89"/>
                  </a:cubicBezTo>
                  <a:cubicBezTo>
                    <a:pt x="52" y="94"/>
                    <a:pt x="52" y="94"/>
                    <a:pt x="52" y="94"/>
                  </a:cubicBezTo>
                  <a:cubicBezTo>
                    <a:pt x="52" y="94"/>
                    <a:pt x="52" y="94"/>
                    <a:pt x="52" y="94"/>
                  </a:cubicBezTo>
                  <a:cubicBezTo>
                    <a:pt x="53" y="108"/>
                    <a:pt x="53" y="108"/>
                    <a:pt x="53" y="108"/>
                  </a:cubicBezTo>
                  <a:cubicBezTo>
                    <a:pt x="53" y="109"/>
                    <a:pt x="53" y="109"/>
                    <a:pt x="53" y="109"/>
                  </a:cubicBezTo>
                  <a:cubicBezTo>
                    <a:pt x="46" y="116"/>
                    <a:pt x="46" y="116"/>
                    <a:pt x="46" y="116"/>
                  </a:cubicBezTo>
                  <a:cubicBezTo>
                    <a:pt x="46" y="116"/>
                    <a:pt x="46" y="116"/>
                    <a:pt x="46" y="116"/>
                  </a:cubicBezTo>
                  <a:cubicBezTo>
                    <a:pt x="46" y="117"/>
                    <a:pt x="46" y="117"/>
                    <a:pt x="46" y="117"/>
                  </a:cubicBezTo>
                  <a:cubicBezTo>
                    <a:pt x="37" y="121"/>
                    <a:pt x="37" y="121"/>
                    <a:pt x="37" y="121"/>
                  </a:cubicBezTo>
                  <a:cubicBezTo>
                    <a:pt x="35" y="124"/>
                    <a:pt x="35" y="124"/>
                    <a:pt x="35" y="124"/>
                  </a:cubicBezTo>
                  <a:cubicBezTo>
                    <a:pt x="36" y="126"/>
                    <a:pt x="36" y="126"/>
                    <a:pt x="36" y="126"/>
                  </a:cubicBezTo>
                  <a:cubicBezTo>
                    <a:pt x="53" y="128"/>
                    <a:pt x="53" y="128"/>
                    <a:pt x="53" y="128"/>
                  </a:cubicBezTo>
                  <a:cubicBezTo>
                    <a:pt x="53" y="128"/>
                    <a:pt x="53" y="128"/>
                    <a:pt x="53" y="128"/>
                  </a:cubicBezTo>
                  <a:cubicBezTo>
                    <a:pt x="53" y="128"/>
                    <a:pt x="53" y="128"/>
                    <a:pt x="53" y="128"/>
                  </a:cubicBezTo>
                  <a:cubicBezTo>
                    <a:pt x="54" y="129"/>
                    <a:pt x="54" y="129"/>
                    <a:pt x="54" y="129"/>
                  </a:cubicBezTo>
                  <a:cubicBezTo>
                    <a:pt x="61" y="133"/>
                    <a:pt x="61" y="133"/>
                    <a:pt x="61" y="133"/>
                  </a:cubicBezTo>
                  <a:cubicBezTo>
                    <a:pt x="76" y="132"/>
                    <a:pt x="76" y="132"/>
                    <a:pt x="76" y="132"/>
                  </a:cubicBezTo>
                  <a:cubicBezTo>
                    <a:pt x="76" y="134"/>
                    <a:pt x="76" y="134"/>
                    <a:pt x="76" y="134"/>
                  </a:cubicBezTo>
                  <a:cubicBezTo>
                    <a:pt x="77" y="142"/>
                    <a:pt x="77" y="142"/>
                    <a:pt x="77" y="142"/>
                  </a:cubicBezTo>
                  <a:cubicBezTo>
                    <a:pt x="77" y="143"/>
                    <a:pt x="77" y="143"/>
                    <a:pt x="77" y="143"/>
                  </a:cubicBezTo>
                  <a:cubicBezTo>
                    <a:pt x="77" y="143"/>
                    <a:pt x="77" y="143"/>
                    <a:pt x="77" y="143"/>
                  </a:cubicBezTo>
                  <a:cubicBezTo>
                    <a:pt x="70" y="150"/>
                    <a:pt x="70" y="150"/>
                    <a:pt x="70" y="150"/>
                  </a:cubicBezTo>
                  <a:cubicBezTo>
                    <a:pt x="69" y="158"/>
                    <a:pt x="71" y="164"/>
                    <a:pt x="75" y="165"/>
                  </a:cubicBezTo>
                  <a:cubicBezTo>
                    <a:pt x="87" y="172"/>
                    <a:pt x="87" y="172"/>
                    <a:pt x="87" y="172"/>
                  </a:cubicBezTo>
                  <a:cubicBezTo>
                    <a:pt x="97" y="178"/>
                    <a:pt x="97" y="178"/>
                    <a:pt x="97" y="178"/>
                  </a:cubicBezTo>
                  <a:cubicBezTo>
                    <a:pt x="106" y="174"/>
                    <a:pt x="106" y="174"/>
                    <a:pt x="106" y="174"/>
                  </a:cubicBezTo>
                  <a:cubicBezTo>
                    <a:pt x="107" y="174"/>
                    <a:pt x="107" y="174"/>
                    <a:pt x="107" y="174"/>
                  </a:cubicBezTo>
                  <a:cubicBezTo>
                    <a:pt x="107" y="174"/>
                    <a:pt x="107" y="174"/>
                    <a:pt x="107" y="174"/>
                  </a:cubicBezTo>
                  <a:cubicBezTo>
                    <a:pt x="108" y="174"/>
                    <a:pt x="108" y="174"/>
                    <a:pt x="108" y="174"/>
                  </a:cubicBezTo>
                  <a:cubicBezTo>
                    <a:pt x="121" y="184"/>
                    <a:pt x="121" y="184"/>
                    <a:pt x="121" y="184"/>
                  </a:cubicBezTo>
                  <a:cubicBezTo>
                    <a:pt x="123" y="184"/>
                    <a:pt x="123" y="184"/>
                    <a:pt x="123" y="184"/>
                  </a:cubicBezTo>
                  <a:cubicBezTo>
                    <a:pt x="126" y="180"/>
                    <a:pt x="126" y="180"/>
                    <a:pt x="126" y="180"/>
                  </a:cubicBezTo>
                  <a:cubicBezTo>
                    <a:pt x="127" y="180"/>
                    <a:pt x="127" y="180"/>
                    <a:pt x="127" y="180"/>
                  </a:cubicBezTo>
                  <a:cubicBezTo>
                    <a:pt x="127" y="179"/>
                    <a:pt x="127" y="179"/>
                    <a:pt x="127" y="179"/>
                  </a:cubicBezTo>
                  <a:cubicBezTo>
                    <a:pt x="127" y="179"/>
                    <a:pt x="127" y="179"/>
                    <a:pt x="127" y="179"/>
                  </a:cubicBezTo>
                  <a:cubicBezTo>
                    <a:pt x="128" y="179"/>
                    <a:pt x="128" y="179"/>
                    <a:pt x="128" y="179"/>
                  </a:cubicBezTo>
                  <a:cubicBezTo>
                    <a:pt x="135" y="180"/>
                    <a:pt x="135" y="180"/>
                    <a:pt x="135" y="180"/>
                  </a:cubicBezTo>
                  <a:cubicBezTo>
                    <a:pt x="137" y="167"/>
                    <a:pt x="137" y="167"/>
                    <a:pt x="137" y="167"/>
                  </a:cubicBezTo>
                  <a:cubicBezTo>
                    <a:pt x="147" y="184"/>
                    <a:pt x="147" y="184"/>
                    <a:pt x="147" y="184"/>
                  </a:cubicBezTo>
                  <a:cubicBezTo>
                    <a:pt x="155" y="185"/>
                    <a:pt x="155" y="185"/>
                    <a:pt x="155" y="185"/>
                  </a:cubicBezTo>
                  <a:cubicBezTo>
                    <a:pt x="156" y="185"/>
                    <a:pt x="156" y="185"/>
                    <a:pt x="156" y="185"/>
                  </a:cubicBezTo>
                  <a:cubicBezTo>
                    <a:pt x="157" y="185"/>
                    <a:pt x="157" y="185"/>
                    <a:pt x="157" y="185"/>
                  </a:cubicBezTo>
                  <a:cubicBezTo>
                    <a:pt x="157" y="186"/>
                    <a:pt x="157" y="186"/>
                    <a:pt x="157" y="186"/>
                  </a:cubicBezTo>
                  <a:cubicBezTo>
                    <a:pt x="157" y="191"/>
                    <a:pt x="157" y="191"/>
                    <a:pt x="157" y="191"/>
                  </a:cubicBezTo>
                  <a:cubicBezTo>
                    <a:pt x="160" y="190"/>
                    <a:pt x="160" y="190"/>
                    <a:pt x="160" y="190"/>
                  </a:cubicBezTo>
                  <a:cubicBezTo>
                    <a:pt x="173" y="173"/>
                    <a:pt x="173" y="173"/>
                    <a:pt x="173" y="173"/>
                  </a:cubicBezTo>
                  <a:cubicBezTo>
                    <a:pt x="179" y="181"/>
                    <a:pt x="179" y="181"/>
                    <a:pt x="179" y="181"/>
                  </a:cubicBezTo>
                  <a:cubicBezTo>
                    <a:pt x="179" y="178"/>
                    <a:pt x="179" y="178"/>
                    <a:pt x="179" y="178"/>
                  </a:cubicBezTo>
                  <a:cubicBezTo>
                    <a:pt x="179" y="178"/>
                    <a:pt x="179" y="178"/>
                    <a:pt x="179" y="178"/>
                  </a:cubicBezTo>
                  <a:cubicBezTo>
                    <a:pt x="179" y="178"/>
                    <a:pt x="179" y="178"/>
                    <a:pt x="179" y="178"/>
                  </a:cubicBezTo>
                  <a:cubicBezTo>
                    <a:pt x="179" y="178"/>
                    <a:pt x="179" y="178"/>
                    <a:pt x="179" y="178"/>
                  </a:cubicBezTo>
                  <a:cubicBezTo>
                    <a:pt x="183" y="170"/>
                    <a:pt x="183" y="170"/>
                    <a:pt x="183" y="170"/>
                  </a:cubicBezTo>
                  <a:cubicBezTo>
                    <a:pt x="186" y="164"/>
                    <a:pt x="186" y="164"/>
                    <a:pt x="186" y="164"/>
                  </a:cubicBezTo>
                  <a:cubicBezTo>
                    <a:pt x="196" y="164"/>
                    <a:pt x="196" y="164"/>
                    <a:pt x="196" y="164"/>
                  </a:cubicBezTo>
                  <a:cubicBezTo>
                    <a:pt x="198" y="152"/>
                    <a:pt x="198" y="152"/>
                    <a:pt x="198" y="152"/>
                  </a:cubicBezTo>
                  <a:cubicBezTo>
                    <a:pt x="199" y="152"/>
                    <a:pt x="199" y="152"/>
                    <a:pt x="199" y="152"/>
                  </a:cubicBezTo>
                  <a:cubicBezTo>
                    <a:pt x="200" y="153"/>
                    <a:pt x="200" y="153"/>
                    <a:pt x="200" y="153"/>
                  </a:cubicBezTo>
                  <a:cubicBezTo>
                    <a:pt x="207" y="154"/>
                    <a:pt x="207" y="154"/>
                    <a:pt x="207" y="154"/>
                  </a:cubicBezTo>
                  <a:cubicBezTo>
                    <a:pt x="208" y="150"/>
                    <a:pt x="208" y="150"/>
                    <a:pt x="208" y="150"/>
                  </a:cubicBezTo>
                  <a:cubicBezTo>
                    <a:pt x="205" y="144"/>
                    <a:pt x="205" y="144"/>
                    <a:pt x="205" y="144"/>
                  </a:cubicBezTo>
                  <a:cubicBezTo>
                    <a:pt x="205" y="143"/>
                    <a:pt x="205" y="143"/>
                    <a:pt x="205" y="143"/>
                  </a:cubicBezTo>
                  <a:cubicBezTo>
                    <a:pt x="207" y="138"/>
                    <a:pt x="207" y="138"/>
                    <a:pt x="207" y="138"/>
                  </a:cubicBezTo>
                  <a:cubicBezTo>
                    <a:pt x="207" y="138"/>
                    <a:pt x="207" y="138"/>
                    <a:pt x="207" y="138"/>
                  </a:cubicBezTo>
                  <a:cubicBezTo>
                    <a:pt x="207" y="137"/>
                    <a:pt x="207" y="137"/>
                    <a:pt x="207" y="137"/>
                  </a:cubicBezTo>
                  <a:cubicBezTo>
                    <a:pt x="208" y="137"/>
                    <a:pt x="208" y="137"/>
                    <a:pt x="208" y="137"/>
                  </a:cubicBezTo>
                  <a:cubicBezTo>
                    <a:pt x="208" y="137"/>
                    <a:pt x="208" y="137"/>
                    <a:pt x="208" y="137"/>
                  </a:cubicBezTo>
                  <a:cubicBezTo>
                    <a:pt x="229" y="126"/>
                    <a:pt x="229" y="126"/>
                    <a:pt x="229" y="126"/>
                  </a:cubicBezTo>
                  <a:cubicBezTo>
                    <a:pt x="228" y="115"/>
                    <a:pt x="228" y="115"/>
                    <a:pt x="228" y="115"/>
                  </a:cubicBezTo>
                  <a:cubicBezTo>
                    <a:pt x="228" y="115"/>
                    <a:pt x="228" y="115"/>
                    <a:pt x="228" y="115"/>
                  </a:cubicBezTo>
                  <a:cubicBezTo>
                    <a:pt x="228" y="114"/>
                    <a:pt x="228" y="114"/>
                    <a:pt x="228" y="114"/>
                  </a:cubicBezTo>
                  <a:cubicBezTo>
                    <a:pt x="232" y="106"/>
                    <a:pt x="232" y="106"/>
                    <a:pt x="232" y="106"/>
                  </a:cubicBezTo>
                  <a:cubicBezTo>
                    <a:pt x="233" y="105"/>
                    <a:pt x="233" y="105"/>
                    <a:pt x="233" y="105"/>
                  </a:cubicBezTo>
                  <a:cubicBezTo>
                    <a:pt x="233" y="105"/>
                    <a:pt x="233" y="105"/>
                    <a:pt x="233" y="105"/>
                  </a:cubicBezTo>
                  <a:cubicBezTo>
                    <a:pt x="239" y="90"/>
                    <a:pt x="239" y="90"/>
                    <a:pt x="239" y="90"/>
                  </a:cubicBezTo>
                  <a:cubicBezTo>
                    <a:pt x="239" y="90"/>
                    <a:pt x="239" y="90"/>
                    <a:pt x="239" y="90"/>
                  </a:cubicBezTo>
                  <a:cubicBezTo>
                    <a:pt x="239" y="90"/>
                    <a:pt x="239" y="90"/>
                    <a:pt x="239" y="90"/>
                  </a:cubicBezTo>
                  <a:cubicBezTo>
                    <a:pt x="245" y="84"/>
                    <a:pt x="245" y="84"/>
                    <a:pt x="245" y="84"/>
                  </a:cubicBezTo>
                  <a:cubicBezTo>
                    <a:pt x="248" y="78"/>
                    <a:pt x="248" y="78"/>
                    <a:pt x="248" y="78"/>
                  </a:cubicBezTo>
                  <a:cubicBezTo>
                    <a:pt x="248" y="78"/>
                    <a:pt x="248" y="78"/>
                    <a:pt x="248" y="78"/>
                  </a:cubicBezTo>
                  <a:cubicBezTo>
                    <a:pt x="248" y="78"/>
                    <a:pt x="248" y="78"/>
                    <a:pt x="248" y="78"/>
                  </a:cubicBezTo>
                  <a:cubicBezTo>
                    <a:pt x="251" y="73"/>
                    <a:pt x="251" y="73"/>
                    <a:pt x="251" y="73"/>
                  </a:cubicBezTo>
                  <a:cubicBezTo>
                    <a:pt x="248" y="67"/>
                    <a:pt x="248" y="67"/>
                    <a:pt x="248" y="67"/>
                  </a:cubicBezTo>
                  <a:cubicBezTo>
                    <a:pt x="248" y="66"/>
                    <a:pt x="248" y="66"/>
                    <a:pt x="248" y="66"/>
                  </a:cubicBezTo>
                  <a:cubicBezTo>
                    <a:pt x="248" y="66"/>
                    <a:pt x="248" y="66"/>
                    <a:pt x="248" y="66"/>
                  </a:cubicBezTo>
                  <a:cubicBezTo>
                    <a:pt x="248" y="60"/>
                    <a:pt x="248" y="60"/>
                    <a:pt x="248" y="60"/>
                  </a:cubicBezTo>
                  <a:cubicBezTo>
                    <a:pt x="245" y="60"/>
                    <a:pt x="245" y="60"/>
                    <a:pt x="245" y="60"/>
                  </a:cubicBezTo>
                  <a:cubicBezTo>
                    <a:pt x="239" y="63"/>
                    <a:pt x="239" y="63"/>
                    <a:pt x="239" y="63"/>
                  </a:cubicBezTo>
                  <a:cubicBezTo>
                    <a:pt x="236" y="65"/>
                    <a:pt x="232" y="64"/>
                    <a:pt x="227" y="61"/>
                  </a:cubicBezTo>
                  <a:cubicBezTo>
                    <a:pt x="225" y="59"/>
                    <a:pt x="225" y="55"/>
                    <a:pt x="226" y="49"/>
                  </a:cubicBezTo>
                  <a:cubicBezTo>
                    <a:pt x="223" y="49"/>
                    <a:pt x="223" y="49"/>
                    <a:pt x="223" y="49"/>
                  </a:cubicBezTo>
                  <a:cubicBezTo>
                    <a:pt x="221" y="51"/>
                    <a:pt x="221" y="51"/>
                    <a:pt x="221" y="51"/>
                  </a:cubicBezTo>
                  <a:cubicBezTo>
                    <a:pt x="217" y="55"/>
                    <a:pt x="215" y="57"/>
                    <a:pt x="214" y="57"/>
                  </a:cubicBezTo>
                  <a:cubicBezTo>
                    <a:pt x="213" y="57"/>
                    <a:pt x="213" y="57"/>
                    <a:pt x="212" y="57"/>
                  </a:cubicBezTo>
                  <a:cubicBezTo>
                    <a:pt x="211" y="56"/>
                    <a:pt x="211" y="54"/>
                    <a:pt x="211" y="50"/>
                  </a:cubicBezTo>
                  <a:cubicBezTo>
                    <a:pt x="211" y="47"/>
                    <a:pt x="211" y="44"/>
                    <a:pt x="212" y="44"/>
                  </a:cubicBezTo>
                  <a:cubicBezTo>
                    <a:pt x="213" y="42"/>
                    <a:pt x="213" y="42"/>
                    <a:pt x="214" y="43"/>
                  </a:cubicBezTo>
                  <a:cubicBezTo>
                    <a:pt x="222" y="29"/>
                    <a:pt x="222" y="29"/>
                    <a:pt x="222" y="29"/>
                  </a:cubicBezTo>
                  <a:cubicBezTo>
                    <a:pt x="224" y="24"/>
                    <a:pt x="224" y="24"/>
                    <a:pt x="224" y="24"/>
                  </a:cubicBezTo>
                  <a:cubicBezTo>
                    <a:pt x="225" y="18"/>
                    <a:pt x="225" y="18"/>
                    <a:pt x="225" y="18"/>
                  </a:cubicBezTo>
                  <a:cubicBezTo>
                    <a:pt x="221" y="14"/>
                    <a:pt x="221" y="14"/>
                    <a:pt x="221" y="14"/>
                  </a:cubicBezTo>
                  <a:cubicBezTo>
                    <a:pt x="219" y="13"/>
                    <a:pt x="219" y="10"/>
                    <a:pt x="220" y="6"/>
                  </a:cubicBezTo>
                  <a:cubicBezTo>
                    <a:pt x="220" y="4"/>
                    <a:pt x="220" y="4"/>
                    <a:pt x="220" y="4"/>
                  </a:cubicBezTo>
                  <a:cubicBezTo>
                    <a:pt x="220" y="2"/>
                    <a:pt x="219" y="1"/>
                    <a:pt x="217" y="0"/>
                  </a:cubicBezTo>
                  <a:cubicBezTo>
                    <a:pt x="217" y="0"/>
                    <a:pt x="217" y="0"/>
                    <a:pt x="217" y="0"/>
                  </a:cubicBezTo>
                  <a:cubicBezTo>
                    <a:pt x="216" y="1"/>
                    <a:pt x="216" y="1"/>
                    <a:pt x="216" y="1"/>
                  </a:cubicBezTo>
                  <a:cubicBezTo>
                    <a:pt x="215" y="4"/>
                    <a:pt x="212" y="6"/>
                    <a:pt x="208" y="4"/>
                  </a:cubicBezTo>
                  <a:cubicBezTo>
                    <a:pt x="206" y="4"/>
                    <a:pt x="203" y="4"/>
                    <a:pt x="201" y="4"/>
                  </a:cubicBezTo>
                  <a:close/>
                </a:path>
              </a:pathLst>
            </a:custGeom>
            <a:solidFill>
              <a:srgbClr val="F0587D"/>
            </a:solidFill>
            <a:ln>
              <a:noFill/>
            </a:ln>
            <a:effectLst>
              <a:outerShdw blurRad="139700" sx="111000" sy="111000" algn="ctr" rotWithShape="0">
                <a:prstClr val="black">
                  <a:alpha val="55000"/>
                </a:prstClr>
              </a:outerShdw>
            </a:effectLst>
          </p:spPr>
          <p:txBody>
            <a:bodyPr/>
            <a:lstStyle/>
            <a:p>
              <a:endParaRPr lang="zh-CN" altLang="en-US"/>
            </a:p>
          </p:txBody>
        </p:sp>
        <p:sp>
          <p:nvSpPr>
            <p:cNvPr id="506" name="Freeform 19"/>
            <p:cNvSpPr>
              <a:spLocks noChangeArrowheads="1"/>
            </p:cNvSpPr>
            <p:nvPr/>
          </p:nvSpPr>
          <p:spPr bwMode="auto">
            <a:xfrm>
              <a:off x="3718607" y="3575281"/>
              <a:ext cx="784225" cy="492125"/>
            </a:xfrm>
            <a:custGeom>
              <a:avLst/>
              <a:gdLst>
                <a:gd name="T0" fmla="*/ 2147483647 w 244"/>
                <a:gd name="T1" fmla="*/ 2147483647 h 153"/>
                <a:gd name="T2" fmla="*/ 2147483647 w 244"/>
                <a:gd name="T3" fmla="*/ 2147483647 h 153"/>
                <a:gd name="T4" fmla="*/ 2147483647 w 244"/>
                <a:gd name="T5" fmla="*/ 2147483647 h 153"/>
                <a:gd name="T6" fmla="*/ 2147483647 w 244"/>
                <a:gd name="T7" fmla="*/ 2147483647 h 153"/>
                <a:gd name="T8" fmla="*/ 2147483647 w 244"/>
                <a:gd name="T9" fmla="*/ 2147483647 h 153"/>
                <a:gd name="T10" fmla="*/ 2147483647 w 244"/>
                <a:gd name="T11" fmla="*/ 2147483647 h 153"/>
                <a:gd name="T12" fmla="*/ 2147483647 w 244"/>
                <a:gd name="T13" fmla="*/ 2147483647 h 153"/>
                <a:gd name="T14" fmla="*/ 2147483647 w 244"/>
                <a:gd name="T15" fmla="*/ 2147483647 h 153"/>
                <a:gd name="T16" fmla="*/ 2147483647 w 244"/>
                <a:gd name="T17" fmla="*/ 2147483647 h 153"/>
                <a:gd name="T18" fmla="*/ 2147483647 w 244"/>
                <a:gd name="T19" fmla="*/ 2147483647 h 153"/>
                <a:gd name="T20" fmla="*/ 2147483647 w 244"/>
                <a:gd name="T21" fmla="*/ 2147483647 h 153"/>
                <a:gd name="T22" fmla="*/ 2147483647 w 244"/>
                <a:gd name="T23" fmla="*/ 2147483647 h 153"/>
                <a:gd name="T24" fmla="*/ 2147483647 w 244"/>
                <a:gd name="T25" fmla="*/ 2147483647 h 153"/>
                <a:gd name="T26" fmla="*/ 2147483647 w 244"/>
                <a:gd name="T27" fmla="*/ 2147483647 h 153"/>
                <a:gd name="T28" fmla="*/ 2147483647 w 244"/>
                <a:gd name="T29" fmla="*/ 2147483647 h 153"/>
                <a:gd name="T30" fmla="*/ 2147483647 w 244"/>
                <a:gd name="T31" fmla="*/ 2147483647 h 153"/>
                <a:gd name="T32" fmla="*/ 2147483647 w 244"/>
                <a:gd name="T33" fmla="*/ 2147483647 h 153"/>
                <a:gd name="T34" fmla="*/ 2147483647 w 244"/>
                <a:gd name="T35" fmla="*/ 2147483647 h 153"/>
                <a:gd name="T36" fmla="*/ 2147483647 w 244"/>
                <a:gd name="T37" fmla="*/ 2147483647 h 153"/>
                <a:gd name="T38" fmla="*/ 2147483647 w 244"/>
                <a:gd name="T39" fmla="*/ 2147483647 h 153"/>
                <a:gd name="T40" fmla="*/ 2147483647 w 244"/>
                <a:gd name="T41" fmla="*/ 2147483647 h 153"/>
                <a:gd name="T42" fmla="*/ 2147483647 w 244"/>
                <a:gd name="T43" fmla="*/ 2147483647 h 153"/>
                <a:gd name="T44" fmla="*/ 2147483647 w 244"/>
                <a:gd name="T45" fmla="*/ 2147483647 h 153"/>
                <a:gd name="T46" fmla="*/ 2147483647 w 244"/>
                <a:gd name="T47" fmla="*/ 2147483647 h 153"/>
                <a:gd name="T48" fmla="*/ 2147483647 w 244"/>
                <a:gd name="T49" fmla="*/ 2147483647 h 153"/>
                <a:gd name="T50" fmla="*/ 2147483647 w 244"/>
                <a:gd name="T51" fmla="*/ 2147483647 h 153"/>
                <a:gd name="T52" fmla="*/ 2147483647 w 244"/>
                <a:gd name="T53" fmla="*/ 2147483647 h 153"/>
                <a:gd name="T54" fmla="*/ 2147483647 w 244"/>
                <a:gd name="T55" fmla="*/ 2147483647 h 153"/>
                <a:gd name="T56" fmla="*/ 2147483647 w 244"/>
                <a:gd name="T57" fmla="*/ 2147483647 h 153"/>
                <a:gd name="T58" fmla="*/ 2147483647 w 244"/>
                <a:gd name="T59" fmla="*/ 2147483647 h 153"/>
                <a:gd name="T60" fmla="*/ 2147483647 w 244"/>
                <a:gd name="T61" fmla="*/ 2147483647 h 153"/>
                <a:gd name="T62" fmla="*/ 2147483647 w 244"/>
                <a:gd name="T63" fmla="*/ 2147483647 h 153"/>
                <a:gd name="T64" fmla="*/ 2147483647 w 244"/>
                <a:gd name="T65" fmla="*/ 2147483647 h 153"/>
                <a:gd name="T66" fmla="*/ 2147483647 w 244"/>
                <a:gd name="T67" fmla="*/ 2147483647 h 153"/>
                <a:gd name="T68" fmla="*/ 2147483647 w 244"/>
                <a:gd name="T69" fmla="*/ 2147483647 h 153"/>
                <a:gd name="T70" fmla="*/ 2147483647 w 244"/>
                <a:gd name="T71" fmla="*/ 2147483647 h 153"/>
                <a:gd name="T72" fmla="*/ 2147483647 w 244"/>
                <a:gd name="T73" fmla="*/ 2147483647 h 153"/>
                <a:gd name="T74" fmla="*/ 2147483647 w 244"/>
                <a:gd name="T75" fmla="*/ 2147483647 h 153"/>
                <a:gd name="T76" fmla="*/ 2147483647 w 244"/>
                <a:gd name="T77" fmla="*/ 2147483647 h 153"/>
                <a:gd name="T78" fmla="*/ 2147483647 w 244"/>
                <a:gd name="T79" fmla="*/ 2147483647 h 153"/>
                <a:gd name="T80" fmla="*/ 2147483647 w 244"/>
                <a:gd name="T81" fmla="*/ 2147483647 h 153"/>
                <a:gd name="T82" fmla="*/ 2147483647 w 244"/>
                <a:gd name="T83" fmla="*/ 2147483647 h 153"/>
                <a:gd name="T84" fmla="*/ 2147483647 w 244"/>
                <a:gd name="T85" fmla="*/ 2147483647 h 153"/>
                <a:gd name="T86" fmla="*/ 2147483647 w 244"/>
                <a:gd name="T87" fmla="*/ 2147483647 h 153"/>
                <a:gd name="T88" fmla="*/ 2147483647 w 244"/>
                <a:gd name="T89" fmla="*/ 2147483647 h 153"/>
                <a:gd name="T90" fmla="*/ 2147483647 w 244"/>
                <a:gd name="T91" fmla="*/ 0 h 153"/>
                <a:gd name="T92" fmla="*/ 2147483647 w 244"/>
                <a:gd name="T93" fmla="*/ 2147483647 h 153"/>
                <a:gd name="T94" fmla="*/ 2147483647 w 244"/>
                <a:gd name="T95" fmla="*/ 2147483647 h 15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4"/>
                <a:gd name="T145" fmla="*/ 0 h 153"/>
                <a:gd name="T146" fmla="*/ 244 w 244"/>
                <a:gd name="T147" fmla="*/ 153 h 15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4" h="153">
                  <a:moveTo>
                    <a:pt x="31" y="1"/>
                  </a:moveTo>
                  <a:cubicBezTo>
                    <a:pt x="30" y="2"/>
                    <a:pt x="30" y="2"/>
                    <a:pt x="30" y="2"/>
                  </a:cubicBezTo>
                  <a:cubicBezTo>
                    <a:pt x="32" y="5"/>
                    <a:pt x="32" y="5"/>
                    <a:pt x="32" y="5"/>
                  </a:cubicBezTo>
                  <a:cubicBezTo>
                    <a:pt x="43" y="12"/>
                    <a:pt x="43" y="12"/>
                    <a:pt x="43" y="12"/>
                  </a:cubicBezTo>
                  <a:cubicBezTo>
                    <a:pt x="43" y="12"/>
                    <a:pt x="43" y="12"/>
                    <a:pt x="43" y="12"/>
                  </a:cubicBezTo>
                  <a:cubicBezTo>
                    <a:pt x="43" y="12"/>
                    <a:pt x="43" y="12"/>
                    <a:pt x="43" y="12"/>
                  </a:cubicBezTo>
                  <a:cubicBezTo>
                    <a:pt x="43" y="12"/>
                    <a:pt x="43" y="12"/>
                    <a:pt x="43" y="12"/>
                  </a:cubicBezTo>
                  <a:cubicBezTo>
                    <a:pt x="50" y="19"/>
                    <a:pt x="50" y="19"/>
                    <a:pt x="50" y="19"/>
                  </a:cubicBezTo>
                  <a:cubicBezTo>
                    <a:pt x="49" y="20"/>
                    <a:pt x="49" y="20"/>
                    <a:pt x="49" y="20"/>
                  </a:cubicBezTo>
                  <a:cubicBezTo>
                    <a:pt x="45" y="25"/>
                    <a:pt x="45" y="25"/>
                    <a:pt x="45" y="25"/>
                  </a:cubicBezTo>
                  <a:cubicBezTo>
                    <a:pt x="44" y="25"/>
                    <a:pt x="44" y="25"/>
                    <a:pt x="44" y="25"/>
                  </a:cubicBezTo>
                  <a:cubicBezTo>
                    <a:pt x="44" y="26"/>
                    <a:pt x="44" y="26"/>
                    <a:pt x="44" y="26"/>
                  </a:cubicBezTo>
                  <a:cubicBezTo>
                    <a:pt x="37" y="26"/>
                    <a:pt x="37" y="26"/>
                    <a:pt x="37" y="26"/>
                  </a:cubicBezTo>
                  <a:cubicBezTo>
                    <a:pt x="33" y="27"/>
                    <a:pt x="33" y="27"/>
                    <a:pt x="33" y="27"/>
                  </a:cubicBezTo>
                  <a:cubicBezTo>
                    <a:pt x="30" y="29"/>
                    <a:pt x="30" y="29"/>
                    <a:pt x="30" y="29"/>
                  </a:cubicBezTo>
                  <a:cubicBezTo>
                    <a:pt x="32" y="33"/>
                    <a:pt x="32" y="33"/>
                    <a:pt x="32" y="33"/>
                  </a:cubicBezTo>
                  <a:cubicBezTo>
                    <a:pt x="32" y="33"/>
                    <a:pt x="32" y="33"/>
                    <a:pt x="32" y="33"/>
                  </a:cubicBezTo>
                  <a:cubicBezTo>
                    <a:pt x="32" y="37"/>
                    <a:pt x="32" y="37"/>
                    <a:pt x="32" y="37"/>
                  </a:cubicBezTo>
                  <a:cubicBezTo>
                    <a:pt x="36" y="43"/>
                    <a:pt x="36" y="43"/>
                    <a:pt x="36" y="43"/>
                  </a:cubicBezTo>
                  <a:cubicBezTo>
                    <a:pt x="36" y="43"/>
                    <a:pt x="36" y="43"/>
                    <a:pt x="36" y="43"/>
                  </a:cubicBezTo>
                  <a:cubicBezTo>
                    <a:pt x="36" y="54"/>
                    <a:pt x="36" y="54"/>
                    <a:pt x="36" y="54"/>
                  </a:cubicBezTo>
                  <a:cubicBezTo>
                    <a:pt x="39" y="55"/>
                    <a:pt x="39" y="55"/>
                    <a:pt x="39" y="55"/>
                  </a:cubicBezTo>
                  <a:cubicBezTo>
                    <a:pt x="44" y="57"/>
                    <a:pt x="44" y="57"/>
                    <a:pt x="44" y="57"/>
                  </a:cubicBezTo>
                  <a:cubicBezTo>
                    <a:pt x="45" y="57"/>
                    <a:pt x="45" y="57"/>
                    <a:pt x="45" y="57"/>
                  </a:cubicBezTo>
                  <a:cubicBezTo>
                    <a:pt x="45" y="57"/>
                    <a:pt x="45" y="57"/>
                    <a:pt x="45" y="57"/>
                  </a:cubicBezTo>
                  <a:cubicBezTo>
                    <a:pt x="45" y="57"/>
                    <a:pt x="45" y="57"/>
                    <a:pt x="45" y="57"/>
                  </a:cubicBezTo>
                  <a:cubicBezTo>
                    <a:pt x="46" y="58"/>
                    <a:pt x="46" y="58"/>
                    <a:pt x="46" y="58"/>
                  </a:cubicBezTo>
                  <a:cubicBezTo>
                    <a:pt x="51" y="65"/>
                    <a:pt x="51" y="65"/>
                    <a:pt x="51" y="65"/>
                  </a:cubicBezTo>
                  <a:cubicBezTo>
                    <a:pt x="51" y="65"/>
                    <a:pt x="51" y="65"/>
                    <a:pt x="51" y="65"/>
                  </a:cubicBezTo>
                  <a:cubicBezTo>
                    <a:pt x="51" y="65"/>
                    <a:pt x="51" y="65"/>
                    <a:pt x="51" y="65"/>
                  </a:cubicBezTo>
                  <a:cubicBezTo>
                    <a:pt x="54" y="73"/>
                    <a:pt x="54" y="73"/>
                    <a:pt x="54" y="73"/>
                  </a:cubicBezTo>
                  <a:cubicBezTo>
                    <a:pt x="54" y="73"/>
                    <a:pt x="54" y="73"/>
                    <a:pt x="54" y="73"/>
                  </a:cubicBezTo>
                  <a:cubicBezTo>
                    <a:pt x="54" y="73"/>
                    <a:pt x="54" y="73"/>
                    <a:pt x="54" y="73"/>
                  </a:cubicBezTo>
                  <a:cubicBezTo>
                    <a:pt x="54" y="78"/>
                    <a:pt x="54" y="78"/>
                    <a:pt x="54" y="78"/>
                  </a:cubicBezTo>
                  <a:cubicBezTo>
                    <a:pt x="53" y="81"/>
                    <a:pt x="52" y="83"/>
                    <a:pt x="52" y="85"/>
                  </a:cubicBezTo>
                  <a:cubicBezTo>
                    <a:pt x="50" y="87"/>
                    <a:pt x="46" y="90"/>
                    <a:pt x="40" y="92"/>
                  </a:cubicBezTo>
                  <a:cubicBezTo>
                    <a:pt x="27" y="100"/>
                    <a:pt x="27" y="100"/>
                    <a:pt x="27" y="100"/>
                  </a:cubicBezTo>
                  <a:cubicBezTo>
                    <a:pt x="26" y="100"/>
                    <a:pt x="26" y="100"/>
                    <a:pt x="26" y="100"/>
                  </a:cubicBezTo>
                  <a:cubicBezTo>
                    <a:pt x="2" y="102"/>
                    <a:pt x="2" y="102"/>
                    <a:pt x="2" y="102"/>
                  </a:cubicBezTo>
                  <a:cubicBezTo>
                    <a:pt x="0" y="108"/>
                    <a:pt x="0" y="108"/>
                    <a:pt x="0" y="108"/>
                  </a:cubicBezTo>
                  <a:cubicBezTo>
                    <a:pt x="4" y="116"/>
                    <a:pt x="4" y="116"/>
                    <a:pt x="4" y="116"/>
                  </a:cubicBezTo>
                  <a:cubicBezTo>
                    <a:pt x="4" y="116"/>
                    <a:pt x="4" y="116"/>
                    <a:pt x="4" y="116"/>
                  </a:cubicBezTo>
                  <a:cubicBezTo>
                    <a:pt x="4" y="117"/>
                    <a:pt x="4" y="117"/>
                    <a:pt x="4" y="117"/>
                  </a:cubicBezTo>
                  <a:cubicBezTo>
                    <a:pt x="6" y="127"/>
                    <a:pt x="6" y="127"/>
                    <a:pt x="6" y="127"/>
                  </a:cubicBezTo>
                  <a:cubicBezTo>
                    <a:pt x="19" y="143"/>
                    <a:pt x="19" y="143"/>
                    <a:pt x="19" y="143"/>
                  </a:cubicBezTo>
                  <a:cubicBezTo>
                    <a:pt x="20" y="143"/>
                    <a:pt x="20" y="143"/>
                    <a:pt x="20" y="143"/>
                  </a:cubicBezTo>
                  <a:cubicBezTo>
                    <a:pt x="20" y="143"/>
                    <a:pt x="20" y="143"/>
                    <a:pt x="20" y="143"/>
                  </a:cubicBezTo>
                  <a:cubicBezTo>
                    <a:pt x="20" y="143"/>
                    <a:pt x="20" y="143"/>
                    <a:pt x="20" y="143"/>
                  </a:cubicBezTo>
                  <a:cubicBezTo>
                    <a:pt x="25" y="153"/>
                    <a:pt x="25" y="153"/>
                    <a:pt x="25" y="153"/>
                  </a:cubicBezTo>
                  <a:cubicBezTo>
                    <a:pt x="26" y="151"/>
                    <a:pt x="26" y="151"/>
                    <a:pt x="26" y="151"/>
                  </a:cubicBezTo>
                  <a:cubicBezTo>
                    <a:pt x="26" y="151"/>
                    <a:pt x="26" y="151"/>
                    <a:pt x="26" y="151"/>
                  </a:cubicBezTo>
                  <a:cubicBezTo>
                    <a:pt x="30" y="139"/>
                    <a:pt x="30" y="139"/>
                    <a:pt x="30" y="139"/>
                  </a:cubicBezTo>
                  <a:cubicBezTo>
                    <a:pt x="30" y="139"/>
                    <a:pt x="30" y="139"/>
                    <a:pt x="30" y="139"/>
                  </a:cubicBezTo>
                  <a:cubicBezTo>
                    <a:pt x="30" y="138"/>
                    <a:pt x="30" y="138"/>
                    <a:pt x="30" y="138"/>
                  </a:cubicBezTo>
                  <a:cubicBezTo>
                    <a:pt x="30" y="138"/>
                    <a:pt x="30" y="138"/>
                    <a:pt x="30" y="138"/>
                  </a:cubicBezTo>
                  <a:cubicBezTo>
                    <a:pt x="38" y="128"/>
                    <a:pt x="38" y="128"/>
                    <a:pt x="38" y="128"/>
                  </a:cubicBezTo>
                  <a:cubicBezTo>
                    <a:pt x="39" y="127"/>
                    <a:pt x="39" y="127"/>
                    <a:pt x="39" y="127"/>
                  </a:cubicBezTo>
                  <a:cubicBezTo>
                    <a:pt x="49" y="123"/>
                    <a:pt x="49" y="123"/>
                    <a:pt x="49" y="123"/>
                  </a:cubicBezTo>
                  <a:cubicBezTo>
                    <a:pt x="50" y="123"/>
                    <a:pt x="50" y="123"/>
                    <a:pt x="50" y="123"/>
                  </a:cubicBezTo>
                  <a:cubicBezTo>
                    <a:pt x="56" y="127"/>
                    <a:pt x="56" y="127"/>
                    <a:pt x="56" y="127"/>
                  </a:cubicBezTo>
                  <a:cubicBezTo>
                    <a:pt x="64" y="126"/>
                    <a:pt x="64" y="126"/>
                    <a:pt x="64" y="126"/>
                  </a:cubicBezTo>
                  <a:cubicBezTo>
                    <a:pt x="62" y="112"/>
                    <a:pt x="62" y="112"/>
                    <a:pt x="62" y="112"/>
                  </a:cubicBezTo>
                  <a:cubicBezTo>
                    <a:pt x="63" y="111"/>
                    <a:pt x="63" y="111"/>
                    <a:pt x="63" y="111"/>
                  </a:cubicBezTo>
                  <a:cubicBezTo>
                    <a:pt x="71" y="111"/>
                    <a:pt x="71" y="111"/>
                    <a:pt x="71" y="111"/>
                  </a:cubicBezTo>
                  <a:cubicBezTo>
                    <a:pt x="79" y="111"/>
                    <a:pt x="79" y="111"/>
                    <a:pt x="79" y="111"/>
                  </a:cubicBezTo>
                  <a:cubicBezTo>
                    <a:pt x="80" y="111"/>
                    <a:pt x="80" y="111"/>
                    <a:pt x="80" y="111"/>
                  </a:cubicBezTo>
                  <a:cubicBezTo>
                    <a:pt x="80" y="111"/>
                    <a:pt x="80" y="111"/>
                    <a:pt x="80" y="111"/>
                  </a:cubicBezTo>
                  <a:cubicBezTo>
                    <a:pt x="96" y="119"/>
                    <a:pt x="96" y="119"/>
                    <a:pt x="96" y="119"/>
                  </a:cubicBezTo>
                  <a:cubicBezTo>
                    <a:pt x="109" y="121"/>
                    <a:pt x="109" y="121"/>
                    <a:pt x="109" y="121"/>
                  </a:cubicBezTo>
                  <a:cubicBezTo>
                    <a:pt x="110" y="121"/>
                    <a:pt x="110" y="121"/>
                    <a:pt x="110" y="121"/>
                  </a:cubicBezTo>
                  <a:cubicBezTo>
                    <a:pt x="110" y="121"/>
                    <a:pt x="110" y="121"/>
                    <a:pt x="110" y="121"/>
                  </a:cubicBezTo>
                  <a:cubicBezTo>
                    <a:pt x="110" y="121"/>
                    <a:pt x="110" y="121"/>
                    <a:pt x="110" y="121"/>
                  </a:cubicBezTo>
                  <a:cubicBezTo>
                    <a:pt x="114" y="125"/>
                    <a:pt x="114" y="125"/>
                    <a:pt x="114" y="125"/>
                  </a:cubicBezTo>
                  <a:cubicBezTo>
                    <a:pt x="121" y="127"/>
                    <a:pt x="121" y="127"/>
                    <a:pt x="121" y="127"/>
                  </a:cubicBezTo>
                  <a:cubicBezTo>
                    <a:pt x="121" y="127"/>
                    <a:pt x="121" y="127"/>
                    <a:pt x="121" y="127"/>
                  </a:cubicBezTo>
                  <a:cubicBezTo>
                    <a:pt x="121" y="127"/>
                    <a:pt x="121" y="127"/>
                    <a:pt x="121" y="127"/>
                  </a:cubicBezTo>
                  <a:cubicBezTo>
                    <a:pt x="121" y="127"/>
                    <a:pt x="121" y="127"/>
                    <a:pt x="121" y="127"/>
                  </a:cubicBezTo>
                  <a:cubicBezTo>
                    <a:pt x="121" y="127"/>
                    <a:pt x="121" y="127"/>
                    <a:pt x="121" y="127"/>
                  </a:cubicBezTo>
                  <a:cubicBezTo>
                    <a:pt x="125" y="131"/>
                    <a:pt x="125" y="131"/>
                    <a:pt x="125" y="131"/>
                  </a:cubicBezTo>
                  <a:cubicBezTo>
                    <a:pt x="127" y="132"/>
                    <a:pt x="127" y="132"/>
                    <a:pt x="127" y="132"/>
                  </a:cubicBezTo>
                  <a:cubicBezTo>
                    <a:pt x="132" y="128"/>
                    <a:pt x="132" y="128"/>
                    <a:pt x="132" y="128"/>
                  </a:cubicBezTo>
                  <a:cubicBezTo>
                    <a:pt x="132" y="127"/>
                    <a:pt x="132" y="127"/>
                    <a:pt x="132" y="127"/>
                  </a:cubicBezTo>
                  <a:cubicBezTo>
                    <a:pt x="138" y="122"/>
                    <a:pt x="138" y="122"/>
                    <a:pt x="138" y="122"/>
                  </a:cubicBezTo>
                  <a:cubicBezTo>
                    <a:pt x="142" y="115"/>
                    <a:pt x="142" y="115"/>
                    <a:pt x="142" y="115"/>
                  </a:cubicBezTo>
                  <a:cubicBezTo>
                    <a:pt x="148" y="119"/>
                    <a:pt x="148" y="119"/>
                    <a:pt x="148" y="119"/>
                  </a:cubicBezTo>
                  <a:cubicBezTo>
                    <a:pt x="148" y="119"/>
                    <a:pt x="148" y="119"/>
                    <a:pt x="148" y="119"/>
                  </a:cubicBezTo>
                  <a:cubicBezTo>
                    <a:pt x="148" y="120"/>
                    <a:pt x="148" y="120"/>
                    <a:pt x="148" y="120"/>
                  </a:cubicBezTo>
                  <a:cubicBezTo>
                    <a:pt x="150" y="125"/>
                    <a:pt x="150" y="125"/>
                    <a:pt x="150" y="125"/>
                  </a:cubicBezTo>
                  <a:cubicBezTo>
                    <a:pt x="150" y="126"/>
                    <a:pt x="150" y="126"/>
                    <a:pt x="150" y="126"/>
                  </a:cubicBezTo>
                  <a:cubicBezTo>
                    <a:pt x="149" y="129"/>
                    <a:pt x="149" y="129"/>
                    <a:pt x="149" y="129"/>
                  </a:cubicBezTo>
                  <a:cubicBezTo>
                    <a:pt x="150" y="130"/>
                    <a:pt x="150" y="130"/>
                    <a:pt x="150" y="130"/>
                  </a:cubicBezTo>
                  <a:cubicBezTo>
                    <a:pt x="154" y="128"/>
                    <a:pt x="154" y="128"/>
                    <a:pt x="154" y="128"/>
                  </a:cubicBezTo>
                  <a:cubicBezTo>
                    <a:pt x="159" y="123"/>
                    <a:pt x="159" y="123"/>
                    <a:pt x="159" y="123"/>
                  </a:cubicBezTo>
                  <a:cubicBezTo>
                    <a:pt x="164" y="123"/>
                    <a:pt x="164" y="123"/>
                    <a:pt x="164" y="123"/>
                  </a:cubicBezTo>
                  <a:cubicBezTo>
                    <a:pt x="164" y="123"/>
                    <a:pt x="164" y="123"/>
                    <a:pt x="164" y="123"/>
                  </a:cubicBezTo>
                  <a:cubicBezTo>
                    <a:pt x="165" y="123"/>
                    <a:pt x="165" y="123"/>
                    <a:pt x="165" y="123"/>
                  </a:cubicBezTo>
                  <a:cubicBezTo>
                    <a:pt x="168" y="125"/>
                    <a:pt x="168" y="125"/>
                    <a:pt x="168" y="125"/>
                  </a:cubicBezTo>
                  <a:cubicBezTo>
                    <a:pt x="171" y="128"/>
                    <a:pt x="172" y="130"/>
                    <a:pt x="171" y="132"/>
                  </a:cubicBezTo>
                  <a:cubicBezTo>
                    <a:pt x="170" y="141"/>
                    <a:pt x="170" y="141"/>
                    <a:pt x="170" y="141"/>
                  </a:cubicBezTo>
                  <a:cubicBezTo>
                    <a:pt x="173" y="145"/>
                    <a:pt x="173" y="145"/>
                    <a:pt x="173" y="145"/>
                  </a:cubicBezTo>
                  <a:cubicBezTo>
                    <a:pt x="174" y="145"/>
                    <a:pt x="174" y="145"/>
                    <a:pt x="174" y="145"/>
                  </a:cubicBezTo>
                  <a:cubicBezTo>
                    <a:pt x="183" y="135"/>
                    <a:pt x="190" y="130"/>
                    <a:pt x="194" y="130"/>
                  </a:cubicBezTo>
                  <a:cubicBezTo>
                    <a:pt x="204" y="130"/>
                    <a:pt x="204" y="130"/>
                    <a:pt x="204" y="130"/>
                  </a:cubicBezTo>
                  <a:cubicBezTo>
                    <a:pt x="207" y="125"/>
                    <a:pt x="207" y="125"/>
                    <a:pt x="207" y="125"/>
                  </a:cubicBezTo>
                  <a:cubicBezTo>
                    <a:pt x="215" y="121"/>
                    <a:pt x="215" y="121"/>
                    <a:pt x="215" y="121"/>
                  </a:cubicBezTo>
                  <a:cubicBezTo>
                    <a:pt x="216" y="121"/>
                    <a:pt x="216" y="121"/>
                    <a:pt x="216" y="121"/>
                  </a:cubicBezTo>
                  <a:cubicBezTo>
                    <a:pt x="226" y="120"/>
                    <a:pt x="226" y="120"/>
                    <a:pt x="226" y="120"/>
                  </a:cubicBezTo>
                  <a:cubicBezTo>
                    <a:pt x="237" y="114"/>
                    <a:pt x="237" y="114"/>
                    <a:pt x="237" y="114"/>
                  </a:cubicBezTo>
                  <a:cubicBezTo>
                    <a:pt x="237" y="114"/>
                    <a:pt x="237" y="114"/>
                    <a:pt x="237" y="114"/>
                  </a:cubicBezTo>
                  <a:cubicBezTo>
                    <a:pt x="244" y="114"/>
                    <a:pt x="244" y="114"/>
                    <a:pt x="244" y="114"/>
                  </a:cubicBezTo>
                  <a:cubicBezTo>
                    <a:pt x="242" y="111"/>
                    <a:pt x="242" y="111"/>
                    <a:pt x="242" y="111"/>
                  </a:cubicBezTo>
                  <a:cubicBezTo>
                    <a:pt x="243" y="110"/>
                    <a:pt x="243" y="110"/>
                    <a:pt x="243" y="110"/>
                  </a:cubicBezTo>
                  <a:cubicBezTo>
                    <a:pt x="244" y="108"/>
                    <a:pt x="244" y="108"/>
                    <a:pt x="244" y="108"/>
                  </a:cubicBezTo>
                  <a:cubicBezTo>
                    <a:pt x="230" y="77"/>
                    <a:pt x="230" y="77"/>
                    <a:pt x="230" y="77"/>
                  </a:cubicBezTo>
                  <a:cubicBezTo>
                    <a:pt x="230" y="76"/>
                    <a:pt x="230" y="76"/>
                    <a:pt x="230" y="76"/>
                  </a:cubicBezTo>
                  <a:cubicBezTo>
                    <a:pt x="229" y="75"/>
                    <a:pt x="229" y="75"/>
                    <a:pt x="229" y="75"/>
                  </a:cubicBezTo>
                  <a:cubicBezTo>
                    <a:pt x="236" y="67"/>
                    <a:pt x="236" y="67"/>
                    <a:pt x="236" y="67"/>
                  </a:cubicBezTo>
                  <a:cubicBezTo>
                    <a:pt x="234" y="65"/>
                    <a:pt x="234" y="65"/>
                    <a:pt x="234" y="65"/>
                  </a:cubicBezTo>
                  <a:cubicBezTo>
                    <a:pt x="223" y="63"/>
                    <a:pt x="223" y="63"/>
                    <a:pt x="223" y="63"/>
                  </a:cubicBezTo>
                  <a:cubicBezTo>
                    <a:pt x="222" y="63"/>
                    <a:pt x="222" y="63"/>
                    <a:pt x="222" y="63"/>
                  </a:cubicBezTo>
                  <a:cubicBezTo>
                    <a:pt x="222" y="63"/>
                    <a:pt x="222" y="63"/>
                    <a:pt x="222" y="63"/>
                  </a:cubicBezTo>
                  <a:cubicBezTo>
                    <a:pt x="222" y="62"/>
                    <a:pt x="222" y="62"/>
                    <a:pt x="222" y="62"/>
                  </a:cubicBezTo>
                  <a:cubicBezTo>
                    <a:pt x="215" y="55"/>
                    <a:pt x="215" y="55"/>
                    <a:pt x="215" y="55"/>
                  </a:cubicBezTo>
                  <a:cubicBezTo>
                    <a:pt x="215" y="53"/>
                    <a:pt x="215" y="53"/>
                    <a:pt x="215" y="53"/>
                  </a:cubicBezTo>
                  <a:cubicBezTo>
                    <a:pt x="215" y="53"/>
                    <a:pt x="215" y="53"/>
                    <a:pt x="215" y="53"/>
                  </a:cubicBezTo>
                  <a:cubicBezTo>
                    <a:pt x="214" y="54"/>
                    <a:pt x="214" y="54"/>
                    <a:pt x="214" y="54"/>
                  </a:cubicBezTo>
                  <a:cubicBezTo>
                    <a:pt x="208" y="50"/>
                    <a:pt x="208" y="50"/>
                    <a:pt x="208" y="50"/>
                  </a:cubicBezTo>
                  <a:cubicBezTo>
                    <a:pt x="206" y="53"/>
                    <a:pt x="203" y="56"/>
                    <a:pt x="200" y="57"/>
                  </a:cubicBezTo>
                  <a:cubicBezTo>
                    <a:pt x="197" y="58"/>
                    <a:pt x="192" y="55"/>
                    <a:pt x="186" y="47"/>
                  </a:cubicBezTo>
                  <a:cubicBezTo>
                    <a:pt x="183" y="43"/>
                    <a:pt x="183" y="43"/>
                    <a:pt x="183" y="43"/>
                  </a:cubicBezTo>
                  <a:cubicBezTo>
                    <a:pt x="183" y="43"/>
                    <a:pt x="180" y="43"/>
                    <a:pt x="176" y="45"/>
                  </a:cubicBezTo>
                  <a:cubicBezTo>
                    <a:pt x="169" y="47"/>
                    <a:pt x="164" y="48"/>
                    <a:pt x="162" y="47"/>
                  </a:cubicBezTo>
                  <a:cubicBezTo>
                    <a:pt x="160" y="45"/>
                    <a:pt x="160" y="41"/>
                    <a:pt x="160" y="35"/>
                  </a:cubicBezTo>
                  <a:cubicBezTo>
                    <a:pt x="161" y="31"/>
                    <a:pt x="160" y="29"/>
                    <a:pt x="160" y="27"/>
                  </a:cubicBezTo>
                  <a:cubicBezTo>
                    <a:pt x="108" y="25"/>
                    <a:pt x="108" y="25"/>
                    <a:pt x="108" y="25"/>
                  </a:cubicBezTo>
                  <a:cubicBezTo>
                    <a:pt x="103" y="23"/>
                    <a:pt x="99" y="21"/>
                    <a:pt x="97" y="19"/>
                  </a:cubicBezTo>
                  <a:cubicBezTo>
                    <a:pt x="89" y="17"/>
                    <a:pt x="89" y="17"/>
                    <a:pt x="89" y="17"/>
                  </a:cubicBezTo>
                  <a:cubicBezTo>
                    <a:pt x="86" y="15"/>
                    <a:pt x="80" y="10"/>
                    <a:pt x="72" y="0"/>
                  </a:cubicBezTo>
                  <a:cubicBezTo>
                    <a:pt x="66" y="5"/>
                    <a:pt x="66" y="5"/>
                    <a:pt x="66" y="5"/>
                  </a:cubicBezTo>
                  <a:cubicBezTo>
                    <a:pt x="58" y="2"/>
                    <a:pt x="58" y="2"/>
                    <a:pt x="58" y="2"/>
                  </a:cubicBezTo>
                  <a:cubicBezTo>
                    <a:pt x="37" y="3"/>
                    <a:pt x="37" y="3"/>
                    <a:pt x="37" y="3"/>
                  </a:cubicBezTo>
                  <a:cubicBezTo>
                    <a:pt x="37" y="3"/>
                    <a:pt x="37" y="3"/>
                    <a:pt x="37" y="3"/>
                  </a:cubicBezTo>
                  <a:cubicBezTo>
                    <a:pt x="37" y="3"/>
                    <a:pt x="37" y="3"/>
                    <a:pt x="37" y="3"/>
                  </a:cubicBezTo>
                  <a:lnTo>
                    <a:pt x="31" y="1"/>
                  </a:lnTo>
                  <a:close/>
                </a:path>
              </a:pathLst>
            </a:custGeom>
            <a:solidFill>
              <a:srgbClr val="45BCBC"/>
            </a:solidFill>
            <a:ln>
              <a:noFill/>
            </a:ln>
            <a:effectLst>
              <a:outerShdw blurRad="139700" sx="111000" sy="111000" algn="ctr" rotWithShape="0">
                <a:prstClr val="black">
                  <a:alpha val="55000"/>
                </a:prstClr>
              </a:outerShdw>
            </a:effectLst>
          </p:spPr>
          <p:txBody>
            <a:bodyPr/>
            <a:lstStyle/>
            <a:p>
              <a:endParaRPr lang="zh-CN" altLang="en-US"/>
            </a:p>
          </p:txBody>
        </p:sp>
      </p:grpSp>
    </p:spTree>
    <p:extLst>
      <p:ext uri="{BB962C8B-B14F-4D97-AF65-F5344CB8AC3E}">
        <p14:creationId xmlns:p14="http://schemas.microsoft.com/office/powerpoint/2010/main" val="182341152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0" name="图表 489"/>
          <p:cNvGraphicFramePr/>
          <p:nvPr>
            <p:extLst>
              <p:ext uri="{D42A27DB-BD31-4B8C-83A1-F6EECF244321}">
                <p14:modId xmlns:p14="http://schemas.microsoft.com/office/powerpoint/2010/main" val="967894697"/>
              </p:ext>
            </p:extLst>
          </p:nvPr>
        </p:nvGraphicFramePr>
        <p:xfrm>
          <a:off x="2441027" y="1156400"/>
          <a:ext cx="7737230" cy="3728067"/>
        </p:xfrm>
        <a:graphic>
          <a:graphicData uri="http://schemas.openxmlformats.org/drawingml/2006/chart">
            <c:chart xmlns:c="http://schemas.openxmlformats.org/drawingml/2006/chart" xmlns:r="http://schemas.openxmlformats.org/officeDocument/2006/relationships" r:id="rId2"/>
          </a:graphicData>
        </a:graphic>
      </p:graphicFrame>
      <p:grpSp>
        <p:nvGrpSpPr>
          <p:cNvPr id="586" name="组合 585"/>
          <p:cNvGrpSpPr/>
          <p:nvPr/>
        </p:nvGrpSpPr>
        <p:grpSpPr>
          <a:xfrm>
            <a:off x="-58058" y="3035137"/>
            <a:ext cx="12310384" cy="3861900"/>
            <a:chOff x="-58058" y="5164139"/>
            <a:chExt cx="12310384" cy="3861900"/>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58058" y="8795851"/>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58058" y="6677025"/>
              <a:ext cx="12310384" cy="218070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56" name="矩形 51"/>
          <p:cNvSpPr>
            <a:spLocks noChangeArrowheads="1"/>
          </p:cNvSpPr>
          <p:nvPr/>
        </p:nvSpPr>
        <p:spPr bwMode="auto">
          <a:xfrm>
            <a:off x="1343025" y="4814022"/>
            <a:ext cx="23391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请输入标题文字</a:t>
            </a:r>
            <a:endParaRPr lang="zh-CN" altLang="en-US" dirty="0">
              <a:solidFill>
                <a:schemeClr val="bg1"/>
              </a:solidFill>
              <a:ea typeface="微软雅黑" panose="020B0503020204020204" pitchFamily="34" charset="-122"/>
            </a:endParaRPr>
          </a:p>
        </p:txBody>
      </p:sp>
      <p:sp>
        <p:nvSpPr>
          <p:cNvPr id="557" name="矩形 52"/>
          <p:cNvSpPr>
            <a:spLocks noChangeArrowheads="1"/>
          </p:cNvSpPr>
          <p:nvPr/>
        </p:nvSpPr>
        <p:spPr bwMode="auto">
          <a:xfrm>
            <a:off x="1343025" y="5447434"/>
            <a:ext cx="9893300"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
        <p:nvSpPr>
          <p:cNvPr id="558" name="直接连接符 40"/>
          <p:cNvSpPr>
            <a:spLocks noChangeShapeType="1"/>
          </p:cNvSpPr>
          <p:nvPr/>
        </p:nvSpPr>
        <p:spPr bwMode="auto">
          <a:xfrm>
            <a:off x="1450975" y="5323609"/>
            <a:ext cx="2525712"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solidFill>
                <a:schemeClr val="bg1"/>
              </a:solidFill>
            </a:endParaRPr>
          </a:p>
        </p:txBody>
      </p:sp>
      <p:grpSp>
        <p:nvGrpSpPr>
          <p:cNvPr id="4" name="组合 3"/>
          <p:cNvGrpSpPr/>
          <p:nvPr/>
        </p:nvGrpSpPr>
        <p:grpSpPr>
          <a:xfrm>
            <a:off x="2701926" y="1242145"/>
            <a:ext cx="830602" cy="830602"/>
            <a:chOff x="2701926" y="2058568"/>
            <a:chExt cx="830602" cy="830602"/>
          </a:xfrm>
        </p:grpSpPr>
        <p:sp>
          <p:nvSpPr>
            <p:cNvPr id="559" name="椭圆形标注 558"/>
            <p:cNvSpPr/>
            <p:nvPr/>
          </p:nvSpPr>
          <p:spPr>
            <a:xfrm>
              <a:off x="2701926" y="2058568"/>
              <a:ext cx="830602" cy="830602"/>
            </a:xfrm>
            <a:prstGeom prst="wedgeEllipseCallout">
              <a:avLst>
                <a:gd name="adj1" fmla="val -4822"/>
                <a:gd name="adj2" fmla="val 59183"/>
              </a:avLst>
            </a:prstGeom>
            <a:solidFill>
              <a:srgbClr val="D699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0" name="文本框 559"/>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rPr>
                <a:t>85</a:t>
              </a:r>
              <a:endParaRPr lang="zh-CN" altLang="en-US" sz="2000" b="1" dirty="0">
                <a:solidFill>
                  <a:schemeClr val="bg1"/>
                </a:solidFill>
              </a:endParaRPr>
            </a:p>
          </p:txBody>
        </p:sp>
      </p:grpSp>
      <p:grpSp>
        <p:nvGrpSpPr>
          <p:cNvPr id="561" name="组合 560"/>
          <p:cNvGrpSpPr/>
          <p:nvPr/>
        </p:nvGrpSpPr>
        <p:grpSpPr>
          <a:xfrm>
            <a:off x="3573481" y="2618595"/>
            <a:ext cx="830602" cy="830602"/>
            <a:chOff x="2701926" y="2058568"/>
            <a:chExt cx="830602" cy="830602"/>
          </a:xfrm>
        </p:grpSpPr>
        <p:sp>
          <p:nvSpPr>
            <p:cNvPr id="563" name="椭圆形标注 562"/>
            <p:cNvSpPr/>
            <p:nvPr/>
          </p:nvSpPr>
          <p:spPr>
            <a:xfrm>
              <a:off x="2701926" y="2058568"/>
              <a:ext cx="830602" cy="830602"/>
            </a:xfrm>
            <a:prstGeom prst="wedgeEllipseCallout">
              <a:avLst>
                <a:gd name="adj1" fmla="val -4822"/>
                <a:gd name="adj2" fmla="val 59183"/>
              </a:avLst>
            </a:prstGeom>
            <a:solidFill>
              <a:srgbClr val="9CD1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5" name="文本框 564"/>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rPr>
                <a:t>35</a:t>
              </a:r>
              <a:endParaRPr lang="zh-CN" altLang="en-US" sz="2000" b="1" dirty="0">
                <a:solidFill>
                  <a:schemeClr val="bg1"/>
                </a:solidFill>
              </a:endParaRPr>
            </a:p>
          </p:txBody>
        </p:sp>
      </p:grpSp>
      <p:grpSp>
        <p:nvGrpSpPr>
          <p:cNvPr id="566" name="组合 565"/>
          <p:cNvGrpSpPr/>
          <p:nvPr/>
        </p:nvGrpSpPr>
        <p:grpSpPr>
          <a:xfrm>
            <a:off x="4976473" y="1252358"/>
            <a:ext cx="830602" cy="830602"/>
            <a:chOff x="2701926" y="2058568"/>
            <a:chExt cx="830602" cy="830602"/>
          </a:xfrm>
        </p:grpSpPr>
        <p:sp>
          <p:nvSpPr>
            <p:cNvPr id="567" name="椭圆形标注 566"/>
            <p:cNvSpPr/>
            <p:nvPr/>
          </p:nvSpPr>
          <p:spPr>
            <a:xfrm>
              <a:off x="2701926" y="2058568"/>
              <a:ext cx="830602" cy="830602"/>
            </a:xfrm>
            <a:prstGeom prst="wedgeEllipseCallout">
              <a:avLst>
                <a:gd name="adj1" fmla="val -4822"/>
                <a:gd name="adj2" fmla="val 59183"/>
              </a:avLst>
            </a:prstGeom>
            <a:solidFill>
              <a:srgbClr val="7CD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8" name="文本框 567"/>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rPr>
                <a:t>88</a:t>
              </a:r>
              <a:endParaRPr lang="zh-CN" altLang="en-US" sz="2000" b="1" dirty="0">
                <a:solidFill>
                  <a:schemeClr val="bg1"/>
                </a:solidFill>
              </a:endParaRPr>
            </a:p>
          </p:txBody>
        </p:sp>
      </p:grpSp>
      <p:grpSp>
        <p:nvGrpSpPr>
          <p:cNvPr id="569" name="组合 568"/>
          <p:cNvGrpSpPr/>
          <p:nvPr/>
        </p:nvGrpSpPr>
        <p:grpSpPr>
          <a:xfrm>
            <a:off x="6411913" y="1747156"/>
            <a:ext cx="830602" cy="830602"/>
            <a:chOff x="2701926" y="2058568"/>
            <a:chExt cx="830602" cy="830602"/>
          </a:xfrm>
        </p:grpSpPr>
        <p:sp>
          <p:nvSpPr>
            <p:cNvPr id="570" name="椭圆形标注 569"/>
            <p:cNvSpPr/>
            <p:nvPr/>
          </p:nvSpPr>
          <p:spPr>
            <a:xfrm>
              <a:off x="2701926" y="2058568"/>
              <a:ext cx="830602" cy="830602"/>
            </a:xfrm>
            <a:prstGeom prst="wedgeEllipseCallout">
              <a:avLst>
                <a:gd name="adj1" fmla="val -4822"/>
                <a:gd name="adj2" fmla="val 59183"/>
              </a:avLst>
            </a:prstGeom>
            <a:solidFill>
              <a:srgbClr val="D699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3" name="文本框 572"/>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rPr>
                <a:t>65</a:t>
              </a:r>
              <a:endParaRPr lang="zh-CN" altLang="en-US" sz="2000" b="1" dirty="0">
                <a:solidFill>
                  <a:schemeClr val="bg1"/>
                </a:solidFill>
              </a:endParaRPr>
            </a:p>
          </p:txBody>
        </p:sp>
      </p:grpSp>
      <p:grpSp>
        <p:nvGrpSpPr>
          <p:cNvPr id="574" name="组合 573"/>
          <p:cNvGrpSpPr/>
          <p:nvPr/>
        </p:nvGrpSpPr>
        <p:grpSpPr>
          <a:xfrm>
            <a:off x="8672289" y="1359624"/>
            <a:ext cx="830602" cy="830602"/>
            <a:chOff x="2701926" y="2058568"/>
            <a:chExt cx="830602" cy="830602"/>
          </a:xfrm>
        </p:grpSpPr>
        <p:sp>
          <p:nvSpPr>
            <p:cNvPr id="575" name="椭圆形标注 574"/>
            <p:cNvSpPr/>
            <p:nvPr/>
          </p:nvSpPr>
          <p:spPr>
            <a:xfrm>
              <a:off x="2701926" y="2058568"/>
              <a:ext cx="830602" cy="830602"/>
            </a:xfrm>
            <a:prstGeom prst="wedgeEllipseCallout">
              <a:avLst>
                <a:gd name="adj1" fmla="val -4822"/>
                <a:gd name="adj2" fmla="val 59183"/>
              </a:avLst>
            </a:prstGeom>
            <a:solidFill>
              <a:srgbClr val="7CD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文本框 577"/>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rPr>
                <a:t>55</a:t>
              </a:r>
              <a:endParaRPr lang="zh-CN" altLang="en-US" sz="2000" b="1" dirty="0">
                <a:solidFill>
                  <a:schemeClr val="bg1"/>
                </a:solidFill>
              </a:endParaRPr>
            </a:p>
          </p:txBody>
        </p:sp>
      </p:grpSp>
    </p:spTree>
    <p:extLst>
      <p:ext uri="{BB962C8B-B14F-4D97-AF65-F5344CB8AC3E}">
        <p14:creationId xmlns:p14="http://schemas.microsoft.com/office/powerpoint/2010/main" val="334796022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45402" y="1937156"/>
            <a:ext cx="12504608" cy="5046256"/>
            <a:chOff x="-35" y="2263"/>
            <a:chExt cx="5293" cy="2136"/>
          </a:xfrm>
        </p:grpSpPr>
        <p:sp>
          <p:nvSpPr>
            <p:cNvPr id="9" name="AutoShape 3"/>
            <p:cNvSpPr>
              <a:spLocks noChangeAspect="1" noChangeArrowheads="1" noTextEdit="1"/>
            </p:cNvSpPr>
            <p:nvPr/>
          </p:nvSpPr>
          <p:spPr bwMode="auto">
            <a:xfrm>
              <a:off x="0" y="2263"/>
              <a:ext cx="5249" cy="1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0" name="Group 205"/>
            <p:cNvGrpSpPr>
              <a:grpSpLocks/>
            </p:cNvGrpSpPr>
            <p:nvPr/>
          </p:nvGrpSpPr>
          <p:grpSpPr bwMode="auto">
            <a:xfrm>
              <a:off x="445" y="2813"/>
              <a:ext cx="4742" cy="1068"/>
              <a:chOff x="445" y="2813"/>
              <a:chExt cx="4742" cy="1068"/>
            </a:xfrm>
          </p:grpSpPr>
          <p:sp>
            <p:nvSpPr>
              <p:cNvPr id="493" name="Freeform 6"/>
              <p:cNvSpPr>
                <a:spLocks/>
              </p:cNvSpPr>
              <p:nvPr/>
            </p:nvSpPr>
            <p:spPr bwMode="auto">
              <a:xfrm>
                <a:off x="2666" y="3563"/>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7"/>
              <p:cNvSpPr>
                <a:spLocks/>
              </p:cNvSpPr>
              <p:nvPr/>
            </p:nvSpPr>
            <p:spPr bwMode="auto">
              <a:xfrm>
                <a:off x="2526" y="3563"/>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8"/>
              <p:cNvSpPr>
                <a:spLocks/>
              </p:cNvSpPr>
              <p:nvPr/>
            </p:nvSpPr>
            <p:spPr bwMode="auto">
              <a:xfrm>
                <a:off x="2678" y="3691"/>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9"/>
              <p:cNvSpPr>
                <a:spLocks/>
              </p:cNvSpPr>
              <p:nvPr/>
            </p:nvSpPr>
            <p:spPr bwMode="auto">
              <a:xfrm>
                <a:off x="2501" y="3691"/>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0"/>
              <p:cNvSpPr>
                <a:spLocks/>
              </p:cNvSpPr>
              <p:nvPr/>
            </p:nvSpPr>
            <p:spPr bwMode="auto">
              <a:xfrm>
                <a:off x="2675" y="3532"/>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1"/>
              <p:cNvSpPr>
                <a:spLocks/>
              </p:cNvSpPr>
              <p:nvPr/>
            </p:nvSpPr>
            <p:spPr bwMode="auto">
              <a:xfrm>
                <a:off x="2845" y="363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
              <p:cNvSpPr>
                <a:spLocks/>
              </p:cNvSpPr>
              <p:nvPr/>
            </p:nvSpPr>
            <p:spPr bwMode="auto">
              <a:xfrm>
                <a:off x="2845" y="348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7"/>
              <p:cNvSpPr>
                <a:spLocks/>
              </p:cNvSpPr>
              <p:nvPr/>
            </p:nvSpPr>
            <p:spPr bwMode="auto">
              <a:xfrm>
                <a:off x="2675" y="3425"/>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
              <p:cNvSpPr>
                <a:spLocks/>
              </p:cNvSpPr>
              <p:nvPr/>
            </p:nvSpPr>
            <p:spPr bwMode="auto">
              <a:xfrm>
                <a:off x="2476" y="345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3"/>
              <p:cNvSpPr>
                <a:spLocks/>
              </p:cNvSpPr>
              <p:nvPr/>
            </p:nvSpPr>
            <p:spPr bwMode="auto">
              <a:xfrm>
                <a:off x="2434" y="3597"/>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537" y="3550"/>
                <a:ext cx="156" cy="28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539" y="3441"/>
                <a:ext cx="225" cy="237"/>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445" y="3610"/>
                <a:ext cx="120" cy="120"/>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31"/>
              <p:cNvSpPr>
                <a:spLocks/>
              </p:cNvSpPr>
              <p:nvPr/>
            </p:nvSpPr>
            <p:spPr bwMode="auto">
              <a:xfrm>
                <a:off x="4995" y="3601"/>
                <a:ext cx="132" cy="238"/>
              </a:xfrm>
              <a:custGeom>
                <a:avLst/>
                <a:gdLst>
                  <a:gd name="T0" fmla="*/ 0 w 74"/>
                  <a:gd name="T1" fmla="*/ 127 h 127"/>
                  <a:gd name="T2" fmla="*/ 0 w 74"/>
                  <a:gd name="T3" fmla="*/ 125 h 127"/>
                  <a:gd name="T4" fmla="*/ 0 w 74"/>
                  <a:gd name="T5" fmla="*/ 120 h 127"/>
                  <a:gd name="T6" fmla="*/ 1 w 74"/>
                  <a:gd name="T7" fmla="*/ 102 h 127"/>
                  <a:gd name="T8" fmla="*/ 6 w 74"/>
                  <a:gd name="T9" fmla="*/ 77 h 127"/>
                  <a:gd name="T10" fmla="*/ 16 w 74"/>
                  <a:gd name="T11" fmla="*/ 49 h 127"/>
                  <a:gd name="T12" fmla="*/ 24 w 74"/>
                  <a:gd name="T13" fmla="*/ 36 h 127"/>
                  <a:gd name="T14" fmla="*/ 28 w 74"/>
                  <a:gd name="T15" fmla="*/ 31 h 127"/>
                  <a:gd name="T16" fmla="*/ 32 w 74"/>
                  <a:gd name="T17" fmla="*/ 25 h 127"/>
                  <a:gd name="T18" fmla="*/ 52 w 74"/>
                  <a:gd name="T19" fmla="*/ 9 h 127"/>
                  <a:gd name="T20" fmla="*/ 61 w 74"/>
                  <a:gd name="T21" fmla="*/ 5 h 127"/>
                  <a:gd name="T22" fmla="*/ 68 w 74"/>
                  <a:gd name="T23" fmla="*/ 2 h 127"/>
                  <a:gd name="T24" fmla="*/ 74 w 74"/>
                  <a:gd name="T25" fmla="*/ 0 h 127"/>
                  <a:gd name="T26" fmla="*/ 68 w 74"/>
                  <a:gd name="T27" fmla="*/ 3 h 127"/>
                  <a:gd name="T28" fmla="*/ 62 w 74"/>
                  <a:gd name="T29" fmla="*/ 6 h 127"/>
                  <a:gd name="T30" fmla="*/ 54 w 74"/>
                  <a:gd name="T31" fmla="*/ 12 h 127"/>
                  <a:gd name="T32" fmla="*/ 38 w 74"/>
                  <a:gd name="T33" fmla="*/ 29 h 127"/>
                  <a:gd name="T34" fmla="*/ 34 w 74"/>
                  <a:gd name="T35" fmla="*/ 35 h 127"/>
                  <a:gd name="T36" fmla="*/ 31 w 74"/>
                  <a:gd name="T37" fmla="*/ 41 h 127"/>
                  <a:gd name="T38" fmla="*/ 26 w 74"/>
                  <a:gd name="T39" fmla="*/ 53 h 127"/>
                  <a:gd name="T40" fmla="*/ 20 w 74"/>
                  <a:gd name="T41" fmla="*/ 103 h 127"/>
                  <a:gd name="T42" fmla="*/ 21 w 74"/>
                  <a:gd name="T43" fmla="*/ 119 h 127"/>
                  <a:gd name="T44" fmla="*/ 21 w 74"/>
                  <a:gd name="T45" fmla="*/ 124 h 127"/>
                  <a:gd name="T46" fmla="*/ 22 w 74"/>
                  <a:gd name="T47" fmla="*/ 125 h 127"/>
                  <a:gd name="T48" fmla="*/ 0 w 74"/>
                  <a:gd name="T4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32"/>
              <p:cNvSpPr>
                <a:spLocks/>
              </p:cNvSpPr>
              <p:nvPr/>
            </p:nvSpPr>
            <p:spPr bwMode="auto">
              <a:xfrm>
                <a:off x="4997" y="3509"/>
                <a:ext cx="190" cy="201"/>
              </a:xfrm>
              <a:custGeom>
                <a:avLst/>
                <a:gdLst>
                  <a:gd name="T0" fmla="*/ 107 w 107"/>
                  <a:gd name="T1" fmla="*/ 51 h 107"/>
                  <a:gd name="T2" fmla="*/ 79 w 107"/>
                  <a:gd name="T3" fmla="*/ 40 h 107"/>
                  <a:gd name="T4" fmla="*/ 89 w 107"/>
                  <a:gd name="T5" fmla="*/ 14 h 107"/>
                  <a:gd name="T6" fmla="*/ 62 w 107"/>
                  <a:gd name="T7" fmla="*/ 25 h 107"/>
                  <a:gd name="T8" fmla="*/ 51 w 107"/>
                  <a:gd name="T9" fmla="*/ 0 h 107"/>
                  <a:gd name="T10" fmla="*/ 40 w 107"/>
                  <a:gd name="T11" fmla="*/ 27 h 107"/>
                  <a:gd name="T12" fmla="*/ 14 w 107"/>
                  <a:gd name="T13" fmla="*/ 18 h 107"/>
                  <a:gd name="T14" fmla="*/ 25 w 107"/>
                  <a:gd name="T15" fmla="*/ 45 h 107"/>
                  <a:gd name="T16" fmla="*/ 0 w 107"/>
                  <a:gd name="T17" fmla="*/ 56 h 107"/>
                  <a:gd name="T18" fmla="*/ 27 w 107"/>
                  <a:gd name="T19" fmla="*/ 67 h 107"/>
                  <a:gd name="T20" fmla="*/ 17 w 107"/>
                  <a:gd name="T21" fmla="*/ 93 h 107"/>
                  <a:gd name="T22" fmla="*/ 44 w 107"/>
                  <a:gd name="T23" fmla="*/ 82 h 107"/>
                  <a:gd name="T24" fmla="*/ 56 w 107"/>
                  <a:gd name="T25" fmla="*/ 107 h 107"/>
                  <a:gd name="T26" fmla="*/ 67 w 107"/>
                  <a:gd name="T27" fmla="*/ 80 h 107"/>
                  <a:gd name="T28" fmla="*/ 93 w 107"/>
                  <a:gd name="T29" fmla="*/ 89 h 107"/>
                  <a:gd name="T30" fmla="*/ 81 w 107"/>
                  <a:gd name="T31" fmla="*/ 62 h 107"/>
                  <a:gd name="T32" fmla="*/ 107 w 107"/>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35"/>
              <p:cNvSpPr>
                <a:spLocks/>
              </p:cNvSpPr>
              <p:nvPr/>
            </p:nvSpPr>
            <p:spPr bwMode="auto">
              <a:xfrm>
                <a:off x="4917" y="3652"/>
                <a:ext cx="101" cy="101"/>
              </a:xfrm>
              <a:custGeom>
                <a:avLst/>
                <a:gdLst>
                  <a:gd name="T0" fmla="*/ 56 w 57"/>
                  <a:gd name="T1" fmla="*/ 51 h 54"/>
                  <a:gd name="T2" fmla="*/ 9 w 57"/>
                  <a:gd name="T3" fmla="*/ 0 h 54"/>
                  <a:gd name="T4" fmla="*/ 53 w 57"/>
                  <a:gd name="T5" fmla="*/ 54 h 54"/>
                  <a:gd name="T6" fmla="*/ 56 w 57"/>
                  <a:gd name="T7" fmla="*/ 51 h 54"/>
                </a:gdLst>
                <a:ahLst/>
                <a:cxnLst>
                  <a:cxn ang="0">
                    <a:pos x="T0" y="T1"/>
                  </a:cxn>
                  <a:cxn ang="0">
                    <a:pos x="T2" y="T3"/>
                  </a:cxn>
                  <a:cxn ang="0">
                    <a:pos x="T4" y="T5"/>
                  </a:cxn>
                  <a:cxn ang="0">
                    <a:pos x="T6" y="T7"/>
                  </a:cxn>
                </a:cxnLst>
                <a:rect l="0" t="0" r="r" b="b"/>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1356" y="3306"/>
                <a:ext cx="193" cy="496"/>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1352" y="3415"/>
                <a:ext cx="201" cy="368"/>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1471" y="3393"/>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1457" y="3258"/>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718" y="3102"/>
                <a:ext cx="188" cy="174"/>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799" y="3274"/>
                <a:ext cx="43" cy="55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810"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799" y="2813"/>
                <a:ext cx="15"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872"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824" y="3222"/>
                <a:ext cx="268"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838"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849" y="2910"/>
                <a:ext cx="177" cy="254"/>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847"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851" y="3130"/>
                <a:ext cx="301"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799"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799"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26"/>
              <p:cNvSpPr>
                <a:spLocks/>
              </p:cNvSpPr>
              <p:nvPr/>
            </p:nvSpPr>
            <p:spPr bwMode="auto">
              <a:xfrm>
                <a:off x="3953" y="3102"/>
                <a:ext cx="186" cy="174"/>
              </a:xfrm>
              <a:custGeom>
                <a:avLst/>
                <a:gdLst>
                  <a:gd name="T0" fmla="*/ 73 w 105"/>
                  <a:gd name="T1" fmla="*/ 28 h 93"/>
                  <a:gd name="T2" fmla="*/ 57 w 105"/>
                  <a:gd name="T3" fmla="*/ 0 h 93"/>
                  <a:gd name="T4" fmla="*/ 39 w 105"/>
                  <a:gd name="T5" fmla="*/ 22 h 93"/>
                  <a:gd name="T6" fmla="*/ 33 w 105"/>
                  <a:gd name="T7" fmla="*/ 21 h 93"/>
                  <a:gd name="T8" fmla="*/ 32 w 105"/>
                  <a:gd name="T9" fmla="*/ 73 h 93"/>
                  <a:gd name="T10" fmla="*/ 49 w 105"/>
                  <a:gd name="T11" fmla="*/ 93 h 93"/>
                  <a:gd name="T12" fmla="*/ 65 w 105"/>
                  <a:gd name="T13" fmla="*/ 83 h 93"/>
                  <a:gd name="T14" fmla="*/ 69 w 105"/>
                  <a:gd name="T15" fmla="*/ 83 h 93"/>
                  <a:gd name="T16" fmla="*/ 73 w 105"/>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29"/>
              <p:cNvSpPr>
                <a:spLocks/>
              </p:cNvSpPr>
              <p:nvPr/>
            </p:nvSpPr>
            <p:spPr bwMode="auto">
              <a:xfrm>
                <a:off x="4043"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4 w 49"/>
                  <a:gd name="T13" fmla="*/ 129 h 157"/>
                  <a:gd name="T14" fmla="*/ 34 w 49"/>
                  <a:gd name="T15" fmla="*/ 129 h 157"/>
                  <a:gd name="T16" fmla="*/ 32 w 49"/>
                  <a:gd name="T17" fmla="*/ 110 h 157"/>
                  <a:gd name="T18" fmla="*/ 29 w 49"/>
                  <a:gd name="T19" fmla="*/ 110 h 157"/>
                  <a:gd name="T20" fmla="*/ 32 w 49"/>
                  <a:gd name="T21" fmla="*/ 107 h 157"/>
                  <a:gd name="T22" fmla="*/ 32 w 49"/>
                  <a:gd name="T23" fmla="*/ 107 h 157"/>
                  <a:gd name="T24" fmla="*/ 32 w 49"/>
                  <a:gd name="T25" fmla="*/ 107 h 157"/>
                  <a:gd name="T26" fmla="*/ 31 w 49"/>
                  <a:gd name="T27" fmla="*/ 97 h 157"/>
                  <a:gd name="T28" fmla="*/ 37 w 49"/>
                  <a:gd name="T29" fmla="*/ 102 h 157"/>
                  <a:gd name="T30" fmla="*/ 42 w 49"/>
                  <a:gd name="T31" fmla="*/ 98 h 157"/>
                  <a:gd name="T32" fmla="*/ 45 w 49"/>
                  <a:gd name="T33" fmla="*/ 95 h 157"/>
                  <a:gd name="T34" fmla="*/ 43 w 49"/>
                  <a:gd name="T35" fmla="*/ 81 h 157"/>
                  <a:gd name="T36" fmla="*/ 49 w 49"/>
                  <a:gd name="T37" fmla="*/ 78 h 157"/>
                  <a:gd name="T38" fmla="*/ 49 w 49"/>
                  <a:gd name="T39" fmla="*/ 78 h 157"/>
                  <a:gd name="T40" fmla="*/ 49 w 49"/>
                  <a:gd name="T41" fmla="*/ 78 h 157"/>
                  <a:gd name="T42" fmla="*/ 2 w 49"/>
                  <a:gd name="T4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30"/>
              <p:cNvSpPr>
                <a:spLocks/>
              </p:cNvSpPr>
              <p:nvPr/>
            </p:nvSpPr>
            <p:spPr bwMode="auto">
              <a:xfrm>
                <a:off x="4033" y="2813"/>
                <a:ext cx="14"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31"/>
              <p:cNvSpPr>
                <a:spLocks/>
              </p:cNvSpPr>
              <p:nvPr/>
            </p:nvSpPr>
            <p:spPr bwMode="auto">
              <a:xfrm>
                <a:off x="4072"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8 w 106"/>
                  <a:gd name="T25" fmla="*/ 77 h 110"/>
                  <a:gd name="T26" fmla="*/ 18 w 106"/>
                  <a:gd name="T27" fmla="*/ 77 h 110"/>
                  <a:gd name="T28" fmla="*/ 19 w 106"/>
                  <a:gd name="T29" fmla="*/ 82 h 110"/>
                  <a:gd name="T30" fmla="*/ 16 w 106"/>
                  <a:gd name="T31" fmla="*/ 80 h 110"/>
                  <a:gd name="T32" fmla="*/ 16 w 106"/>
                  <a:gd name="T33" fmla="*/ 80 h 110"/>
                  <a:gd name="T34" fmla="*/ 6 w 106"/>
                  <a:gd name="T35" fmla="*/ 72 h 110"/>
                  <a:gd name="T36" fmla="*/ 0 w 106"/>
                  <a:gd name="T37" fmla="*/ 105 h 110"/>
                  <a:gd name="T38" fmla="*/ 5 w 106"/>
                  <a:gd name="T39" fmla="*/ 110 h 110"/>
                  <a:gd name="T40" fmla="*/ 26 w 106"/>
                  <a:gd name="T41" fmla="*/ 101 h 110"/>
                  <a:gd name="T42" fmla="*/ 106 w 106"/>
                  <a:gd name="T4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34"/>
              <p:cNvSpPr>
                <a:spLocks/>
              </p:cNvSpPr>
              <p:nvPr/>
            </p:nvSpPr>
            <p:spPr bwMode="auto">
              <a:xfrm>
                <a:off x="4081"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92 w 172"/>
                  <a:gd name="T25" fmla="*/ 11 h 48"/>
                  <a:gd name="T26" fmla="*/ 81 w 172"/>
                  <a:gd name="T27" fmla="*/ 20 h 48"/>
                  <a:gd name="T28" fmla="*/ 82 w 172"/>
                  <a:gd name="T29" fmla="*/ 12 h 48"/>
                  <a:gd name="T30" fmla="*/ 82 w 172"/>
                  <a:gd name="T31" fmla="*/ 12 h 48"/>
                  <a:gd name="T32" fmla="*/ 82 w 172"/>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35"/>
              <p:cNvSpPr>
                <a:spLocks noEditPoints="1"/>
              </p:cNvSpPr>
              <p:nvPr/>
            </p:nvSpPr>
            <p:spPr bwMode="auto">
              <a:xfrm>
                <a:off x="4058" y="3145"/>
                <a:ext cx="328" cy="186"/>
              </a:xfrm>
              <a:custGeom>
                <a:avLst/>
                <a:gdLst>
                  <a:gd name="T0" fmla="*/ 0 w 185"/>
                  <a:gd name="T1" fmla="*/ 68 h 99"/>
                  <a:gd name="T2" fmla="*/ 0 w 185"/>
                  <a:gd name="T3" fmla="*/ 68 h 99"/>
                  <a:gd name="T4" fmla="*/ 12 w 185"/>
                  <a:gd name="T5" fmla="*/ 85 h 99"/>
                  <a:gd name="T6" fmla="*/ 0 w 185"/>
                  <a:gd name="T7" fmla="*/ 68 h 99"/>
                  <a:gd name="T8" fmla="*/ 185 w 185"/>
                  <a:gd name="T9" fmla="*/ 0 h 99"/>
                  <a:gd name="T10" fmla="*/ 129 w 185"/>
                  <a:gd name="T11" fmla="*/ 35 h 99"/>
                  <a:gd name="T12" fmla="*/ 151 w 185"/>
                  <a:gd name="T13" fmla="*/ 99 h 99"/>
                  <a:gd name="T14" fmla="*/ 129 w 185"/>
                  <a:gd name="T15" fmla="*/ 35 h 99"/>
                  <a:gd name="T16" fmla="*/ 185 w 18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36"/>
              <p:cNvSpPr>
                <a:spLocks/>
              </p:cNvSpPr>
              <p:nvPr/>
            </p:nvSpPr>
            <p:spPr bwMode="auto">
              <a:xfrm>
                <a:off x="4105"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37"/>
              <p:cNvSpPr>
                <a:spLocks/>
              </p:cNvSpPr>
              <p:nvPr/>
            </p:nvSpPr>
            <p:spPr bwMode="auto">
              <a:xfrm>
                <a:off x="4058" y="3222"/>
                <a:ext cx="267"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38"/>
              <p:cNvSpPr>
                <a:spLocks/>
              </p:cNvSpPr>
              <p:nvPr/>
            </p:nvSpPr>
            <p:spPr bwMode="auto">
              <a:xfrm>
                <a:off x="4082" y="3147"/>
                <a:ext cx="25" cy="17"/>
              </a:xfrm>
              <a:custGeom>
                <a:avLst/>
                <a:gdLst>
                  <a:gd name="T0" fmla="*/ 1 w 14"/>
                  <a:gd name="T1" fmla="*/ 0 h 9"/>
                  <a:gd name="T2" fmla="*/ 0 w 14"/>
                  <a:gd name="T3" fmla="*/ 4 h 9"/>
                  <a:gd name="T4" fmla="*/ 13 w 14"/>
                  <a:gd name="T5" fmla="*/ 9 h 9"/>
                  <a:gd name="T6" fmla="*/ 14 w 14"/>
                  <a:gd name="T7" fmla="*/ 8 h 9"/>
                  <a:gd name="T8" fmla="*/ 1 w 14"/>
                  <a:gd name="T9" fmla="*/ 0 h 9"/>
                </a:gdLst>
                <a:ahLst/>
                <a:cxnLst>
                  <a:cxn ang="0">
                    <a:pos x="T0" y="T1"/>
                  </a:cxn>
                  <a:cxn ang="0">
                    <a:pos x="T2" y="T3"/>
                  </a:cxn>
                  <a:cxn ang="0">
                    <a:pos x="T4" y="T5"/>
                  </a:cxn>
                  <a:cxn ang="0">
                    <a:pos x="T6" y="T7"/>
                  </a:cxn>
                  <a:cxn ang="0">
                    <a:pos x="T8" y="T9"/>
                  </a:cxn>
                </a:cxnLst>
                <a:rect l="0" t="0" r="r" b="b"/>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39"/>
              <p:cNvSpPr>
                <a:spLocks/>
              </p:cNvSpPr>
              <p:nvPr/>
            </p:nvSpPr>
            <p:spPr bwMode="auto">
              <a:xfrm>
                <a:off x="4033" y="3274"/>
                <a:ext cx="42" cy="554"/>
              </a:xfrm>
              <a:custGeom>
                <a:avLst/>
                <a:gdLst>
                  <a:gd name="T0" fmla="*/ 4 w 24"/>
                  <a:gd name="T1" fmla="*/ 1 h 295"/>
                  <a:gd name="T2" fmla="*/ 0 w 24"/>
                  <a:gd name="T3" fmla="*/ 5 h 295"/>
                  <a:gd name="T4" fmla="*/ 17 w 24"/>
                  <a:gd name="T5" fmla="*/ 267 h 295"/>
                  <a:gd name="T6" fmla="*/ 17 w 24"/>
                  <a:gd name="T7" fmla="*/ 267 h 295"/>
                  <a:gd name="T8" fmla="*/ 17 w 24"/>
                  <a:gd name="T9" fmla="*/ 268 h 295"/>
                  <a:gd name="T10" fmla="*/ 17 w 24"/>
                  <a:gd name="T11" fmla="*/ 268 h 295"/>
                  <a:gd name="T12" fmla="*/ 17 w 24"/>
                  <a:gd name="T13" fmla="*/ 268 h 295"/>
                  <a:gd name="T14" fmla="*/ 17 w 24"/>
                  <a:gd name="T15" fmla="*/ 268 h 295"/>
                  <a:gd name="T16" fmla="*/ 17 w 24"/>
                  <a:gd name="T17" fmla="*/ 268 h 295"/>
                  <a:gd name="T18" fmla="*/ 17 w 24"/>
                  <a:gd name="T19" fmla="*/ 268 h 295"/>
                  <a:gd name="T20" fmla="*/ 17 w 24"/>
                  <a:gd name="T21" fmla="*/ 269 h 295"/>
                  <a:gd name="T22" fmla="*/ 17 w 24"/>
                  <a:gd name="T23" fmla="*/ 269 h 295"/>
                  <a:gd name="T24" fmla="*/ 17 w 24"/>
                  <a:gd name="T25" fmla="*/ 269 h 295"/>
                  <a:gd name="T26" fmla="*/ 17 w 24"/>
                  <a:gd name="T27" fmla="*/ 269 h 295"/>
                  <a:gd name="T28" fmla="*/ 17 w 24"/>
                  <a:gd name="T29" fmla="*/ 269 h 295"/>
                  <a:gd name="T30" fmla="*/ 17 w 24"/>
                  <a:gd name="T31" fmla="*/ 269 h 295"/>
                  <a:gd name="T32" fmla="*/ 17 w 24"/>
                  <a:gd name="T33" fmla="*/ 270 h 295"/>
                  <a:gd name="T34" fmla="*/ 17 w 24"/>
                  <a:gd name="T35" fmla="*/ 270 h 295"/>
                  <a:gd name="T36" fmla="*/ 17 w 24"/>
                  <a:gd name="T37" fmla="*/ 270 h 295"/>
                  <a:gd name="T38" fmla="*/ 17 w 24"/>
                  <a:gd name="T39" fmla="*/ 270 h 295"/>
                  <a:gd name="T40" fmla="*/ 17 w 24"/>
                  <a:gd name="T41" fmla="*/ 270 h 295"/>
                  <a:gd name="T42" fmla="*/ 17 w 24"/>
                  <a:gd name="T43" fmla="*/ 271 h 295"/>
                  <a:gd name="T44" fmla="*/ 17 w 24"/>
                  <a:gd name="T45" fmla="*/ 271 h 295"/>
                  <a:gd name="T46" fmla="*/ 17 w 24"/>
                  <a:gd name="T47" fmla="*/ 271 h 295"/>
                  <a:gd name="T48" fmla="*/ 17 w 24"/>
                  <a:gd name="T49" fmla="*/ 271 h 295"/>
                  <a:gd name="T50" fmla="*/ 17 w 24"/>
                  <a:gd name="T51" fmla="*/ 271 h 295"/>
                  <a:gd name="T52" fmla="*/ 17 w 24"/>
                  <a:gd name="T53" fmla="*/ 272 h 295"/>
                  <a:gd name="T54" fmla="*/ 17 w 24"/>
                  <a:gd name="T55" fmla="*/ 272 h 295"/>
                  <a:gd name="T56" fmla="*/ 17 w 24"/>
                  <a:gd name="T57" fmla="*/ 272 h 295"/>
                  <a:gd name="T58" fmla="*/ 17 w 24"/>
                  <a:gd name="T59" fmla="*/ 272 h 295"/>
                  <a:gd name="T60" fmla="*/ 15 w 24"/>
                  <a:gd name="T61" fmla="*/ 288 h 295"/>
                  <a:gd name="T62" fmla="*/ 0 w 24"/>
                  <a:gd name="T63" fmla="*/ 295 h 295"/>
                  <a:gd name="T64" fmla="*/ 11 w 24"/>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40"/>
              <p:cNvSpPr>
                <a:spLocks/>
              </p:cNvSpPr>
              <p:nvPr/>
            </p:nvSpPr>
            <p:spPr bwMode="auto">
              <a:xfrm>
                <a:off x="4084" y="3130"/>
                <a:ext cx="302"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41"/>
              <p:cNvSpPr>
                <a:spLocks/>
              </p:cNvSpPr>
              <p:nvPr/>
            </p:nvSpPr>
            <p:spPr bwMode="auto">
              <a:xfrm>
                <a:off x="4033"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42"/>
              <p:cNvSpPr>
                <a:spLocks/>
              </p:cNvSpPr>
              <p:nvPr/>
            </p:nvSpPr>
            <p:spPr bwMode="auto">
              <a:xfrm>
                <a:off x="4033"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43"/>
              <p:cNvSpPr>
                <a:spLocks/>
              </p:cNvSpPr>
              <p:nvPr/>
            </p:nvSpPr>
            <p:spPr bwMode="auto">
              <a:xfrm>
                <a:off x="3123" y="3629"/>
                <a:ext cx="89" cy="252"/>
              </a:xfrm>
              <a:custGeom>
                <a:avLst/>
                <a:gdLst>
                  <a:gd name="T0" fmla="*/ 26 w 50"/>
                  <a:gd name="T1" fmla="*/ 128 h 134"/>
                  <a:gd name="T2" fmla="*/ 26 w 50"/>
                  <a:gd name="T3" fmla="*/ 126 h 134"/>
                  <a:gd name="T4" fmla="*/ 28 w 50"/>
                  <a:gd name="T5" fmla="*/ 122 h 134"/>
                  <a:gd name="T6" fmla="*/ 32 w 50"/>
                  <a:gd name="T7" fmla="*/ 107 h 134"/>
                  <a:gd name="T8" fmla="*/ 35 w 50"/>
                  <a:gd name="T9" fmla="*/ 59 h 134"/>
                  <a:gd name="T10" fmla="*/ 33 w 50"/>
                  <a:gd name="T11" fmla="*/ 46 h 134"/>
                  <a:gd name="T12" fmla="*/ 31 w 50"/>
                  <a:gd name="T13" fmla="*/ 40 h 134"/>
                  <a:gd name="T14" fmla="*/ 29 w 50"/>
                  <a:gd name="T15" fmla="*/ 34 h 134"/>
                  <a:gd name="T16" fmla="*/ 17 w 50"/>
                  <a:gd name="T17" fmla="*/ 15 h 134"/>
                  <a:gd name="T18" fmla="*/ 11 w 50"/>
                  <a:gd name="T19" fmla="*/ 8 h 134"/>
                  <a:gd name="T20" fmla="*/ 5 w 50"/>
                  <a:gd name="T21" fmla="*/ 3 h 134"/>
                  <a:gd name="T22" fmla="*/ 0 w 50"/>
                  <a:gd name="T23" fmla="*/ 0 h 134"/>
                  <a:gd name="T24" fmla="*/ 6 w 50"/>
                  <a:gd name="T25" fmla="*/ 3 h 134"/>
                  <a:gd name="T26" fmla="*/ 12 w 50"/>
                  <a:gd name="T27" fmla="*/ 7 h 134"/>
                  <a:gd name="T28" fmla="*/ 19 w 50"/>
                  <a:gd name="T29" fmla="*/ 13 h 134"/>
                  <a:gd name="T30" fmla="*/ 35 w 50"/>
                  <a:gd name="T31" fmla="*/ 31 h 134"/>
                  <a:gd name="T32" fmla="*/ 38 w 50"/>
                  <a:gd name="T33" fmla="*/ 37 h 134"/>
                  <a:gd name="T34" fmla="*/ 41 w 50"/>
                  <a:gd name="T35" fmla="*/ 44 h 134"/>
                  <a:gd name="T36" fmla="*/ 45 w 50"/>
                  <a:gd name="T37" fmla="*/ 57 h 134"/>
                  <a:gd name="T38" fmla="*/ 50 w 50"/>
                  <a:gd name="T39" fmla="*/ 85 h 134"/>
                  <a:gd name="T40" fmla="*/ 49 w 50"/>
                  <a:gd name="T41" fmla="*/ 110 h 134"/>
                  <a:gd name="T42" fmla="*/ 47 w 50"/>
                  <a:gd name="T43" fmla="*/ 127 h 134"/>
                  <a:gd name="T44" fmla="*/ 46 w 50"/>
                  <a:gd name="T45" fmla="*/ 132 h 134"/>
                  <a:gd name="T46" fmla="*/ 46 w 50"/>
                  <a:gd name="T47" fmla="*/ 134 h 134"/>
                  <a:gd name="T48" fmla="*/ 26 w 50"/>
                  <a:gd name="T49"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44"/>
              <p:cNvSpPr>
                <a:spLocks/>
              </p:cNvSpPr>
              <p:nvPr/>
            </p:nvSpPr>
            <p:spPr bwMode="auto">
              <a:xfrm>
                <a:off x="3173" y="3648"/>
                <a:ext cx="147" cy="206"/>
              </a:xfrm>
              <a:custGeom>
                <a:avLst/>
                <a:gdLst>
                  <a:gd name="T0" fmla="*/ 13 w 83"/>
                  <a:gd name="T1" fmla="*/ 110 h 110"/>
                  <a:gd name="T2" fmla="*/ 83 w 83"/>
                  <a:gd name="T3" fmla="*/ 0 h 110"/>
                  <a:gd name="T4" fmla="*/ 51 w 83"/>
                  <a:gd name="T5" fmla="*/ 51 h 110"/>
                  <a:gd name="T6" fmla="*/ 13 w 83"/>
                  <a:gd name="T7" fmla="*/ 110 h 110"/>
                </a:gdLst>
                <a:ahLst/>
                <a:cxnLst>
                  <a:cxn ang="0">
                    <a:pos x="T0" y="T1"/>
                  </a:cxn>
                  <a:cxn ang="0">
                    <a:pos x="T2" y="T3"/>
                  </a:cxn>
                  <a:cxn ang="0">
                    <a:pos x="T4" y="T5"/>
                  </a:cxn>
                  <a:cxn ang="0">
                    <a:pos x="T6" y="T7"/>
                  </a:cxn>
                </a:cxnLst>
                <a:rect l="0" t="0" r="r" b="b"/>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45"/>
              <p:cNvSpPr>
                <a:spLocks/>
              </p:cNvSpPr>
              <p:nvPr/>
            </p:nvSpPr>
            <p:spPr bwMode="auto">
              <a:xfrm>
                <a:off x="3097" y="3500"/>
                <a:ext cx="71" cy="105"/>
              </a:xfrm>
              <a:custGeom>
                <a:avLst/>
                <a:gdLst>
                  <a:gd name="T0" fmla="*/ 9 w 40"/>
                  <a:gd name="T1" fmla="*/ 0 h 56"/>
                  <a:gd name="T2" fmla="*/ 20 w 40"/>
                  <a:gd name="T3" fmla="*/ 7 h 56"/>
                  <a:gd name="T4" fmla="*/ 30 w 40"/>
                  <a:gd name="T5" fmla="*/ 0 h 56"/>
                  <a:gd name="T6" fmla="*/ 20 w 40"/>
                  <a:gd name="T7" fmla="*/ 56 h 56"/>
                  <a:gd name="T8" fmla="*/ 9 w 40"/>
                  <a:gd name="T9" fmla="*/ 0 h 56"/>
                </a:gdLst>
                <a:ahLst/>
                <a:cxnLst>
                  <a:cxn ang="0">
                    <a:pos x="T0" y="T1"/>
                  </a:cxn>
                  <a:cxn ang="0">
                    <a:pos x="T2" y="T3"/>
                  </a:cxn>
                  <a:cxn ang="0">
                    <a:pos x="T4" y="T5"/>
                  </a:cxn>
                  <a:cxn ang="0">
                    <a:pos x="T6" y="T7"/>
                  </a:cxn>
                  <a:cxn ang="0">
                    <a:pos x="T8" y="T9"/>
                  </a:cxn>
                </a:cxnLst>
                <a:rect l="0" t="0" r="r" b="b"/>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46"/>
              <p:cNvSpPr>
                <a:spLocks/>
              </p:cNvSpPr>
              <p:nvPr/>
            </p:nvSpPr>
            <p:spPr bwMode="auto">
              <a:xfrm>
                <a:off x="3132" y="3507"/>
                <a:ext cx="91" cy="98"/>
              </a:xfrm>
              <a:custGeom>
                <a:avLst/>
                <a:gdLst>
                  <a:gd name="T0" fmla="*/ 31 w 51"/>
                  <a:gd name="T1" fmla="*/ 5 h 52"/>
                  <a:gd name="T2" fmla="*/ 34 w 51"/>
                  <a:gd name="T3" fmla="*/ 18 h 52"/>
                  <a:gd name="T4" fmla="*/ 46 w 51"/>
                  <a:gd name="T5" fmla="*/ 20 h 52"/>
                  <a:gd name="T6" fmla="*/ 0 w 51"/>
                  <a:gd name="T7" fmla="*/ 52 h 52"/>
                  <a:gd name="T8" fmla="*/ 31 w 51"/>
                  <a:gd name="T9" fmla="*/ 5 h 52"/>
                </a:gdLst>
                <a:ahLst/>
                <a:cxnLst>
                  <a:cxn ang="0">
                    <a:pos x="T0" y="T1"/>
                  </a:cxn>
                  <a:cxn ang="0">
                    <a:pos x="T2" y="T3"/>
                  </a:cxn>
                  <a:cxn ang="0">
                    <a:pos x="T4" y="T5"/>
                  </a:cxn>
                  <a:cxn ang="0">
                    <a:pos x="T6" y="T7"/>
                  </a:cxn>
                  <a:cxn ang="0">
                    <a:pos x="T8" y="T9"/>
                  </a:cxn>
                </a:cxnLst>
                <a:rect l="0" t="0" r="r" b="b"/>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47"/>
              <p:cNvSpPr>
                <a:spLocks/>
              </p:cNvSpPr>
              <p:nvPr/>
            </p:nvSpPr>
            <p:spPr bwMode="auto">
              <a:xfrm>
                <a:off x="3132" y="3567"/>
                <a:ext cx="98" cy="75"/>
              </a:xfrm>
              <a:custGeom>
                <a:avLst/>
                <a:gdLst>
                  <a:gd name="T0" fmla="*/ 55 w 55"/>
                  <a:gd name="T1" fmla="*/ 9 h 40"/>
                  <a:gd name="T2" fmla="*/ 48 w 55"/>
                  <a:gd name="T3" fmla="*/ 20 h 40"/>
                  <a:gd name="T4" fmla="*/ 55 w 55"/>
                  <a:gd name="T5" fmla="*/ 30 h 40"/>
                  <a:gd name="T6" fmla="*/ 0 w 55"/>
                  <a:gd name="T7" fmla="*/ 20 h 40"/>
                  <a:gd name="T8" fmla="*/ 55 w 55"/>
                  <a:gd name="T9" fmla="*/ 9 h 40"/>
                </a:gdLst>
                <a:ahLst/>
                <a:cxnLst>
                  <a:cxn ang="0">
                    <a:pos x="T0" y="T1"/>
                  </a:cxn>
                  <a:cxn ang="0">
                    <a:pos x="T2" y="T3"/>
                  </a:cxn>
                  <a:cxn ang="0">
                    <a:pos x="T4" y="T5"/>
                  </a:cxn>
                  <a:cxn ang="0">
                    <a:pos x="T6" y="T7"/>
                  </a:cxn>
                  <a:cxn ang="0">
                    <a:pos x="T8" y="T9"/>
                  </a:cxn>
                </a:cxnLst>
                <a:rect l="0" t="0" r="r" b="b"/>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48"/>
              <p:cNvSpPr>
                <a:spLocks/>
              </p:cNvSpPr>
              <p:nvPr/>
            </p:nvSpPr>
            <p:spPr bwMode="auto">
              <a:xfrm>
                <a:off x="3132" y="3605"/>
                <a:ext cx="91" cy="95"/>
              </a:xfrm>
              <a:custGeom>
                <a:avLst/>
                <a:gdLst>
                  <a:gd name="T0" fmla="*/ 46 w 51"/>
                  <a:gd name="T1" fmla="*/ 31 h 51"/>
                  <a:gd name="T2" fmla="*/ 34 w 51"/>
                  <a:gd name="T3" fmla="*/ 34 h 51"/>
                  <a:gd name="T4" fmla="*/ 31 w 51"/>
                  <a:gd name="T5" fmla="*/ 46 h 51"/>
                  <a:gd name="T6" fmla="*/ 0 w 51"/>
                  <a:gd name="T7" fmla="*/ 0 h 51"/>
                  <a:gd name="T8" fmla="*/ 46 w 51"/>
                  <a:gd name="T9" fmla="*/ 31 h 51"/>
                </a:gdLst>
                <a:ahLst/>
                <a:cxnLst>
                  <a:cxn ang="0">
                    <a:pos x="T0" y="T1"/>
                  </a:cxn>
                  <a:cxn ang="0">
                    <a:pos x="T2" y="T3"/>
                  </a:cxn>
                  <a:cxn ang="0">
                    <a:pos x="T4" y="T5"/>
                  </a:cxn>
                  <a:cxn ang="0">
                    <a:pos x="T6" y="T7"/>
                  </a:cxn>
                  <a:cxn ang="0">
                    <a:pos x="T8" y="T9"/>
                  </a:cxn>
                </a:cxnLst>
                <a:rect l="0" t="0" r="r" b="b"/>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49"/>
              <p:cNvSpPr>
                <a:spLocks/>
              </p:cNvSpPr>
              <p:nvPr/>
            </p:nvSpPr>
            <p:spPr bwMode="auto">
              <a:xfrm>
                <a:off x="3095" y="3605"/>
                <a:ext cx="73" cy="103"/>
              </a:xfrm>
              <a:custGeom>
                <a:avLst/>
                <a:gdLst>
                  <a:gd name="T0" fmla="*/ 31 w 41"/>
                  <a:gd name="T1" fmla="*/ 55 h 55"/>
                  <a:gd name="T2" fmla="*/ 21 w 41"/>
                  <a:gd name="T3" fmla="*/ 48 h 55"/>
                  <a:gd name="T4" fmla="*/ 10 w 41"/>
                  <a:gd name="T5" fmla="*/ 55 h 55"/>
                  <a:gd name="T6" fmla="*/ 21 w 41"/>
                  <a:gd name="T7" fmla="*/ 0 h 55"/>
                  <a:gd name="T8" fmla="*/ 31 w 41"/>
                  <a:gd name="T9" fmla="*/ 55 h 55"/>
                </a:gdLst>
                <a:ahLst/>
                <a:cxnLst>
                  <a:cxn ang="0">
                    <a:pos x="T0" y="T1"/>
                  </a:cxn>
                  <a:cxn ang="0">
                    <a:pos x="T2" y="T3"/>
                  </a:cxn>
                  <a:cxn ang="0">
                    <a:pos x="T4" y="T5"/>
                  </a:cxn>
                  <a:cxn ang="0">
                    <a:pos x="T6" y="T7"/>
                  </a:cxn>
                  <a:cxn ang="0">
                    <a:pos x="T8" y="T9"/>
                  </a:cxn>
                </a:cxnLst>
                <a:rect l="0" t="0" r="r" b="b"/>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50"/>
              <p:cNvSpPr>
                <a:spLocks/>
              </p:cNvSpPr>
              <p:nvPr/>
            </p:nvSpPr>
            <p:spPr bwMode="auto">
              <a:xfrm>
                <a:off x="3040" y="3605"/>
                <a:ext cx="92" cy="95"/>
              </a:xfrm>
              <a:custGeom>
                <a:avLst/>
                <a:gdLst>
                  <a:gd name="T0" fmla="*/ 20 w 52"/>
                  <a:gd name="T1" fmla="*/ 46 h 51"/>
                  <a:gd name="T2" fmla="*/ 17 w 52"/>
                  <a:gd name="T3" fmla="*/ 34 h 51"/>
                  <a:gd name="T4" fmla="*/ 5 w 52"/>
                  <a:gd name="T5" fmla="*/ 31 h 51"/>
                  <a:gd name="T6" fmla="*/ 52 w 52"/>
                  <a:gd name="T7" fmla="*/ 0 h 51"/>
                  <a:gd name="T8" fmla="*/ 20 w 52"/>
                  <a:gd name="T9" fmla="*/ 46 h 51"/>
                </a:gdLst>
                <a:ahLst/>
                <a:cxnLst>
                  <a:cxn ang="0">
                    <a:pos x="T0" y="T1"/>
                  </a:cxn>
                  <a:cxn ang="0">
                    <a:pos x="T2" y="T3"/>
                  </a:cxn>
                  <a:cxn ang="0">
                    <a:pos x="T4" y="T5"/>
                  </a:cxn>
                  <a:cxn ang="0">
                    <a:pos x="T6" y="T7"/>
                  </a:cxn>
                  <a:cxn ang="0">
                    <a:pos x="T8" y="T9"/>
                  </a:cxn>
                </a:cxnLst>
                <a:rect l="0" t="0" r="r" b="b"/>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51"/>
              <p:cNvSpPr>
                <a:spLocks/>
              </p:cNvSpPr>
              <p:nvPr/>
            </p:nvSpPr>
            <p:spPr bwMode="auto">
              <a:xfrm>
                <a:off x="3033" y="3565"/>
                <a:ext cx="99" cy="77"/>
              </a:xfrm>
              <a:custGeom>
                <a:avLst/>
                <a:gdLst>
                  <a:gd name="T0" fmla="*/ 0 w 56"/>
                  <a:gd name="T1" fmla="*/ 31 h 41"/>
                  <a:gd name="T2" fmla="*/ 7 w 56"/>
                  <a:gd name="T3" fmla="*/ 21 h 41"/>
                  <a:gd name="T4" fmla="*/ 0 w 56"/>
                  <a:gd name="T5" fmla="*/ 10 h 41"/>
                  <a:gd name="T6" fmla="*/ 56 w 56"/>
                  <a:gd name="T7" fmla="*/ 21 h 41"/>
                  <a:gd name="T8" fmla="*/ 0 w 56"/>
                  <a:gd name="T9" fmla="*/ 31 h 41"/>
                </a:gdLst>
                <a:ahLst/>
                <a:cxnLst>
                  <a:cxn ang="0">
                    <a:pos x="T0" y="T1"/>
                  </a:cxn>
                  <a:cxn ang="0">
                    <a:pos x="T2" y="T3"/>
                  </a:cxn>
                  <a:cxn ang="0">
                    <a:pos x="T4" y="T5"/>
                  </a:cxn>
                  <a:cxn ang="0">
                    <a:pos x="T6" y="T7"/>
                  </a:cxn>
                  <a:cxn ang="0">
                    <a:pos x="T8" y="T9"/>
                  </a:cxn>
                </a:cxnLst>
                <a:rect l="0" t="0" r="r" b="b"/>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52"/>
              <p:cNvSpPr>
                <a:spLocks/>
              </p:cNvSpPr>
              <p:nvPr/>
            </p:nvSpPr>
            <p:spPr bwMode="auto">
              <a:xfrm>
                <a:off x="3040" y="3507"/>
                <a:ext cx="92" cy="98"/>
              </a:xfrm>
              <a:custGeom>
                <a:avLst/>
                <a:gdLst>
                  <a:gd name="T0" fmla="*/ 5 w 52"/>
                  <a:gd name="T1" fmla="*/ 20 h 52"/>
                  <a:gd name="T2" fmla="*/ 17 w 52"/>
                  <a:gd name="T3" fmla="*/ 18 h 52"/>
                  <a:gd name="T4" fmla="*/ 20 w 52"/>
                  <a:gd name="T5" fmla="*/ 5 h 52"/>
                  <a:gd name="T6" fmla="*/ 52 w 52"/>
                  <a:gd name="T7" fmla="*/ 52 h 52"/>
                  <a:gd name="T8" fmla="*/ 5 w 52"/>
                  <a:gd name="T9" fmla="*/ 20 h 52"/>
                </a:gdLst>
                <a:ahLst/>
                <a:cxnLst>
                  <a:cxn ang="0">
                    <a:pos x="T0" y="T1"/>
                  </a:cxn>
                  <a:cxn ang="0">
                    <a:pos x="T2" y="T3"/>
                  </a:cxn>
                  <a:cxn ang="0">
                    <a:pos x="T4" y="T5"/>
                  </a:cxn>
                  <a:cxn ang="0">
                    <a:pos x="T6" y="T7"/>
                  </a:cxn>
                  <a:cxn ang="0">
                    <a:pos x="T8" y="T9"/>
                  </a:cxn>
                </a:cxnLst>
                <a:rect l="0" t="0" r="r" b="b"/>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54"/>
              <p:cNvSpPr>
                <a:spLocks/>
              </p:cNvSpPr>
              <p:nvPr/>
            </p:nvSpPr>
            <p:spPr bwMode="auto">
              <a:xfrm>
                <a:off x="471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55"/>
              <p:cNvSpPr>
                <a:spLocks/>
              </p:cNvSpPr>
              <p:nvPr/>
            </p:nvSpPr>
            <p:spPr bwMode="auto">
              <a:xfrm>
                <a:off x="457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56"/>
              <p:cNvSpPr>
                <a:spLocks/>
              </p:cNvSpPr>
              <p:nvPr/>
            </p:nvSpPr>
            <p:spPr bwMode="auto">
              <a:xfrm>
                <a:off x="4728" y="3676"/>
                <a:ext cx="262"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57"/>
              <p:cNvSpPr>
                <a:spLocks/>
              </p:cNvSpPr>
              <p:nvPr/>
            </p:nvSpPr>
            <p:spPr bwMode="auto">
              <a:xfrm>
                <a:off x="4550" y="3676"/>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58"/>
              <p:cNvSpPr>
                <a:spLocks/>
              </p:cNvSpPr>
              <p:nvPr/>
            </p:nvSpPr>
            <p:spPr bwMode="auto">
              <a:xfrm>
                <a:off x="472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457" y="3807"/>
                <a:ext cx="116" cy="21"/>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709" y="3807"/>
                <a:ext cx="115" cy="21"/>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510" y="3674"/>
                <a:ext cx="261" cy="154"/>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610" y="3787"/>
                <a:ext cx="55" cy="41"/>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690" y="3759"/>
                <a:ext cx="60" cy="65"/>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769" y="3807"/>
                <a:ext cx="55" cy="21"/>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651" y="3676"/>
                <a:ext cx="120" cy="152"/>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651" y="3695"/>
                <a:ext cx="30" cy="58"/>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651" y="3791"/>
                <a:ext cx="14" cy="37"/>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690" y="3762"/>
                <a:ext cx="60" cy="59"/>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71"/>
              <p:cNvSpPr>
                <a:spLocks/>
              </p:cNvSpPr>
              <p:nvPr/>
            </p:nvSpPr>
            <p:spPr bwMode="auto">
              <a:xfrm>
                <a:off x="3593"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72"/>
              <p:cNvSpPr>
                <a:spLocks/>
              </p:cNvSpPr>
              <p:nvPr/>
            </p:nvSpPr>
            <p:spPr bwMode="auto">
              <a:xfrm>
                <a:off x="3857"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73"/>
              <p:cNvSpPr>
                <a:spLocks/>
              </p:cNvSpPr>
              <p:nvPr/>
            </p:nvSpPr>
            <p:spPr bwMode="auto">
              <a:xfrm>
                <a:off x="3691" y="3535"/>
                <a:ext cx="273" cy="280"/>
              </a:xfrm>
              <a:custGeom>
                <a:avLst/>
                <a:gdLst>
                  <a:gd name="T0" fmla="*/ 50 w 154"/>
                  <a:gd name="T1" fmla="*/ 149 h 149"/>
                  <a:gd name="T2" fmla="*/ 104 w 154"/>
                  <a:gd name="T3" fmla="*/ 149 h 149"/>
                  <a:gd name="T4" fmla="*/ 154 w 154"/>
                  <a:gd name="T5" fmla="*/ 77 h 149"/>
                  <a:gd name="T6" fmla="*/ 77 w 154"/>
                  <a:gd name="T7" fmla="*/ 0 h 149"/>
                  <a:gd name="T8" fmla="*/ 0 w 154"/>
                  <a:gd name="T9" fmla="*/ 77 h 149"/>
                  <a:gd name="T10" fmla="*/ 50 w 154"/>
                  <a:gd name="T11" fmla="*/ 149 h 149"/>
                </a:gdLst>
                <a:ahLst/>
                <a:cxnLst>
                  <a:cxn ang="0">
                    <a:pos x="T0" y="T1"/>
                  </a:cxn>
                  <a:cxn ang="0">
                    <a:pos x="T2" y="T3"/>
                  </a:cxn>
                  <a:cxn ang="0">
                    <a:pos x="T4" y="T5"/>
                  </a:cxn>
                  <a:cxn ang="0">
                    <a:pos x="T6" y="T7"/>
                  </a:cxn>
                  <a:cxn ang="0">
                    <a:pos x="T8" y="T9"/>
                  </a:cxn>
                  <a:cxn ang="0">
                    <a:pos x="T10" y="T11"/>
                  </a:cxn>
                </a:cxnLst>
                <a:rect l="0" t="0" r="r" b="b"/>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77"/>
              <p:cNvSpPr>
                <a:spLocks/>
              </p:cNvSpPr>
              <p:nvPr/>
            </p:nvSpPr>
            <p:spPr bwMode="auto">
              <a:xfrm>
                <a:off x="3794" y="3654"/>
                <a:ext cx="60" cy="61"/>
              </a:xfrm>
              <a:custGeom>
                <a:avLst/>
                <a:gdLst>
                  <a:gd name="T0" fmla="*/ 33 w 34"/>
                  <a:gd name="T1" fmla="*/ 17 h 33"/>
                  <a:gd name="T2" fmla="*/ 16 w 34"/>
                  <a:gd name="T3" fmla="*/ 33 h 33"/>
                  <a:gd name="T4" fmla="*/ 1 w 34"/>
                  <a:gd name="T5" fmla="*/ 16 h 33"/>
                  <a:gd name="T6" fmla="*/ 18 w 34"/>
                  <a:gd name="T7" fmla="*/ 0 h 33"/>
                  <a:gd name="T8" fmla="*/ 33 w 34"/>
                  <a:gd name="T9" fmla="*/ 17 h 33"/>
                </a:gdLst>
                <a:ahLst/>
                <a:cxnLst>
                  <a:cxn ang="0">
                    <a:pos x="T0" y="T1"/>
                  </a:cxn>
                  <a:cxn ang="0">
                    <a:pos x="T2" y="T3"/>
                  </a:cxn>
                  <a:cxn ang="0">
                    <a:pos x="T4" y="T5"/>
                  </a:cxn>
                  <a:cxn ang="0">
                    <a:pos x="T6" y="T7"/>
                  </a:cxn>
                  <a:cxn ang="0">
                    <a:pos x="T8" y="T9"/>
                  </a:cxn>
                </a:cxnLst>
                <a:rect l="0" t="0" r="r" b="b"/>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79"/>
              <p:cNvSpPr>
                <a:spLocks/>
              </p:cNvSpPr>
              <p:nvPr/>
            </p:nvSpPr>
            <p:spPr bwMode="auto">
              <a:xfrm>
                <a:off x="3687" y="3798"/>
                <a:ext cx="52" cy="17"/>
              </a:xfrm>
              <a:custGeom>
                <a:avLst/>
                <a:gdLst>
                  <a:gd name="T0" fmla="*/ 29 w 29"/>
                  <a:gd name="T1" fmla="*/ 9 h 9"/>
                  <a:gd name="T2" fmla="*/ 14 w 29"/>
                  <a:gd name="T3" fmla="*/ 0 h 9"/>
                  <a:gd name="T4" fmla="*/ 0 w 29"/>
                  <a:gd name="T5" fmla="*/ 9 h 9"/>
                  <a:gd name="T6" fmla="*/ 29 w 29"/>
                  <a:gd name="T7" fmla="*/ 9 h 9"/>
                </a:gdLst>
                <a:ahLst/>
                <a:cxnLst>
                  <a:cxn ang="0">
                    <a:pos x="T0" y="T1"/>
                  </a:cxn>
                  <a:cxn ang="0">
                    <a:pos x="T2" y="T3"/>
                  </a:cxn>
                  <a:cxn ang="0">
                    <a:pos x="T4" y="T5"/>
                  </a:cxn>
                  <a:cxn ang="0">
                    <a:pos x="T6" y="T7"/>
                  </a:cxn>
                </a:cxnLst>
                <a:rect l="0" t="0" r="r" b="b"/>
                <a:pathLst>
                  <a:path w="29" h="9">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82"/>
              <p:cNvSpPr>
                <a:spLocks/>
              </p:cNvSpPr>
              <p:nvPr/>
            </p:nvSpPr>
            <p:spPr bwMode="auto">
              <a:xfrm>
                <a:off x="3937" y="3802"/>
                <a:ext cx="46" cy="13"/>
              </a:xfrm>
              <a:custGeom>
                <a:avLst/>
                <a:gdLst>
                  <a:gd name="T0" fmla="*/ 26 w 26"/>
                  <a:gd name="T1" fmla="*/ 7 h 7"/>
                  <a:gd name="T2" fmla="*/ 13 w 26"/>
                  <a:gd name="T3" fmla="*/ 0 h 7"/>
                  <a:gd name="T4" fmla="*/ 0 w 26"/>
                  <a:gd name="T5" fmla="*/ 7 h 7"/>
                  <a:gd name="T6" fmla="*/ 26 w 26"/>
                  <a:gd name="T7" fmla="*/ 7 h 7"/>
                </a:gdLst>
                <a:ahLst/>
                <a:cxnLst>
                  <a:cxn ang="0">
                    <a:pos x="T0" y="T1"/>
                  </a:cxn>
                  <a:cxn ang="0">
                    <a:pos x="T2" y="T3"/>
                  </a:cxn>
                  <a:cxn ang="0">
                    <a:pos x="T4" y="T5"/>
                  </a:cxn>
                  <a:cxn ang="0">
                    <a:pos x="T6" y="T7"/>
                  </a:cxn>
                </a:cxnLst>
                <a:rect l="0" t="0" r="r" b="b"/>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84"/>
              <p:cNvSpPr>
                <a:spLocks/>
              </p:cNvSpPr>
              <p:nvPr/>
            </p:nvSpPr>
            <p:spPr bwMode="auto">
              <a:xfrm>
                <a:off x="3879" y="3625"/>
                <a:ext cx="63" cy="68"/>
              </a:xfrm>
              <a:custGeom>
                <a:avLst/>
                <a:gdLst>
                  <a:gd name="T0" fmla="*/ 34 w 36"/>
                  <a:gd name="T1" fmla="*/ 14 h 36"/>
                  <a:gd name="T2" fmla="*/ 22 w 36"/>
                  <a:gd name="T3" fmla="*/ 33 h 36"/>
                  <a:gd name="T4" fmla="*/ 2 w 36"/>
                  <a:gd name="T5" fmla="*/ 22 h 36"/>
                  <a:gd name="T6" fmla="*/ 14 w 36"/>
                  <a:gd name="T7" fmla="*/ 2 h 36"/>
                  <a:gd name="T8" fmla="*/ 34 w 36"/>
                  <a:gd name="T9" fmla="*/ 14 h 36"/>
                </a:gdLst>
                <a:ahLst/>
                <a:cxnLst>
                  <a:cxn ang="0">
                    <a:pos x="T0" y="T1"/>
                  </a:cxn>
                  <a:cxn ang="0">
                    <a:pos x="T2" y="T3"/>
                  </a:cxn>
                  <a:cxn ang="0">
                    <a:pos x="T4" y="T5"/>
                  </a:cxn>
                  <a:cxn ang="0">
                    <a:pos x="T6" y="T7"/>
                  </a:cxn>
                  <a:cxn ang="0">
                    <a:pos x="T8" y="T9"/>
                  </a:cxn>
                </a:cxnLst>
                <a:rect l="0" t="0" r="r" b="b"/>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85"/>
              <p:cNvSpPr>
                <a:spLocks noEditPoints="1"/>
              </p:cNvSpPr>
              <p:nvPr/>
            </p:nvSpPr>
            <p:spPr bwMode="auto">
              <a:xfrm>
                <a:off x="4063" y="3776"/>
                <a:ext cx="0" cy="9"/>
              </a:xfrm>
              <a:custGeom>
                <a:avLst/>
                <a:gdLst>
                  <a:gd name="T0" fmla="*/ 5 h 5"/>
                  <a:gd name="T1" fmla="*/ 5 h 5"/>
                  <a:gd name="T2" fmla="*/ 5 h 5"/>
                  <a:gd name="T3" fmla="*/ 5 h 5"/>
                  <a:gd name="T4" fmla="*/ 5 h 5"/>
                  <a:gd name="T5" fmla="*/ 4 h 5"/>
                  <a:gd name="T6" fmla="*/ 4 h 5"/>
                  <a:gd name="T7" fmla="*/ 4 h 5"/>
                  <a:gd name="T8" fmla="*/ 4 h 5"/>
                  <a:gd name="T9" fmla="*/ 4 h 5"/>
                  <a:gd name="T10" fmla="*/ 4 h 5"/>
                  <a:gd name="T11" fmla="*/ 4 h 5"/>
                  <a:gd name="T12" fmla="*/ 3 h 5"/>
                  <a:gd name="T13" fmla="*/ 3 h 5"/>
                  <a:gd name="T14" fmla="*/ 3 h 5"/>
                  <a:gd name="T15" fmla="*/ 3 h 5"/>
                  <a:gd name="T16" fmla="*/ 3 h 5"/>
                  <a:gd name="T17" fmla="*/ 3 h 5"/>
                  <a:gd name="T18" fmla="*/ 3 h 5"/>
                  <a:gd name="T19" fmla="*/ 3 h 5"/>
                  <a:gd name="T20" fmla="*/ 3 h 5"/>
                  <a:gd name="T21" fmla="*/ 2 h 5"/>
                  <a:gd name="T22" fmla="*/ 2 h 5"/>
                  <a:gd name="T23" fmla="*/ 2 h 5"/>
                  <a:gd name="T24" fmla="*/ 2 h 5"/>
                  <a:gd name="T25" fmla="*/ 2 h 5"/>
                  <a:gd name="T26" fmla="*/ 2 h 5"/>
                  <a:gd name="T27" fmla="*/ 2 h 5"/>
                  <a:gd name="T28" fmla="*/ 2 h 5"/>
                  <a:gd name="T29" fmla="*/ 1 h 5"/>
                  <a:gd name="T30" fmla="*/ 1 h 5"/>
                  <a:gd name="T31" fmla="*/ 1 h 5"/>
                  <a:gd name="T32" fmla="*/ 1 h 5"/>
                  <a:gd name="T33" fmla="*/ 1 h 5"/>
                  <a:gd name="T34" fmla="*/ 1 h 5"/>
                  <a:gd name="T35" fmla="*/ 1 h 5"/>
                  <a:gd name="T36" fmla="*/ 1 h 5"/>
                  <a:gd name="T37" fmla="*/ 1 h 5"/>
                  <a:gd name="T38" fmla="*/ 0 h 5"/>
                  <a:gd name="T39" fmla="*/ 0 h 5"/>
                  <a:gd name="T4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l="0" t="0" r="r" b="b"/>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86"/>
              <p:cNvSpPr>
                <a:spLocks noEditPoints="1"/>
              </p:cNvSpPr>
              <p:nvPr/>
            </p:nvSpPr>
            <p:spPr bwMode="auto">
              <a:xfrm>
                <a:off x="3875" y="3676"/>
                <a:ext cx="188" cy="139"/>
              </a:xfrm>
              <a:custGeom>
                <a:avLst/>
                <a:gdLst>
                  <a:gd name="T0" fmla="*/ 64 w 106"/>
                  <a:gd name="T1" fmla="*/ 44 h 74"/>
                  <a:gd name="T2" fmla="*/ 97 w 106"/>
                  <a:gd name="T3" fmla="*/ 44 h 74"/>
                  <a:gd name="T4" fmla="*/ 50 w 106"/>
                  <a:gd name="T5" fmla="*/ 0 h 74"/>
                  <a:gd name="T6" fmla="*/ 34 w 106"/>
                  <a:gd name="T7" fmla="*/ 49 h 74"/>
                  <a:gd name="T8" fmla="*/ 17 w 106"/>
                  <a:gd name="T9" fmla="*/ 65 h 74"/>
                  <a:gd name="T10" fmla="*/ 35 w 106"/>
                  <a:gd name="T11" fmla="*/ 74 h 74"/>
                  <a:gd name="T12" fmla="*/ 61 w 106"/>
                  <a:gd name="T13" fmla="*/ 74 h 74"/>
                  <a:gd name="T14" fmla="*/ 106 w 106"/>
                  <a:gd name="T15" fmla="*/ 58 h 74"/>
                  <a:gd name="T16" fmla="*/ 106 w 106"/>
                  <a:gd name="T17" fmla="*/ 58 h 74"/>
                  <a:gd name="T18" fmla="*/ 106 w 106"/>
                  <a:gd name="T19" fmla="*/ 58 h 74"/>
                  <a:gd name="T20" fmla="*/ 106 w 106"/>
                  <a:gd name="T21" fmla="*/ 57 h 74"/>
                  <a:gd name="T22" fmla="*/ 106 w 106"/>
                  <a:gd name="T23" fmla="*/ 57 h 74"/>
                  <a:gd name="T24" fmla="*/ 106 w 106"/>
                  <a:gd name="T25" fmla="*/ 57 h 74"/>
                  <a:gd name="T26" fmla="*/ 106 w 106"/>
                  <a:gd name="T27" fmla="*/ 57 h 74"/>
                  <a:gd name="T28" fmla="*/ 106 w 106"/>
                  <a:gd name="T29" fmla="*/ 57 h 74"/>
                  <a:gd name="T30" fmla="*/ 106 w 106"/>
                  <a:gd name="T31" fmla="*/ 56 h 74"/>
                  <a:gd name="T32" fmla="*/ 106 w 106"/>
                  <a:gd name="T33" fmla="*/ 56 h 74"/>
                  <a:gd name="T34" fmla="*/ 106 w 106"/>
                  <a:gd name="T35" fmla="*/ 56 h 74"/>
                  <a:gd name="T36" fmla="*/ 106 w 106"/>
                  <a:gd name="T37" fmla="*/ 56 h 74"/>
                  <a:gd name="T38" fmla="*/ 106 w 106"/>
                  <a:gd name="T39" fmla="*/ 56 h 74"/>
                  <a:gd name="T40" fmla="*/ 106 w 106"/>
                  <a:gd name="T41" fmla="*/ 56 h 74"/>
                  <a:gd name="T42" fmla="*/ 106 w 106"/>
                  <a:gd name="T43" fmla="*/ 55 h 74"/>
                  <a:gd name="T44" fmla="*/ 106 w 106"/>
                  <a:gd name="T45" fmla="*/ 55 h 74"/>
                  <a:gd name="T46" fmla="*/ 106 w 106"/>
                  <a:gd name="T47" fmla="*/ 55 h 74"/>
                  <a:gd name="T48" fmla="*/ 106 w 106"/>
                  <a:gd name="T49" fmla="*/ 55 h 74"/>
                  <a:gd name="T50" fmla="*/ 106 w 106"/>
                  <a:gd name="T51" fmla="*/ 55 h 74"/>
                  <a:gd name="T52" fmla="*/ 106 w 106"/>
                  <a:gd name="T53" fmla="*/ 54 h 74"/>
                  <a:gd name="T54" fmla="*/ 106 w 106"/>
                  <a:gd name="T55" fmla="*/ 54 h 74"/>
                  <a:gd name="T56" fmla="*/ 106 w 106"/>
                  <a:gd name="T57" fmla="*/ 54 h 74"/>
                  <a:gd name="T58" fmla="*/ 106 w 106"/>
                  <a:gd name="T59" fmla="*/ 54 h 74"/>
                  <a:gd name="T60" fmla="*/ 106 w 106"/>
                  <a:gd name="T61" fmla="*/ 54 h 74"/>
                  <a:gd name="T62" fmla="*/ 106 w 106"/>
                  <a:gd name="T63" fmla="*/ 54 h 74"/>
                  <a:gd name="T64" fmla="*/ 106 w 106"/>
                  <a:gd name="T65" fmla="*/ 53 h 74"/>
                  <a:gd name="T66" fmla="*/ 106 w 106"/>
                  <a:gd name="T67" fmla="*/ 53 h 74"/>
                  <a:gd name="T68" fmla="*/ 50 w 106"/>
                  <a:gd name="T6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87"/>
              <p:cNvSpPr>
                <a:spLocks noEditPoints="1"/>
              </p:cNvSpPr>
              <p:nvPr/>
            </p:nvSpPr>
            <p:spPr bwMode="auto">
              <a:xfrm>
                <a:off x="3838" y="3537"/>
                <a:ext cx="126" cy="278"/>
              </a:xfrm>
              <a:custGeom>
                <a:avLst/>
                <a:gdLst>
                  <a:gd name="T0" fmla="*/ 41 w 71"/>
                  <a:gd name="T1" fmla="*/ 81 h 148"/>
                  <a:gd name="T2" fmla="*/ 25 w 71"/>
                  <a:gd name="T3" fmla="*/ 69 h 148"/>
                  <a:gd name="T4" fmla="*/ 37 w 71"/>
                  <a:gd name="T5" fmla="*/ 49 h 148"/>
                  <a:gd name="T6" fmla="*/ 41 w 71"/>
                  <a:gd name="T7" fmla="*/ 48 h 148"/>
                  <a:gd name="T8" fmla="*/ 57 w 71"/>
                  <a:gd name="T9" fmla="*/ 61 h 148"/>
                  <a:gd name="T10" fmla="*/ 45 w 71"/>
                  <a:gd name="T11" fmla="*/ 80 h 148"/>
                  <a:gd name="T12" fmla="*/ 41 w 71"/>
                  <a:gd name="T13" fmla="*/ 81 h 148"/>
                  <a:gd name="T14" fmla="*/ 0 w 71"/>
                  <a:gd name="T15" fmla="*/ 0 h 148"/>
                  <a:gd name="T16" fmla="*/ 0 w 71"/>
                  <a:gd name="T17" fmla="*/ 11 h 148"/>
                  <a:gd name="T18" fmla="*/ 1 w 71"/>
                  <a:gd name="T19" fmla="*/ 11 h 148"/>
                  <a:gd name="T20" fmla="*/ 17 w 71"/>
                  <a:gd name="T21" fmla="*/ 27 h 148"/>
                  <a:gd name="T22" fmla="*/ 1 w 71"/>
                  <a:gd name="T23" fmla="*/ 44 h 148"/>
                  <a:gd name="T24" fmla="*/ 0 w 71"/>
                  <a:gd name="T25" fmla="*/ 44 h 148"/>
                  <a:gd name="T26" fmla="*/ 0 w 71"/>
                  <a:gd name="T27" fmla="*/ 64 h 148"/>
                  <a:gd name="T28" fmla="*/ 8 w 71"/>
                  <a:gd name="T29" fmla="*/ 79 h 148"/>
                  <a:gd name="T30" fmla="*/ 0 w 71"/>
                  <a:gd name="T31" fmla="*/ 93 h 148"/>
                  <a:gd name="T32" fmla="*/ 0 w 71"/>
                  <a:gd name="T33" fmla="*/ 148 h 148"/>
                  <a:gd name="T34" fmla="*/ 21 w 71"/>
                  <a:gd name="T35" fmla="*/ 148 h 148"/>
                  <a:gd name="T36" fmla="*/ 38 w 71"/>
                  <a:gd name="T37" fmla="*/ 139 h 148"/>
                  <a:gd name="T38" fmla="*/ 22 w 71"/>
                  <a:gd name="T39" fmla="*/ 123 h 148"/>
                  <a:gd name="T40" fmla="*/ 38 w 71"/>
                  <a:gd name="T41" fmla="*/ 106 h 148"/>
                  <a:gd name="T42" fmla="*/ 55 w 71"/>
                  <a:gd name="T43" fmla="*/ 123 h 148"/>
                  <a:gd name="T44" fmla="*/ 55 w 71"/>
                  <a:gd name="T45" fmla="*/ 123 h 148"/>
                  <a:gd name="T46" fmla="*/ 71 w 71"/>
                  <a:gd name="T47" fmla="*/ 76 h 148"/>
                  <a:gd name="T48" fmla="*/ 71 w 71"/>
                  <a:gd name="T49" fmla="*/ 74 h 148"/>
                  <a:gd name="T50" fmla="*/ 71 w 71"/>
                  <a:gd name="T51" fmla="*/ 74 h 148"/>
                  <a:gd name="T52" fmla="*/ 0 w 71"/>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88"/>
              <p:cNvSpPr>
                <a:spLocks/>
              </p:cNvSpPr>
              <p:nvPr/>
            </p:nvSpPr>
            <p:spPr bwMode="auto">
              <a:xfrm>
                <a:off x="3838" y="3558"/>
                <a:ext cx="30" cy="62"/>
              </a:xfrm>
              <a:custGeom>
                <a:avLst/>
                <a:gdLst>
                  <a:gd name="T0" fmla="*/ 1 w 17"/>
                  <a:gd name="T1" fmla="*/ 0 h 33"/>
                  <a:gd name="T2" fmla="*/ 0 w 17"/>
                  <a:gd name="T3" fmla="*/ 0 h 33"/>
                  <a:gd name="T4" fmla="*/ 0 w 17"/>
                  <a:gd name="T5" fmla="*/ 33 h 33"/>
                  <a:gd name="T6" fmla="*/ 1 w 17"/>
                  <a:gd name="T7" fmla="*/ 33 h 33"/>
                  <a:gd name="T8" fmla="*/ 17 w 17"/>
                  <a:gd name="T9" fmla="*/ 16 h 33"/>
                  <a:gd name="T10" fmla="*/ 1 w 17"/>
                  <a:gd name="T11" fmla="*/ 0 h 33"/>
                </a:gdLst>
                <a:ahLst/>
                <a:cxnLst>
                  <a:cxn ang="0">
                    <a:pos x="T0" y="T1"/>
                  </a:cxn>
                  <a:cxn ang="0">
                    <a:pos x="T2" y="T3"/>
                  </a:cxn>
                  <a:cxn ang="0">
                    <a:pos x="T4" y="T5"/>
                  </a:cxn>
                  <a:cxn ang="0">
                    <a:pos x="T6" y="T7"/>
                  </a:cxn>
                  <a:cxn ang="0">
                    <a:pos x="T8" y="T9"/>
                  </a:cxn>
                  <a:cxn ang="0">
                    <a:pos x="T10" y="T11"/>
                  </a:cxn>
                </a:cxnLst>
                <a:rect l="0" t="0" r="r" b="b"/>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89"/>
              <p:cNvSpPr>
                <a:spLocks/>
              </p:cNvSpPr>
              <p:nvPr/>
            </p:nvSpPr>
            <p:spPr bwMode="auto">
              <a:xfrm>
                <a:off x="3838" y="3657"/>
                <a:ext cx="16" cy="55"/>
              </a:xfrm>
              <a:custGeom>
                <a:avLst/>
                <a:gdLst>
                  <a:gd name="T0" fmla="*/ 0 w 9"/>
                  <a:gd name="T1" fmla="*/ 0 h 29"/>
                  <a:gd name="T2" fmla="*/ 0 w 9"/>
                  <a:gd name="T3" fmla="*/ 29 h 29"/>
                  <a:gd name="T4" fmla="*/ 8 w 9"/>
                  <a:gd name="T5" fmla="*/ 15 h 29"/>
                  <a:gd name="T6" fmla="*/ 0 w 9"/>
                  <a:gd name="T7" fmla="*/ 0 h 29"/>
                </a:gdLst>
                <a:ahLst/>
                <a:cxnLst>
                  <a:cxn ang="0">
                    <a:pos x="T0" y="T1"/>
                  </a:cxn>
                  <a:cxn ang="0">
                    <a:pos x="T2" y="T3"/>
                  </a:cxn>
                  <a:cxn ang="0">
                    <a:pos x="T4" y="T5"/>
                  </a:cxn>
                  <a:cxn ang="0">
                    <a:pos x="T6" y="T7"/>
                  </a:cxn>
                </a:cxnLst>
                <a:rect l="0" t="0" r="r" b="b"/>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90"/>
              <p:cNvSpPr>
                <a:spLocks/>
              </p:cNvSpPr>
              <p:nvPr/>
            </p:nvSpPr>
            <p:spPr bwMode="auto">
              <a:xfrm>
                <a:off x="3877" y="3736"/>
                <a:ext cx="58" cy="62"/>
              </a:xfrm>
              <a:custGeom>
                <a:avLst/>
                <a:gdLst>
                  <a:gd name="T0" fmla="*/ 16 w 33"/>
                  <a:gd name="T1" fmla="*/ 0 h 33"/>
                  <a:gd name="T2" fmla="*/ 0 w 33"/>
                  <a:gd name="T3" fmla="*/ 17 h 33"/>
                  <a:gd name="T4" fmla="*/ 16 w 33"/>
                  <a:gd name="T5" fmla="*/ 33 h 33"/>
                  <a:gd name="T6" fmla="*/ 16 w 33"/>
                  <a:gd name="T7" fmla="*/ 33 h 33"/>
                  <a:gd name="T8" fmla="*/ 33 w 33"/>
                  <a:gd name="T9" fmla="*/ 17 h 33"/>
                  <a:gd name="T10" fmla="*/ 33 w 33"/>
                  <a:gd name="T11" fmla="*/ 17 h 33"/>
                  <a:gd name="T12" fmla="*/ 16 w 3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91"/>
              <p:cNvSpPr>
                <a:spLocks/>
              </p:cNvSpPr>
              <p:nvPr/>
            </p:nvSpPr>
            <p:spPr bwMode="auto">
              <a:xfrm>
                <a:off x="3937" y="3802"/>
                <a:ext cx="46" cy="13"/>
              </a:xfrm>
              <a:custGeom>
                <a:avLst/>
                <a:gdLst>
                  <a:gd name="T0" fmla="*/ 13 w 26"/>
                  <a:gd name="T1" fmla="*/ 0 h 7"/>
                  <a:gd name="T2" fmla="*/ 0 w 26"/>
                  <a:gd name="T3" fmla="*/ 7 h 7"/>
                  <a:gd name="T4" fmla="*/ 26 w 26"/>
                  <a:gd name="T5" fmla="*/ 7 h 7"/>
                  <a:gd name="T6" fmla="*/ 13 w 26"/>
                  <a:gd name="T7" fmla="*/ 0 h 7"/>
                </a:gdLst>
                <a:ahLst/>
                <a:cxnLst>
                  <a:cxn ang="0">
                    <a:pos x="T0" y="T1"/>
                  </a:cxn>
                  <a:cxn ang="0">
                    <a:pos x="T2" y="T3"/>
                  </a:cxn>
                  <a:cxn ang="0">
                    <a:pos x="T4" y="T5"/>
                  </a:cxn>
                  <a:cxn ang="0">
                    <a:pos x="T6" y="T7"/>
                  </a:cxn>
                </a:cxnLst>
                <a:rect l="0" t="0" r="r" b="b"/>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93"/>
              <p:cNvSpPr>
                <a:spLocks/>
              </p:cNvSpPr>
              <p:nvPr/>
            </p:nvSpPr>
            <p:spPr bwMode="auto">
              <a:xfrm>
                <a:off x="3879" y="3627"/>
                <a:ext cx="63" cy="62"/>
              </a:xfrm>
              <a:custGeom>
                <a:avLst/>
                <a:gdLst>
                  <a:gd name="T0" fmla="*/ 18 w 36"/>
                  <a:gd name="T1" fmla="*/ 0 h 33"/>
                  <a:gd name="T2" fmla="*/ 14 w 36"/>
                  <a:gd name="T3" fmla="*/ 1 h 33"/>
                  <a:gd name="T4" fmla="*/ 2 w 36"/>
                  <a:gd name="T5" fmla="*/ 21 h 33"/>
                  <a:gd name="T6" fmla="*/ 18 w 36"/>
                  <a:gd name="T7" fmla="*/ 33 h 33"/>
                  <a:gd name="T8" fmla="*/ 22 w 36"/>
                  <a:gd name="T9" fmla="*/ 32 h 33"/>
                  <a:gd name="T10" fmla="*/ 34 w 36"/>
                  <a:gd name="T11" fmla="*/ 13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406"/>
            <p:cNvGrpSpPr>
              <a:grpSpLocks/>
            </p:cNvGrpSpPr>
            <p:nvPr/>
          </p:nvGrpSpPr>
          <p:grpSpPr bwMode="auto">
            <a:xfrm>
              <a:off x="16" y="2813"/>
              <a:ext cx="5235" cy="1032"/>
              <a:chOff x="16" y="2813"/>
              <a:chExt cx="5235" cy="1032"/>
            </a:xfrm>
          </p:grpSpPr>
          <p:sp>
            <p:nvSpPr>
              <p:cNvPr id="292"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25"/>
              <p:cNvSpPr>
                <a:spLocks/>
              </p:cNvSpPr>
              <p:nvPr/>
            </p:nvSpPr>
            <p:spPr bwMode="auto">
              <a:xfrm>
                <a:off x="4924" y="2828"/>
                <a:ext cx="8" cy="360"/>
              </a:xfrm>
              <a:custGeom>
                <a:avLst/>
                <a:gdLst>
                  <a:gd name="T0" fmla="*/ 4 w 4"/>
                  <a:gd name="T1" fmla="*/ 0 h 192"/>
                  <a:gd name="T2" fmla="*/ 4 w 4"/>
                  <a:gd name="T3" fmla="*/ 0 h 192"/>
                  <a:gd name="T4" fmla="*/ 0 w 4"/>
                  <a:gd name="T5" fmla="*/ 6 h 192"/>
                  <a:gd name="T6" fmla="*/ 0 w 4"/>
                  <a:gd name="T7" fmla="*/ 192 h 192"/>
                  <a:gd name="T8" fmla="*/ 1 w 4"/>
                  <a:gd name="T9" fmla="*/ 192 h 192"/>
                  <a:gd name="T10" fmla="*/ 1 w 4"/>
                  <a:gd name="T11" fmla="*/ 191 h 192"/>
                  <a:gd name="T12" fmla="*/ 2 w 4"/>
                  <a:gd name="T13" fmla="*/ 190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26"/>
              <p:cNvSpPr>
                <a:spLocks/>
              </p:cNvSpPr>
              <p:nvPr/>
            </p:nvSpPr>
            <p:spPr bwMode="auto">
              <a:xfrm>
                <a:off x="4926" y="3181"/>
                <a:ext cx="4" cy="7"/>
              </a:xfrm>
              <a:custGeom>
                <a:avLst/>
                <a:gdLst>
                  <a:gd name="T0" fmla="*/ 2 w 2"/>
                  <a:gd name="T1" fmla="*/ 0 h 4"/>
                  <a:gd name="T2" fmla="*/ 1 w 2"/>
                  <a:gd name="T3" fmla="*/ 2 h 4"/>
                  <a:gd name="T4" fmla="*/ 0 w 2"/>
                  <a:gd name="T5" fmla="*/ 3 h 4"/>
                  <a:gd name="T6" fmla="*/ 0 w 2"/>
                  <a:gd name="T7" fmla="*/ 4 h 4"/>
                  <a:gd name="T8" fmla="*/ 2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29"/>
              <p:cNvSpPr>
                <a:spLocks/>
              </p:cNvSpPr>
              <p:nvPr/>
            </p:nvSpPr>
            <p:spPr bwMode="auto">
              <a:xfrm>
                <a:off x="4953" y="3062"/>
                <a:ext cx="298" cy="152"/>
              </a:xfrm>
              <a:custGeom>
                <a:avLst/>
                <a:gdLst>
                  <a:gd name="T0" fmla="*/ 96 w 168"/>
                  <a:gd name="T1" fmla="*/ 0 h 81"/>
                  <a:gd name="T2" fmla="*/ 95 w 168"/>
                  <a:gd name="T3" fmla="*/ 15 h 81"/>
                  <a:gd name="T4" fmla="*/ 76 w 168"/>
                  <a:gd name="T5" fmla="*/ 17 h 81"/>
                  <a:gd name="T6" fmla="*/ 75 w 168"/>
                  <a:gd name="T7" fmla="*/ 18 h 81"/>
                  <a:gd name="T8" fmla="*/ 72 w 168"/>
                  <a:gd name="T9" fmla="*/ 23 h 81"/>
                  <a:gd name="T10" fmla="*/ 72 w 168"/>
                  <a:gd name="T11" fmla="*/ 23 h 81"/>
                  <a:gd name="T12" fmla="*/ 72 w 168"/>
                  <a:gd name="T13" fmla="*/ 23 h 81"/>
                  <a:gd name="T14" fmla="*/ 82 w 168"/>
                  <a:gd name="T15" fmla="*/ 31 h 81"/>
                  <a:gd name="T16" fmla="*/ 45 w 168"/>
                  <a:gd name="T17" fmla="*/ 35 h 81"/>
                  <a:gd name="T18" fmla="*/ 57 w 168"/>
                  <a:gd name="T19" fmla="*/ 45 h 81"/>
                  <a:gd name="T20" fmla="*/ 0 w 168"/>
                  <a:gd name="T21" fmla="*/ 67 h 81"/>
                  <a:gd name="T22" fmla="*/ 11 w 168"/>
                  <a:gd name="T23" fmla="*/ 81 h 81"/>
                  <a:gd name="T24" fmla="*/ 168 w 168"/>
                  <a:gd name="T25" fmla="*/ 45 h 81"/>
                  <a:gd name="T26" fmla="*/ 145 w 168"/>
                  <a:gd name="T27" fmla="*/ 31 h 81"/>
                  <a:gd name="T28" fmla="*/ 96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30"/>
              <p:cNvSpPr>
                <a:spLocks/>
              </p:cNvSpPr>
              <p:nvPr/>
            </p:nvSpPr>
            <p:spPr bwMode="auto">
              <a:xfrm>
                <a:off x="4972" y="3147"/>
                <a:ext cx="279" cy="156"/>
              </a:xfrm>
              <a:custGeom>
                <a:avLst/>
                <a:gdLst>
                  <a:gd name="T0" fmla="*/ 157 w 157"/>
                  <a:gd name="T1" fmla="*/ 0 h 83"/>
                  <a:gd name="T2" fmla="*/ 0 w 157"/>
                  <a:gd name="T3" fmla="*/ 36 h 83"/>
                  <a:gd name="T4" fmla="*/ 0 w 157"/>
                  <a:gd name="T5" fmla="*/ 40 h 83"/>
                  <a:gd name="T6" fmla="*/ 0 w 157"/>
                  <a:gd name="T7" fmla="*/ 42 h 83"/>
                  <a:gd name="T8" fmla="*/ 12 w 157"/>
                  <a:gd name="T9" fmla="*/ 60 h 83"/>
                  <a:gd name="T10" fmla="*/ 10 w 157"/>
                  <a:gd name="T11" fmla="*/ 69 h 83"/>
                  <a:gd name="T12" fmla="*/ 41 w 157"/>
                  <a:gd name="T13" fmla="*/ 78 h 83"/>
                  <a:gd name="T14" fmla="*/ 36 w 157"/>
                  <a:gd name="T15" fmla="*/ 56 h 83"/>
                  <a:gd name="T16" fmla="*/ 79 w 157"/>
                  <a:gd name="T17" fmla="*/ 83 h 83"/>
                  <a:gd name="T18" fmla="*/ 73 w 157"/>
                  <a:gd name="T19" fmla="*/ 56 h 83"/>
                  <a:gd name="T20" fmla="*/ 107 w 157"/>
                  <a:gd name="T21" fmla="*/ 78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33"/>
              <p:cNvSpPr>
                <a:spLocks/>
              </p:cNvSpPr>
              <p:nvPr/>
            </p:nvSpPr>
            <p:spPr bwMode="auto">
              <a:xfrm>
                <a:off x="4924" y="3284"/>
                <a:ext cx="36" cy="559"/>
              </a:xfrm>
              <a:custGeom>
                <a:avLst/>
                <a:gdLst>
                  <a:gd name="T0" fmla="*/ 7 w 20"/>
                  <a:gd name="T1" fmla="*/ 0 h 298"/>
                  <a:gd name="T2" fmla="*/ 0 w 20"/>
                  <a:gd name="T3" fmla="*/ 10 h 298"/>
                  <a:gd name="T4" fmla="*/ 0 w 20"/>
                  <a:gd name="T5" fmla="*/ 298 h 298"/>
                  <a:gd name="T6" fmla="*/ 20 w 20"/>
                  <a:gd name="T7" fmla="*/ 298 h 298"/>
                  <a:gd name="T8" fmla="*/ 7 w 20"/>
                  <a:gd name="T9" fmla="*/ 1 h 298"/>
                  <a:gd name="T10" fmla="*/ 7 w 20"/>
                  <a:gd name="T11" fmla="*/ 0 h 298"/>
                </a:gdLst>
                <a:ahLst/>
                <a:cxnLst>
                  <a:cxn ang="0">
                    <a:pos x="T0" y="T1"/>
                  </a:cxn>
                  <a:cxn ang="0">
                    <a:pos x="T2" y="T3"/>
                  </a:cxn>
                  <a:cxn ang="0">
                    <a:pos x="T4" y="T5"/>
                  </a:cxn>
                  <a:cxn ang="0">
                    <a:pos x="T6" y="T7"/>
                  </a:cxn>
                  <a:cxn ang="0">
                    <a:pos x="T8" y="T9"/>
                  </a:cxn>
                  <a:cxn ang="0">
                    <a:pos x="T10" y="T11"/>
                  </a:cxn>
                </a:cxnLst>
                <a:rect l="0" t="0" r="r" b="b"/>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34"/>
              <p:cNvSpPr>
                <a:spLocks/>
              </p:cNvSpPr>
              <p:nvPr/>
            </p:nvSpPr>
            <p:spPr bwMode="auto">
              <a:xfrm>
                <a:off x="4930" y="2927"/>
                <a:ext cx="200" cy="259"/>
              </a:xfrm>
              <a:custGeom>
                <a:avLst/>
                <a:gdLst>
                  <a:gd name="T0" fmla="*/ 113 w 113"/>
                  <a:gd name="T1" fmla="*/ 0 h 138"/>
                  <a:gd name="T2" fmla="*/ 47 w 113"/>
                  <a:gd name="T3" fmla="*/ 24 h 138"/>
                  <a:gd name="T4" fmla="*/ 34 w 113"/>
                  <a:gd name="T5" fmla="*/ 28 h 138"/>
                  <a:gd name="T6" fmla="*/ 37 w 113"/>
                  <a:gd name="T7" fmla="*/ 49 h 138"/>
                  <a:gd name="T8" fmla="*/ 37 w 113"/>
                  <a:gd name="T9" fmla="*/ 57 h 138"/>
                  <a:gd name="T10" fmla="*/ 32 w 113"/>
                  <a:gd name="T11" fmla="*/ 53 h 138"/>
                  <a:gd name="T12" fmla="*/ 32 w 113"/>
                  <a:gd name="T13" fmla="*/ 53 h 138"/>
                  <a:gd name="T14" fmla="*/ 32 w 113"/>
                  <a:gd name="T15" fmla="*/ 53 h 138"/>
                  <a:gd name="T16" fmla="*/ 22 w 113"/>
                  <a:gd name="T17" fmla="*/ 45 h 138"/>
                  <a:gd name="T18" fmla="*/ 26 w 113"/>
                  <a:gd name="T19" fmla="*/ 82 h 138"/>
                  <a:gd name="T20" fmla="*/ 13 w 113"/>
                  <a:gd name="T21" fmla="*/ 72 h 138"/>
                  <a:gd name="T22" fmla="*/ 0 w 113"/>
                  <a:gd name="T23" fmla="*/ 135 h 138"/>
                  <a:gd name="T24" fmla="*/ 0 w 113"/>
                  <a:gd name="T25" fmla="*/ 138 h 138"/>
                  <a:gd name="T26" fmla="*/ 4 w 113"/>
                  <a:gd name="T27" fmla="*/ 137 h 138"/>
                  <a:gd name="T28" fmla="*/ 113 w 113"/>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35"/>
              <p:cNvSpPr>
                <a:spLocks/>
              </p:cNvSpPr>
              <p:nvPr/>
            </p:nvSpPr>
            <p:spPr bwMode="auto">
              <a:xfrm>
                <a:off x="4937" y="2927"/>
                <a:ext cx="193" cy="261"/>
              </a:xfrm>
              <a:custGeom>
                <a:avLst/>
                <a:gdLst>
                  <a:gd name="T0" fmla="*/ 109 w 109"/>
                  <a:gd name="T1" fmla="*/ 0 h 139"/>
                  <a:gd name="T2" fmla="*/ 0 w 109"/>
                  <a:gd name="T3" fmla="*/ 137 h 139"/>
                  <a:gd name="T4" fmla="*/ 1 w 109"/>
                  <a:gd name="T5" fmla="*/ 137 h 139"/>
                  <a:gd name="T6" fmla="*/ 9 w 109"/>
                  <a:gd name="T7" fmla="*/ 139 h 139"/>
                  <a:gd name="T8" fmla="*/ 66 w 109"/>
                  <a:gd name="T9" fmla="*/ 117 h 139"/>
                  <a:gd name="T10" fmla="*/ 54 w 109"/>
                  <a:gd name="T11" fmla="*/ 107 h 139"/>
                  <a:gd name="T12" fmla="*/ 91 w 109"/>
                  <a:gd name="T13" fmla="*/ 103 h 139"/>
                  <a:gd name="T14" fmla="*/ 81 w 109"/>
                  <a:gd name="T15" fmla="*/ 95 h 139"/>
                  <a:gd name="T16" fmla="*/ 75 w 109"/>
                  <a:gd name="T17" fmla="*/ 90 h 139"/>
                  <a:gd name="T18" fmla="*/ 85 w 109"/>
                  <a:gd name="T19" fmla="*/ 89 h 139"/>
                  <a:gd name="T20" fmla="*/ 104 w 109"/>
                  <a:gd name="T21" fmla="*/ 87 h 139"/>
                  <a:gd name="T22" fmla="*/ 105 w 109"/>
                  <a:gd name="T23" fmla="*/ 72 h 139"/>
                  <a:gd name="T24" fmla="*/ 109 w 10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36"/>
              <p:cNvSpPr>
                <a:spLocks/>
              </p:cNvSpPr>
              <p:nvPr/>
            </p:nvSpPr>
            <p:spPr bwMode="auto">
              <a:xfrm>
                <a:off x="4924" y="3254"/>
                <a:ext cx="13" cy="49"/>
              </a:xfrm>
              <a:custGeom>
                <a:avLst/>
                <a:gdLst>
                  <a:gd name="T0" fmla="*/ 0 w 7"/>
                  <a:gd name="T1" fmla="*/ 0 h 26"/>
                  <a:gd name="T2" fmla="*/ 0 w 7"/>
                  <a:gd name="T3" fmla="*/ 26 h 26"/>
                  <a:gd name="T4" fmla="*/ 7 w 7"/>
                  <a:gd name="T5" fmla="*/ 16 h 26"/>
                  <a:gd name="T6" fmla="*/ 1 w 7"/>
                  <a:gd name="T7" fmla="*/ 3 h 26"/>
                  <a:gd name="T8" fmla="*/ 1 w 7"/>
                  <a:gd name="T9" fmla="*/ 0 h 26"/>
                  <a:gd name="T10" fmla="*/ 0 w 7"/>
                  <a:gd name="T11" fmla="*/ 0 h 26"/>
                </a:gdLst>
                <a:ahLst/>
                <a:cxnLst>
                  <a:cxn ang="0">
                    <a:pos x="T0" y="T1"/>
                  </a:cxn>
                  <a:cxn ang="0">
                    <a:pos x="T2" y="T3"/>
                  </a:cxn>
                  <a:cxn ang="0">
                    <a:pos x="T4" y="T5"/>
                  </a:cxn>
                  <a:cxn ang="0">
                    <a:pos x="T6" y="T7"/>
                  </a:cxn>
                  <a:cxn ang="0">
                    <a:pos x="T8" y="T9"/>
                  </a:cxn>
                  <a:cxn ang="0">
                    <a:pos x="T10" y="T11"/>
                  </a:cxn>
                </a:cxnLst>
                <a:rect l="0" t="0" r="r" b="b"/>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37"/>
              <p:cNvSpPr>
                <a:spLocks/>
              </p:cNvSpPr>
              <p:nvPr/>
            </p:nvSpPr>
            <p:spPr bwMode="auto">
              <a:xfrm>
                <a:off x="4924" y="3184"/>
                <a:ext cx="48" cy="70"/>
              </a:xfrm>
              <a:custGeom>
                <a:avLst/>
                <a:gdLst>
                  <a:gd name="T0" fmla="*/ 8 w 27"/>
                  <a:gd name="T1" fmla="*/ 0 h 37"/>
                  <a:gd name="T2" fmla="*/ 7 w 27"/>
                  <a:gd name="T3" fmla="*/ 0 h 37"/>
                  <a:gd name="T4" fmla="*/ 3 w 27"/>
                  <a:gd name="T5" fmla="*/ 1 h 37"/>
                  <a:gd name="T6" fmla="*/ 1 w 27"/>
                  <a:gd name="T7" fmla="*/ 2 h 37"/>
                  <a:gd name="T8" fmla="*/ 0 w 27"/>
                  <a:gd name="T9" fmla="*/ 2 h 37"/>
                  <a:gd name="T10" fmla="*/ 0 w 27"/>
                  <a:gd name="T11" fmla="*/ 37 h 37"/>
                  <a:gd name="T12" fmla="*/ 1 w 27"/>
                  <a:gd name="T13" fmla="*/ 37 h 37"/>
                  <a:gd name="T14" fmla="*/ 20 w 27"/>
                  <a:gd name="T15" fmla="*/ 21 h 37"/>
                  <a:gd name="T16" fmla="*/ 27 w 27"/>
                  <a:gd name="T17" fmla="*/ 22 h 37"/>
                  <a:gd name="T18" fmla="*/ 27 w 27"/>
                  <a:gd name="T19" fmla="*/ 20 h 37"/>
                  <a:gd name="T20" fmla="*/ 27 w 27"/>
                  <a:gd name="T21" fmla="*/ 16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38"/>
              <p:cNvSpPr>
                <a:spLocks noEditPoints="1"/>
              </p:cNvSpPr>
              <p:nvPr/>
            </p:nvSpPr>
            <p:spPr bwMode="auto">
              <a:xfrm>
                <a:off x="4960" y="329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39"/>
              <p:cNvSpPr>
                <a:spLocks/>
              </p:cNvSpPr>
              <p:nvPr/>
            </p:nvSpPr>
            <p:spPr bwMode="auto">
              <a:xfrm>
                <a:off x="4926" y="3224"/>
                <a:ext cx="68" cy="71"/>
              </a:xfrm>
              <a:custGeom>
                <a:avLst/>
                <a:gdLst>
                  <a:gd name="T0" fmla="*/ 19 w 38"/>
                  <a:gd name="T1" fmla="*/ 0 h 38"/>
                  <a:gd name="T2" fmla="*/ 0 w 38"/>
                  <a:gd name="T3" fmla="*/ 16 h 38"/>
                  <a:gd name="T4" fmla="*/ 0 w 38"/>
                  <a:gd name="T5" fmla="*/ 19 h 38"/>
                  <a:gd name="T6" fmla="*/ 6 w 38"/>
                  <a:gd name="T7" fmla="*/ 32 h 38"/>
                  <a:gd name="T8" fmla="*/ 6 w 38"/>
                  <a:gd name="T9" fmla="*/ 33 h 38"/>
                  <a:gd name="T10" fmla="*/ 6 w 38"/>
                  <a:gd name="T11" fmla="*/ 33 h 38"/>
                  <a:gd name="T12" fmla="*/ 19 w 38"/>
                  <a:gd name="T13" fmla="*/ 38 h 38"/>
                  <a:gd name="T14" fmla="*/ 19 w 38"/>
                  <a:gd name="T15" fmla="*/ 38 h 38"/>
                  <a:gd name="T16" fmla="*/ 19 w 38"/>
                  <a:gd name="T17" fmla="*/ 38 h 38"/>
                  <a:gd name="T18" fmla="*/ 19 w 38"/>
                  <a:gd name="T19" fmla="*/ 38 h 38"/>
                  <a:gd name="T20" fmla="*/ 19 w 38"/>
                  <a:gd name="T21" fmla="*/ 38 h 38"/>
                  <a:gd name="T22" fmla="*/ 36 w 38"/>
                  <a:gd name="T23" fmla="*/ 28 h 38"/>
                  <a:gd name="T24" fmla="*/ 36 w 38"/>
                  <a:gd name="T25" fmla="*/ 28 h 38"/>
                  <a:gd name="T26" fmla="*/ 38 w 38"/>
                  <a:gd name="T27" fmla="*/ 19 h 38"/>
                  <a:gd name="T28" fmla="*/ 26 w 38"/>
                  <a:gd name="T29" fmla="*/ 1 h 38"/>
                  <a:gd name="T30" fmla="*/ 19 w 38"/>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346" y="2813"/>
                <a:ext cx="7" cy="360"/>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347" y="3166"/>
                <a:ext cx="4" cy="5"/>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374" y="3047"/>
                <a:ext cx="298" cy="151"/>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393" y="3132"/>
                <a:ext cx="279" cy="156"/>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358" y="3269"/>
                <a:ext cx="23" cy="559"/>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346" y="3267"/>
                <a:ext cx="35" cy="56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351" y="2910"/>
                <a:ext cx="200" cy="261"/>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358" y="2910"/>
                <a:ext cx="193" cy="263"/>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346" y="3237"/>
                <a:ext cx="10" cy="49"/>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346" y="3169"/>
                <a:ext cx="47" cy="70"/>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381" y="32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347" y="3207"/>
                <a:ext cx="68" cy="71"/>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1691" y="3526"/>
                <a:ext cx="702" cy="281"/>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2062" y="3552"/>
                <a:ext cx="186" cy="126"/>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2046" y="3548"/>
                <a:ext cx="347" cy="259"/>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1771" y="3590"/>
                <a:ext cx="166" cy="17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1836" y="3661"/>
                <a:ext cx="38"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1941" y="3503"/>
                <a:ext cx="167" cy="177"/>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2007" y="3575"/>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2127" y="3580"/>
                <a:ext cx="161" cy="175"/>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2191" y="3650"/>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89"/>
              <p:cNvSpPr>
                <a:spLocks/>
              </p:cNvSpPr>
              <p:nvPr/>
            </p:nvSpPr>
            <p:spPr bwMode="auto">
              <a:xfrm>
                <a:off x="3643" y="3648"/>
                <a:ext cx="161" cy="188"/>
              </a:xfrm>
              <a:custGeom>
                <a:avLst/>
                <a:gdLst>
                  <a:gd name="T0" fmla="*/ 0 w 91"/>
                  <a:gd name="T1" fmla="*/ 97 h 100"/>
                  <a:gd name="T2" fmla="*/ 0 w 91"/>
                  <a:gd name="T3" fmla="*/ 95 h 100"/>
                  <a:gd name="T4" fmla="*/ 1 w 91"/>
                  <a:gd name="T5" fmla="*/ 91 h 100"/>
                  <a:gd name="T6" fmla="*/ 6 w 91"/>
                  <a:gd name="T7" fmla="*/ 75 h 100"/>
                  <a:gd name="T8" fmla="*/ 31 w 91"/>
                  <a:gd name="T9" fmla="*/ 32 h 100"/>
                  <a:gd name="T10" fmla="*/ 40 w 91"/>
                  <a:gd name="T11" fmla="*/ 22 h 100"/>
                  <a:gd name="T12" fmla="*/ 50 w 91"/>
                  <a:gd name="T13" fmla="*/ 14 h 100"/>
                  <a:gd name="T14" fmla="*/ 56 w 91"/>
                  <a:gd name="T15" fmla="*/ 11 h 100"/>
                  <a:gd name="T16" fmla="*/ 61 w 91"/>
                  <a:gd name="T17" fmla="*/ 8 h 100"/>
                  <a:gd name="T18" fmla="*/ 71 w 91"/>
                  <a:gd name="T19" fmla="*/ 4 h 100"/>
                  <a:gd name="T20" fmla="*/ 79 w 91"/>
                  <a:gd name="T21" fmla="*/ 2 h 100"/>
                  <a:gd name="T22" fmla="*/ 86 w 91"/>
                  <a:gd name="T23" fmla="*/ 0 h 100"/>
                  <a:gd name="T24" fmla="*/ 91 w 91"/>
                  <a:gd name="T25" fmla="*/ 0 h 100"/>
                  <a:gd name="T26" fmla="*/ 86 w 91"/>
                  <a:gd name="T27" fmla="*/ 2 h 100"/>
                  <a:gd name="T28" fmla="*/ 80 w 91"/>
                  <a:gd name="T29" fmla="*/ 4 h 100"/>
                  <a:gd name="T30" fmla="*/ 73 w 91"/>
                  <a:gd name="T31" fmla="*/ 9 h 100"/>
                  <a:gd name="T32" fmla="*/ 65 w 91"/>
                  <a:gd name="T33" fmla="*/ 15 h 100"/>
                  <a:gd name="T34" fmla="*/ 61 w 91"/>
                  <a:gd name="T35" fmla="*/ 18 h 100"/>
                  <a:gd name="T36" fmla="*/ 57 w 91"/>
                  <a:gd name="T37" fmla="*/ 22 h 100"/>
                  <a:gd name="T38" fmla="*/ 51 w 91"/>
                  <a:gd name="T39" fmla="*/ 31 h 100"/>
                  <a:gd name="T40" fmla="*/ 45 w 91"/>
                  <a:gd name="T41" fmla="*/ 41 h 100"/>
                  <a:gd name="T42" fmla="*/ 34 w 91"/>
                  <a:gd name="T43" fmla="*/ 82 h 100"/>
                  <a:gd name="T44" fmla="*/ 33 w 91"/>
                  <a:gd name="T45" fmla="*/ 95 h 100"/>
                  <a:gd name="T46" fmla="*/ 33 w 91"/>
                  <a:gd name="T47" fmla="*/ 99 h 100"/>
                  <a:gd name="T48" fmla="*/ 33 w 91"/>
                  <a:gd name="T49" fmla="*/ 100 h 100"/>
                  <a:gd name="T50" fmla="*/ 0 w 91"/>
                  <a:gd name="T51"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90"/>
              <p:cNvSpPr>
                <a:spLocks/>
              </p:cNvSpPr>
              <p:nvPr/>
            </p:nvSpPr>
            <p:spPr bwMode="auto">
              <a:xfrm>
                <a:off x="3554" y="3648"/>
                <a:ext cx="162" cy="188"/>
              </a:xfrm>
              <a:custGeom>
                <a:avLst/>
                <a:gdLst>
                  <a:gd name="T0" fmla="*/ 58 w 91"/>
                  <a:gd name="T1" fmla="*/ 100 h 100"/>
                  <a:gd name="T2" fmla="*/ 58 w 91"/>
                  <a:gd name="T3" fmla="*/ 99 h 100"/>
                  <a:gd name="T4" fmla="*/ 58 w 91"/>
                  <a:gd name="T5" fmla="*/ 95 h 100"/>
                  <a:gd name="T6" fmla="*/ 57 w 91"/>
                  <a:gd name="T7" fmla="*/ 82 h 100"/>
                  <a:gd name="T8" fmla="*/ 46 w 91"/>
                  <a:gd name="T9" fmla="*/ 41 h 100"/>
                  <a:gd name="T10" fmla="*/ 40 w 91"/>
                  <a:gd name="T11" fmla="*/ 31 h 100"/>
                  <a:gd name="T12" fmla="*/ 33 w 91"/>
                  <a:gd name="T13" fmla="*/ 22 h 100"/>
                  <a:gd name="T14" fmla="*/ 30 w 91"/>
                  <a:gd name="T15" fmla="*/ 18 h 100"/>
                  <a:gd name="T16" fmla="*/ 26 w 91"/>
                  <a:gd name="T17" fmla="*/ 15 h 100"/>
                  <a:gd name="T18" fmla="*/ 18 w 91"/>
                  <a:gd name="T19" fmla="*/ 9 h 100"/>
                  <a:gd name="T20" fmla="*/ 11 w 91"/>
                  <a:gd name="T21" fmla="*/ 4 h 100"/>
                  <a:gd name="T22" fmla="*/ 5 w 91"/>
                  <a:gd name="T23" fmla="*/ 2 h 100"/>
                  <a:gd name="T24" fmla="*/ 0 w 91"/>
                  <a:gd name="T25" fmla="*/ 0 h 100"/>
                  <a:gd name="T26" fmla="*/ 5 w 91"/>
                  <a:gd name="T27" fmla="*/ 0 h 100"/>
                  <a:gd name="T28" fmla="*/ 12 w 91"/>
                  <a:gd name="T29" fmla="*/ 2 h 100"/>
                  <a:gd name="T30" fmla="*/ 20 w 91"/>
                  <a:gd name="T31" fmla="*/ 4 h 100"/>
                  <a:gd name="T32" fmla="*/ 30 w 91"/>
                  <a:gd name="T33" fmla="*/ 8 h 100"/>
                  <a:gd name="T34" fmla="*/ 35 w 91"/>
                  <a:gd name="T35" fmla="*/ 11 h 100"/>
                  <a:gd name="T36" fmla="*/ 40 w 91"/>
                  <a:gd name="T37" fmla="*/ 14 h 100"/>
                  <a:gd name="T38" fmla="*/ 50 w 91"/>
                  <a:gd name="T39" fmla="*/ 22 h 100"/>
                  <a:gd name="T40" fmla="*/ 60 w 91"/>
                  <a:gd name="T41" fmla="*/ 32 h 100"/>
                  <a:gd name="T42" fmla="*/ 85 w 91"/>
                  <a:gd name="T43" fmla="*/ 75 h 100"/>
                  <a:gd name="T44" fmla="*/ 90 w 91"/>
                  <a:gd name="T45" fmla="*/ 91 h 100"/>
                  <a:gd name="T46" fmla="*/ 91 w 91"/>
                  <a:gd name="T47" fmla="*/ 95 h 100"/>
                  <a:gd name="T48" fmla="*/ 91 w 91"/>
                  <a:gd name="T49" fmla="*/ 97 h 100"/>
                  <a:gd name="T50" fmla="*/ 58 w 91"/>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91"/>
              <p:cNvSpPr>
                <a:spLocks/>
              </p:cNvSpPr>
              <p:nvPr/>
            </p:nvSpPr>
            <p:spPr bwMode="auto">
              <a:xfrm>
                <a:off x="3650" y="3729"/>
                <a:ext cx="165" cy="107"/>
              </a:xfrm>
              <a:custGeom>
                <a:avLst/>
                <a:gdLst>
                  <a:gd name="T0" fmla="*/ 0 w 93"/>
                  <a:gd name="T1" fmla="*/ 51 h 57"/>
                  <a:gd name="T2" fmla="*/ 0 w 93"/>
                  <a:gd name="T3" fmla="*/ 50 h 57"/>
                  <a:gd name="T4" fmla="*/ 1 w 93"/>
                  <a:gd name="T5" fmla="*/ 48 h 57"/>
                  <a:gd name="T6" fmla="*/ 2 w 93"/>
                  <a:gd name="T7" fmla="*/ 45 h 57"/>
                  <a:gd name="T8" fmla="*/ 5 w 93"/>
                  <a:gd name="T9" fmla="*/ 40 h 57"/>
                  <a:gd name="T10" fmla="*/ 9 w 93"/>
                  <a:gd name="T11" fmla="*/ 33 h 57"/>
                  <a:gd name="T12" fmla="*/ 15 w 93"/>
                  <a:gd name="T13" fmla="*/ 25 h 57"/>
                  <a:gd name="T14" fmla="*/ 22 w 93"/>
                  <a:gd name="T15" fmla="*/ 18 h 57"/>
                  <a:gd name="T16" fmla="*/ 26 w 93"/>
                  <a:gd name="T17" fmla="*/ 15 h 57"/>
                  <a:gd name="T18" fmla="*/ 31 w 93"/>
                  <a:gd name="T19" fmla="*/ 12 h 57"/>
                  <a:gd name="T20" fmla="*/ 40 w 93"/>
                  <a:gd name="T21" fmla="*/ 7 h 57"/>
                  <a:gd name="T22" fmla="*/ 50 w 93"/>
                  <a:gd name="T23" fmla="*/ 3 h 57"/>
                  <a:gd name="T24" fmla="*/ 60 w 93"/>
                  <a:gd name="T25" fmla="*/ 1 h 57"/>
                  <a:gd name="T26" fmla="*/ 69 w 93"/>
                  <a:gd name="T27" fmla="*/ 0 h 57"/>
                  <a:gd name="T28" fmla="*/ 77 w 93"/>
                  <a:gd name="T29" fmla="*/ 0 h 57"/>
                  <a:gd name="T30" fmla="*/ 81 w 93"/>
                  <a:gd name="T31" fmla="*/ 0 h 57"/>
                  <a:gd name="T32" fmla="*/ 84 w 93"/>
                  <a:gd name="T33" fmla="*/ 0 h 57"/>
                  <a:gd name="T34" fmla="*/ 89 w 93"/>
                  <a:gd name="T35" fmla="*/ 1 h 57"/>
                  <a:gd name="T36" fmla="*/ 93 w 93"/>
                  <a:gd name="T37" fmla="*/ 1 h 57"/>
                  <a:gd name="T38" fmla="*/ 89 w 93"/>
                  <a:gd name="T39" fmla="*/ 2 h 57"/>
                  <a:gd name="T40" fmla="*/ 84 w 93"/>
                  <a:gd name="T41" fmla="*/ 3 h 57"/>
                  <a:gd name="T42" fmla="*/ 81 w 93"/>
                  <a:gd name="T43" fmla="*/ 4 h 57"/>
                  <a:gd name="T44" fmla="*/ 78 w 93"/>
                  <a:gd name="T45" fmla="*/ 5 h 57"/>
                  <a:gd name="T46" fmla="*/ 71 w 93"/>
                  <a:gd name="T47" fmla="*/ 7 h 57"/>
                  <a:gd name="T48" fmla="*/ 63 w 93"/>
                  <a:gd name="T49" fmla="*/ 11 h 57"/>
                  <a:gd name="T50" fmla="*/ 56 w 93"/>
                  <a:gd name="T51" fmla="*/ 15 h 57"/>
                  <a:gd name="T52" fmla="*/ 49 w 93"/>
                  <a:gd name="T53" fmla="*/ 21 h 57"/>
                  <a:gd name="T54" fmla="*/ 44 w 93"/>
                  <a:gd name="T55" fmla="*/ 27 h 57"/>
                  <a:gd name="T56" fmla="*/ 41 w 93"/>
                  <a:gd name="T57" fmla="*/ 30 h 57"/>
                  <a:gd name="T58" fmla="*/ 39 w 93"/>
                  <a:gd name="T59" fmla="*/ 33 h 57"/>
                  <a:gd name="T60" fmla="*/ 36 w 93"/>
                  <a:gd name="T61" fmla="*/ 40 h 57"/>
                  <a:gd name="T62" fmla="*/ 34 w 93"/>
                  <a:gd name="T63" fmla="*/ 46 h 57"/>
                  <a:gd name="T64" fmla="*/ 33 w 93"/>
                  <a:gd name="T65" fmla="*/ 51 h 57"/>
                  <a:gd name="T66" fmla="*/ 33 w 93"/>
                  <a:gd name="T67" fmla="*/ 54 h 57"/>
                  <a:gd name="T68" fmla="*/ 33 w 93"/>
                  <a:gd name="T69" fmla="*/ 56 h 57"/>
                  <a:gd name="T70" fmla="*/ 33 w 93"/>
                  <a:gd name="T71" fmla="*/ 56 h 57"/>
                  <a:gd name="T72" fmla="*/ 33 w 93"/>
                  <a:gd name="T73" fmla="*/ 57 h 57"/>
                  <a:gd name="T74" fmla="*/ 0 w 93"/>
                  <a:gd name="T7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92"/>
              <p:cNvSpPr>
                <a:spLocks/>
              </p:cNvSpPr>
              <p:nvPr/>
            </p:nvSpPr>
            <p:spPr bwMode="auto">
              <a:xfrm>
                <a:off x="3538" y="3729"/>
                <a:ext cx="165" cy="107"/>
              </a:xfrm>
              <a:custGeom>
                <a:avLst/>
                <a:gdLst>
                  <a:gd name="T0" fmla="*/ 60 w 93"/>
                  <a:gd name="T1" fmla="*/ 57 h 57"/>
                  <a:gd name="T2" fmla="*/ 60 w 93"/>
                  <a:gd name="T3" fmla="*/ 56 h 57"/>
                  <a:gd name="T4" fmla="*/ 60 w 93"/>
                  <a:gd name="T5" fmla="*/ 56 h 57"/>
                  <a:gd name="T6" fmla="*/ 60 w 93"/>
                  <a:gd name="T7" fmla="*/ 54 h 57"/>
                  <a:gd name="T8" fmla="*/ 60 w 93"/>
                  <a:gd name="T9" fmla="*/ 51 h 57"/>
                  <a:gd name="T10" fmla="*/ 59 w 93"/>
                  <a:gd name="T11" fmla="*/ 46 h 57"/>
                  <a:gd name="T12" fmla="*/ 57 w 93"/>
                  <a:gd name="T13" fmla="*/ 40 h 57"/>
                  <a:gd name="T14" fmla="*/ 54 w 93"/>
                  <a:gd name="T15" fmla="*/ 33 h 57"/>
                  <a:gd name="T16" fmla="*/ 52 w 93"/>
                  <a:gd name="T17" fmla="*/ 30 h 57"/>
                  <a:gd name="T18" fmla="*/ 49 w 93"/>
                  <a:gd name="T19" fmla="*/ 27 h 57"/>
                  <a:gd name="T20" fmla="*/ 44 w 93"/>
                  <a:gd name="T21" fmla="*/ 21 h 57"/>
                  <a:gd name="T22" fmla="*/ 37 w 93"/>
                  <a:gd name="T23" fmla="*/ 15 h 57"/>
                  <a:gd name="T24" fmla="*/ 30 w 93"/>
                  <a:gd name="T25" fmla="*/ 11 h 57"/>
                  <a:gd name="T26" fmla="*/ 22 w 93"/>
                  <a:gd name="T27" fmla="*/ 7 h 57"/>
                  <a:gd name="T28" fmla="*/ 15 w 93"/>
                  <a:gd name="T29" fmla="*/ 5 h 57"/>
                  <a:gd name="T30" fmla="*/ 12 w 93"/>
                  <a:gd name="T31" fmla="*/ 4 h 57"/>
                  <a:gd name="T32" fmla="*/ 9 w 93"/>
                  <a:gd name="T33" fmla="*/ 3 h 57"/>
                  <a:gd name="T34" fmla="*/ 4 w 93"/>
                  <a:gd name="T35" fmla="*/ 2 h 57"/>
                  <a:gd name="T36" fmla="*/ 0 w 93"/>
                  <a:gd name="T37" fmla="*/ 1 h 57"/>
                  <a:gd name="T38" fmla="*/ 4 w 93"/>
                  <a:gd name="T39" fmla="*/ 1 h 57"/>
                  <a:gd name="T40" fmla="*/ 9 w 93"/>
                  <a:gd name="T41" fmla="*/ 0 h 57"/>
                  <a:gd name="T42" fmla="*/ 12 w 93"/>
                  <a:gd name="T43" fmla="*/ 0 h 57"/>
                  <a:gd name="T44" fmla="*/ 16 w 93"/>
                  <a:gd name="T45" fmla="*/ 0 h 57"/>
                  <a:gd name="T46" fmla="*/ 24 w 93"/>
                  <a:gd name="T47" fmla="*/ 0 h 57"/>
                  <a:gd name="T48" fmla="*/ 33 w 93"/>
                  <a:gd name="T49" fmla="*/ 1 h 57"/>
                  <a:gd name="T50" fmla="*/ 43 w 93"/>
                  <a:gd name="T51" fmla="*/ 3 h 57"/>
                  <a:gd name="T52" fmla="*/ 53 w 93"/>
                  <a:gd name="T53" fmla="*/ 7 h 57"/>
                  <a:gd name="T54" fmla="*/ 62 w 93"/>
                  <a:gd name="T55" fmla="*/ 12 h 57"/>
                  <a:gd name="T56" fmla="*/ 67 w 93"/>
                  <a:gd name="T57" fmla="*/ 15 h 57"/>
                  <a:gd name="T58" fmla="*/ 71 w 93"/>
                  <a:gd name="T59" fmla="*/ 18 h 57"/>
                  <a:gd name="T60" fmla="*/ 78 w 93"/>
                  <a:gd name="T61" fmla="*/ 25 h 57"/>
                  <a:gd name="T62" fmla="*/ 84 w 93"/>
                  <a:gd name="T63" fmla="*/ 33 h 57"/>
                  <a:gd name="T64" fmla="*/ 88 w 93"/>
                  <a:gd name="T65" fmla="*/ 40 h 57"/>
                  <a:gd name="T66" fmla="*/ 91 w 93"/>
                  <a:gd name="T67" fmla="*/ 45 h 57"/>
                  <a:gd name="T68" fmla="*/ 92 w 93"/>
                  <a:gd name="T69" fmla="*/ 48 h 57"/>
                  <a:gd name="T70" fmla="*/ 93 w 93"/>
                  <a:gd name="T71" fmla="*/ 50 h 57"/>
                  <a:gd name="T72" fmla="*/ 93 w 93"/>
                  <a:gd name="T73" fmla="*/ 51 h 57"/>
                  <a:gd name="T74" fmla="*/ 60 w 93"/>
                  <a:gd name="T7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93"/>
              <p:cNvSpPr>
                <a:spLocks/>
              </p:cNvSpPr>
              <p:nvPr/>
            </p:nvSpPr>
            <p:spPr bwMode="auto">
              <a:xfrm>
                <a:off x="3648" y="3627"/>
                <a:ext cx="59" cy="179"/>
              </a:xfrm>
              <a:custGeom>
                <a:avLst/>
                <a:gdLst>
                  <a:gd name="T0" fmla="*/ 0 w 33"/>
                  <a:gd name="T1" fmla="*/ 95 h 95"/>
                  <a:gd name="T2" fmla="*/ 0 w 33"/>
                  <a:gd name="T3" fmla="*/ 94 h 95"/>
                  <a:gd name="T4" fmla="*/ 0 w 33"/>
                  <a:gd name="T5" fmla="*/ 91 h 95"/>
                  <a:gd name="T6" fmla="*/ 1 w 33"/>
                  <a:gd name="T7" fmla="*/ 79 h 95"/>
                  <a:gd name="T8" fmla="*/ 7 w 33"/>
                  <a:gd name="T9" fmla="*/ 45 h 95"/>
                  <a:gd name="T10" fmla="*/ 12 w 33"/>
                  <a:gd name="T11" fmla="*/ 27 h 95"/>
                  <a:gd name="T12" fmla="*/ 19 w 33"/>
                  <a:gd name="T13" fmla="*/ 12 h 95"/>
                  <a:gd name="T14" fmla="*/ 23 w 33"/>
                  <a:gd name="T15" fmla="*/ 7 h 95"/>
                  <a:gd name="T16" fmla="*/ 27 w 33"/>
                  <a:gd name="T17" fmla="*/ 3 h 95"/>
                  <a:gd name="T18" fmla="*/ 29 w 33"/>
                  <a:gd name="T19" fmla="*/ 1 h 95"/>
                  <a:gd name="T20" fmla="*/ 30 w 33"/>
                  <a:gd name="T21" fmla="*/ 0 h 95"/>
                  <a:gd name="T22" fmla="*/ 29 w 33"/>
                  <a:gd name="T23" fmla="*/ 1 h 95"/>
                  <a:gd name="T24" fmla="*/ 28 w 33"/>
                  <a:gd name="T25" fmla="*/ 4 h 95"/>
                  <a:gd name="T26" fmla="*/ 26 w 33"/>
                  <a:gd name="T27" fmla="*/ 8 h 95"/>
                  <a:gd name="T28" fmla="*/ 24 w 33"/>
                  <a:gd name="T29" fmla="*/ 14 h 95"/>
                  <a:gd name="T30" fmla="*/ 24 w 33"/>
                  <a:gd name="T31" fmla="*/ 46 h 95"/>
                  <a:gd name="T32" fmla="*/ 29 w 33"/>
                  <a:gd name="T33" fmla="*/ 78 h 95"/>
                  <a:gd name="T34" fmla="*/ 32 w 33"/>
                  <a:gd name="T35" fmla="*/ 88 h 95"/>
                  <a:gd name="T36" fmla="*/ 33 w 33"/>
                  <a:gd name="T37" fmla="*/ 90 h 95"/>
                  <a:gd name="T38" fmla="*/ 33 w 33"/>
                  <a:gd name="T39" fmla="*/ 91 h 95"/>
                  <a:gd name="T40" fmla="*/ 0 w 33"/>
                  <a:gd name="T4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108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94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1097" y="3676"/>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920" y="3676"/>
                <a:ext cx="262"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109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1289" y="361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1255" y="3622"/>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1250" y="365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1255" y="368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1289" y="368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1312" y="368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1312" y="365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1312" y="3622"/>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1133" y="3633"/>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1099" y="3637"/>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1094" y="3674"/>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1099" y="3697"/>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1133" y="3697"/>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1156" y="3697"/>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1156" y="3674"/>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1156" y="3637"/>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955" y="3490"/>
                <a:ext cx="45"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922" y="3494"/>
                <a:ext cx="56"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916" y="3532"/>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922" y="3554"/>
                <a:ext cx="56"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955" y="3554"/>
                <a:ext cx="45"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978" y="3554"/>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978" y="3532"/>
                <a:ext cx="61"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978" y="3494"/>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927" y="362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893" y="362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888" y="3667"/>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893" y="368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927" y="368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950" y="368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950" y="3667"/>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950" y="362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1296" y="350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1262" y="350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1257" y="3547"/>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1262" y="356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1296" y="356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1319" y="356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1319" y="3547"/>
                <a:ext cx="60"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1319" y="350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1133" y="343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1099" y="3441"/>
                <a:ext cx="57" cy="6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1094" y="347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1099" y="350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1133" y="350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1156" y="350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1156" y="347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1156" y="3441"/>
                <a:ext cx="55" cy="6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53"/>
              <p:cNvSpPr>
                <a:spLocks/>
              </p:cNvSpPr>
              <p:nvPr/>
            </p:nvSpPr>
            <p:spPr bwMode="auto">
              <a:xfrm>
                <a:off x="4113" y="3601"/>
                <a:ext cx="196" cy="229"/>
              </a:xfrm>
              <a:custGeom>
                <a:avLst/>
                <a:gdLst>
                  <a:gd name="T0" fmla="*/ 71 w 111"/>
                  <a:gd name="T1" fmla="*/ 122 h 122"/>
                  <a:gd name="T2" fmla="*/ 71 w 111"/>
                  <a:gd name="T3" fmla="*/ 121 h 122"/>
                  <a:gd name="T4" fmla="*/ 71 w 111"/>
                  <a:gd name="T5" fmla="*/ 120 h 122"/>
                  <a:gd name="T6" fmla="*/ 71 w 111"/>
                  <a:gd name="T7" fmla="*/ 116 h 122"/>
                  <a:gd name="T8" fmla="*/ 70 w 111"/>
                  <a:gd name="T9" fmla="*/ 99 h 122"/>
                  <a:gd name="T10" fmla="*/ 56 w 111"/>
                  <a:gd name="T11" fmla="*/ 50 h 122"/>
                  <a:gd name="T12" fmla="*/ 49 w 111"/>
                  <a:gd name="T13" fmla="*/ 38 h 122"/>
                  <a:gd name="T14" fmla="*/ 41 w 111"/>
                  <a:gd name="T15" fmla="*/ 27 h 122"/>
                  <a:gd name="T16" fmla="*/ 36 w 111"/>
                  <a:gd name="T17" fmla="*/ 22 h 122"/>
                  <a:gd name="T18" fmla="*/ 32 w 111"/>
                  <a:gd name="T19" fmla="*/ 18 h 122"/>
                  <a:gd name="T20" fmla="*/ 22 w 111"/>
                  <a:gd name="T21" fmla="*/ 11 h 122"/>
                  <a:gd name="T22" fmla="*/ 14 w 111"/>
                  <a:gd name="T23" fmla="*/ 6 h 122"/>
                  <a:gd name="T24" fmla="*/ 6 w 111"/>
                  <a:gd name="T25" fmla="*/ 2 h 122"/>
                  <a:gd name="T26" fmla="*/ 0 w 111"/>
                  <a:gd name="T27" fmla="*/ 0 h 122"/>
                  <a:gd name="T28" fmla="*/ 7 w 111"/>
                  <a:gd name="T29" fmla="*/ 1 h 122"/>
                  <a:gd name="T30" fmla="*/ 15 w 111"/>
                  <a:gd name="T31" fmla="*/ 2 h 122"/>
                  <a:gd name="T32" fmla="*/ 25 w 111"/>
                  <a:gd name="T33" fmla="*/ 5 h 122"/>
                  <a:gd name="T34" fmla="*/ 37 w 111"/>
                  <a:gd name="T35" fmla="*/ 10 h 122"/>
                  <a:gd name="T36" fmla="*/ 43 w 111"/>
                  <a:gd name="T37" fmla="*/ 13 h 122"/>
                  <a:gd name="T38" fmla="*/ 50 w 111"/>
                  <a:gd name="T39" fmla="*/ 17 h 122"/>
                  <a:gd name="T40" fmla="*/ 62 w 111"/>
                  <a:gd name="T41" fmla="*/ 27 h 122"/>
                  <a:gd name="T42" fmla="*/ 73 w 111"/>
                  <a:gd name="T43" fmla="*/ 39 h 122"/>
                  <a:gd name="T44" fmla="*/ 83 w 111"/>
                  <a:gd name="T45" fmla="*/ 52 h 122"/>
                  <a:gd name="T46" fmla="*/ 92 w 111"/>
                  <a:gd name="T47" fmla="*/ 65 h 122"/>
                  <a:gd name="T48" fmla="*/ 103 w 111"/>
                  <a:gd name="T49" fmla="*/ 91 h 122"/>
                  <a:gd name="T50" fmla="*/ 110 w 111"/>
                  <a:gd name="T51" fmla="*/ 110 h 122"/>
                  <a:gd name="T52" fmla="*/ 111 w 111"/>
                  <a:gd name="T53" fmla="*/ 116 h 122"/>
                  <a:gd name="T54" fmla="*/ 111 w 111"/>
                  <a:gd name="T55" fmla="*/ 119 h 122"/>
                  <a:gd name="T56" fmla="*/ 71 w 111"/>
                  <a:gd name="T5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54"/>
              <p:cNvSpPr>
                <a:spLocks/>
              </p:cNvSpPr>
              <p:nvPr/>
            </p:nvSpPr>
            <p:spPr bwMode="auto">
              <a:xfrm>
                <a:off x="4221" y="3601"/>
                <a:ext cx="196" cy="229"/>
              </a:xfrm>
              <a:custGeom>
                <a:avLst/>
                <a:gdLst>
                  <a:gd name="T0" fmla="*/ 0 w 111"/>
                  <a:gd name="T1" fmla="*/ 119 h 122"/>
                  <a:gd name="T2" fmla="*/ 0 w 111"/>
                  <a:gd name="T3" fmla="*/ 116 h 122"/>
                  <a:gd name="T4" fmla="*/ 2 w 111"/>
                  <a:gd name="T5" fmla="*/ 110 h 122"/>
                  <a:gd name="T6" fmla="*/ 8 w 111"/>
                  <a:gd name="T7" fmla="*/ 91 h 122"/>
                  <a:gd name="T8" fmla="*/ 20 w 111"/>
                  <a:gd name="T9" fmla="*/ 65 h 122"/>
                  <a:gd name="T10" fmla="*/ 28 w 111"/>
                  <a:gd name="T11" fmla="*/ 52 h 122"/>
                  <a:gd name="T12" fmla="*/ 38 w 111"/>
                  <a:gd name="T13" fmla="*/ 39 h 122"/>
                  <a:gd name="T14" fmla="*/ 49 w 111"/>
                  <a:gd name="T15" fmla="*/ 27 h 122"/>
                  <a:gd name="T16" fmla="*/ 62 w 111"/>
                  <a:gd name="T17" fmla="*/ 17 h 122"/>
                  <a:gd name="T18" fmla="*/ 68 w 111"/>
                  <a:gd name="T19" fmla="*/ 13 h 122"/>
                  <a:gd name="T20" fmla="*/ 74 w 111"/>
                  <a:gd name="T21" fmla="*/ 10 h 122"/>
                  <a:gd name="T22" fmla="*/ 86 w 111"/>
                  <a:gd name="T23" fmla="*/ 5 h 122"/>
                  <a:gd name="T24" fmla="*/ 96 w 111"/>
                  <a:gd name="T25" fmla="*/ 2 h 122"/>
                  <a:gd name="T26" fmla="*/ 104 w 111"/>
                  <a:gd name="T27" fmla="*/ 1 h 122"/>
                  <a:gd name="T28" fmla="*/ 111 w 111"/>
                  <a:gd name="T29" fmla="*/ 0 h 122"/>
                  <a:gd name="T30" fmla="*/ 105 w 111"/>
                  <a:gd name="T31" fmla="*/ 2 h 122"/>
                  <a:gd name="T32" fmla="*/ 98 w 111"/>
                  <a:gd name="T33" fmla="*/ 6 h 122"/>
                  <a:gd name="T34" fmla="*/ 89 w 111"/>
                  <a:gd name="T35" fmla="*/ 11 h 122"/>
                  <a:gd name="T36" fmla="*/ 79 w 111"/>
                  <a:gd name="T37" fmla="*/ 18 h 122"/>
                  <a:gd name="T38" fmla="*/ 75 w 111"/>
                  <a:gd name="T39" fmla="*/ 22 h 122"/>
                  <a:gd name="T40" fmla="*/ 70 w 111"/>
                  <a:gd name="T41" fmla="*/ 27 h 122"/>
                  <a:gd name="T42" fmla="*/ 62 w 111"/>
                  <a:gd name="T43" fmla="*/ 38 h 122"/>
                  <a:gd name="T44" fmla="*/ 55 w 111"/>
                  <a:gd name="T45" fmla="*/ 50 h 122"/>
                  <a:gd name="T46" fmla="*/ 41 w 111"/>
                  <a:gd name="T47" fmla="*/ 99 h 122"/>
                  <a:gd name="T48" fmla="*/ 40 w 111"/>
                  <a:gd name="T49" fmla="*/ 116 h 122"/>
                  <a:gd name="T50" fmla="*/ 40 w 111"/>
                  <a:gd name="T51" fmla="*/ 120 h 122"/>
                  <a:gd name="T52" fmla="*/ 40 w 111"/>
                  <a:gd name="T53" fmla="*/ 121 h 122"/>
                  <a:gd name="T54" fmla="*/ 40 w 111"/>
                  <a:gd name="T55" fmla="*/ 122 h 122"/>
                  <a:gd name="T56" fmla="*/ 0 w 111"/>
                  <a:gd name="T5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55"/>
              <p:cNvSpPr>
                <a:spLocks/>
              </p:cNvSpPr>
              <p:nvPr/>
            </p:nvSpPr>
            <p:spPr bwMode="auto">
              <a:xfrm>
                <a:off x="4100" y="3699"/>
                <a:ext cx="200" cy="131"/>
              </a:xfrm>
              <a:custGeom>
                <a:avLst/>
                <a:gdLst>
                  <a:gd name="T0" fmla="*/ 73 w 113"/>
                  <a:gd name="T1" fmla="*/ 70 h 70"/>
                  <a:gd name="T2" fmla="*/ 73 w 113"/>
                  <a:gd name="T3" fmla="*/ 70 h 70"/>
                  <a:gd name="T4" fmla="*/ 73 w 113"/>
                  <a:gd name="T5" fmla="*/ 69 h 70"/>
                  <a:gd name="T6" fmla="*/ 73 w 113"/>
                  <a:gd name="T7" fmla="*/ 68 h 70"/>
                  <a:gd name="T8" fmla="*/ 73 w 113"/>
                  <a:gd name="T9" fmla="*/ 67 h 70"/>
                  <a:gd name="T10" fmla="*/ 73 w 113"/>
                  <a:gd name="T11" fmla="*/ 62 h 70"/>
                  <a:gd name="T12" fmla="*/ 72 w 113"/>
                  <a:gd name="T13" fmla="*/ 56 h 70"/>
                  <a:gd name="T14" fmla="*/ 69 w 113"/>
                  <a:gd name="T15" fmla="*/ 49 h 70"/>
                  <a:gd name="T16" fmla="*/ 65 w 113"/>
                  <a:gd name="T17" fmla="*/ 41 h 70"/>
                  <a:gd name="T18" fmla="*/ 63 w 113"/>
                  <a:gd name="T19" fmla="*/ 37 h 70"/>
                  <a:gd name="T20" fmla="*/ 60 w 113"/>
                  <a:gd name="T21" fmla="*/ 33 h 70"/>
                  <a:gd name="T22" fmla="*/ 57 w 113"/>
                  <a:gd name="T23" fmla="*/ 30 h 70"/>
                  <a:gd name="T24" fmla="*/ 53 w 113"/>
                  <a:gd name="T25" fmla="*/ 26 h 70"/>
                  <a:gd name="T26" fmla="*/ 45 w 113"/>
                  <a:gd name="T27" fmla="*/ 19 h 70"/>
                  <a:gd name="T28" fmla="*/ 36 w 113"/>
                  <a:gd name="T29" fmla="*/ 14 h 70"/>
                  <a:gd name="T30" fmla="*/ 27 w 113"/>
                  <a:gd name="T31" fmla="*/ 10 h 70"/>
                  <a:gd name="T32" fmla="*/ 18 w 113"/>
                  <a:gd name="T33" fmla="*/ 7 h 70"/>
                  <a:gd name="T34" fmla="*/ 15 w 113"/>
                  <a:gd name="T35" fmla="*/ 5 h 70"/>
                  <a:gd name="T36" fmla="*/ 11 w 113"/>
                  <a:gd name="T37" fmla="*/ 5 h 70"/>
                  <a:gd name="T38" fmla="*/ 5 w 113"/>
                  <a:gd name="T39" fmla="*/ 3 h 70"/>
                  <a:gd name="T40" fmla="*/ 0 w 113"/>
                  <a:gd name="T41" fmla="*/ 2 h 70"/>
                  <a:gd name="T42" fmla="*/ 5 w 113"/>
                  <a:gd name="T43" fmla="*/ 2 h 70"/>
                  <a:gd name="T44" fmla="*/ 11 w 113"/>
                  <a:gd name="T45" fmla="*/ 1 h 70"/>
                  <a:gd name="T46" fmla="*/ 15 w 113"/>
                  <a:gd name="T47" fmla="*/ 0 h 70"/>
                  <a:gd name="T48" fmla="*/ 19 w 113"/>
                  <a:gd name="T49" fmla="*/ 0 h 70"/>
                  <a:gd name="T50" fmla="*/ 29 w 113"/>
                  <a:gd name="T51" fmla="*/ 0 h 70"/>
                  <a:gd name="T52" fmla="*/ 40 w 113"/>
                  <a:gd name="T53" fmla="*/ 2 h 70"/>
                  <a:gd name="T54" fmla="*/ 52 w 113"/>
                  <a:gd name="T55" fmla="*/ 4 h 70"/>
                  <a:gd name="T56" fmla="*/ 64 w 113"/>
                  <a:gd name="T57" fmla="*/ 9 h 70"/>
                  <a:gd name="T58" fmla="*/ 70 w 113"/>
                  <a:gd name="T59" fmla="*/ 12 h 70"/>
                  <a:gd name="T60" fmla="*/ 76 w 113"/>
                  <a:gd name="T61" fmla="*/ 15 h 70"/>
                  <a:gd name="T62" fmla="*/ 81 w 113"/>
                  <a:gd name="T63" fmla="*/ 19 h 70"/>
                  <a:gd name="T64" fmla="*/ 86 w 113"/>
                  <a:gd name="T65" fmla="*/ 23 h 70"/>
                  <a:gd name="T66" fmla="*/ 95 w 113"/>
                  <a:gd name="T67" fmla="*/ 32 h 70"/>
                  <a:gd name="T68" fmla="*/ 102 w 113"/>
                  <a:gd name="T69" fmla="*/ 41 h 70"/>
                  <a:gd name="T70" fmla="*/ 107 w 113"/>
                  <a:gd name="T71" fmla="*/ 49 h 70"/>
                  <a:gd name="T72" fmla="*/ 111 w 113"/>
                  <a:gd name="T73" fmla="*/ 56 h 70"/>
                  <a:gd name="T74" fmla="*/ 112 w 113"/>
                  <a:gd name="T75" fmla="*/ 59 h 70"/>
                  <a:gd name="T76" fmla="*/ 113 w 113"/>
                  <a:gd name="T77" fmla="*/ 61 h 70"/>
                  <a:gd name="T78" fmla="*/ 113 w 113"/>
                  <a:gd name="T79" fmla="*/ 63 h 70"/>
                  <a:gd name="T80" fmla="*/ 113 w 113"/>
                  <a:gd name="T81" fmla="*/ 63 h 70"/>
                  <a:gd name="T82" fmla="*/ 73 w 113"/>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56"/>
              <p:cNvSpPr>
                <a:spLocks/>
              </p:cNvSpPr>
              <p:nvPr/>
            </p:nvSpPr>
            <p:spPr bwMode="auto">
              <a:xfrm>
                <a:off x="4235" y="3699"/>
                <a:ext cx="202" cy="131"/>
              </a:xfrm>
              <a:custGeom>
                <a:avLst/>
                <a:gdLst>
                  <a:gd name="T0" fmla="*/ 0 w 114"/>
                  <a:gd name="T1" fmla="*/ 63 h 70"/>
                  <a:gd name="T2" fmla="*/ 0 w 114"/>
                  <a:gd name="T3" fmla="*/ 63 h 70"/>
                  <a:gd name="T4" fmla="*/ 1 w 114"/>
                  <a:gd name="T5" fmla="*/ 61 h 70"/>
                  <a:gd name="T6" fmla="*/ 2 w 114"/>
                  <a:gd name="T7" fmla="*/ 59 h 70"/>
                  <a:gd name="T8" fmla="*/ 3 w 114"/>
                  <a:gd name="T9" fmla="*/ 56 h 70"/>
                  <a:gd name="T10" fmla="*/ 6 w 114"/>
                  <a:gd name="T11" fmla="*/ 49 h 70"/>
                  <a:gd name="T12" fmla="*/ 12 w 114"/>
                  <a:gd name="T13" fmla="*/ 41 h 70"/>
                  <a:gd name="T14" fmla="*/ 18 w 114"/>
                  <a:gd name="T15" fmla="*/ 32 h 70"/>
                  <a:gd name="T16" fmla="*/ 27 w 114"/>
                  <a:gd name="T17" fmla="*/ 23 h 70"/>
                  <a:gd name="T18" fmla="*/ 32 w 114"/>
                  <a:gd name="T19" fmla="*/ 19 h 70"/>
                  <a:gd name="T20" fmla="*/ 38 w 114"/>
                  <a:gd name="T21" fmla="*/ 15 h 70"/>
                  <a:gd name="T22" fmla="*/ 44 w 114"/>
                  <a:gd name="T23" fmla="*/ 12 h 70"/>
                  <a:gd name="T24" fmla="*/ 50 w 114"/>
                  <a:gd name="T25" fmla="*/ 9 h 70"/>
                  <a:gd name="T26" fmla="*/ 62 w 114"/>
                  <a:gd name="T27" fmla="*/ 4 h 70"/>
                  <a:gd name="T28" fmla="*/ 74 w 114"/>
                  <a:gd name="T29" fmla="*/ 2 h 70"/>
                  <a:gd name="T30" fmla="*/ 85 w 114"/>
                  <a:gd name="T31" fmla="*/ 0 h 70"/>
                  <a:gd name="T32" fmla="*/ 94 w 114"/>
                  <a:gd name="T33" fmla="*/ 0 h 70"/>
                  <a:gd name="T34" fmla="*/ 99 w 114"/>
                  <a:gd name="T35" fmla="*/ 0 h 70"/>
                  <a:gd name="T36" fmla="*/ 103 w 114"/>
                  <a:gd name="T37" fmla="*/ 1 h 70"/>
                  <a:gd name="T38" fmla="*/ 109 w 114"/>
                  <a:gd name="T39" fmla="*/ 2 h 70"/>
                  <a:gd name="T40" fmla="*/ 114 w 114"/>
                  <a:gd name="T41" fmla="*/ 2 h 70"/>
                  <a:gd name="T42" fmla="*/ 109 w 114"/>
                  <a:gd name="T43" fmla="*/ 3 h 70"/>
                  <a:gd name="T44" fmla="*/ 103 w 114"/>
                  <a:gd name="T45" fmla="*/ 5 h 70"/>
                  <a:gd name="T46" fmla="*/ 99 w 114"/>
                  <a:gd name="T47" fmla="*/ 5 h 70"/>
                  <a:gd name="T48" fmla="*/ 95 w 114"/>
                  <a:gd name="T49" fmla="*/ 7 h 70"/>
                  <a:gd name="T50" fmla="*/ 87 w 114"/>
                  <a:gd name="T51" fmla="*/ 10 h 70"/>
                  <a:gd name="T52" fmla="*/ 78 w 114"/>
                  <a:gd name="T53" fmla="*/ 14 h 70"/>
                  <a:gd name="T54" fmla="*/ 69 w 114"/>
                  <a:gd name="T55" fmla="*/ 19 h 70"/>
                  <a:gd name="T56" fmla="*/ 61 w 114"/>
                  <a:gd name="T57" fmla="*/ 26 h 70"/>
                  <a:gd name="T58" fmla="*/ 57 w 114"/>
                  <a:gd name="T59" fmla="*/ 30 h 70"/>
                  <a:gd name="T60" fmla="*/ 54 w 114"/>
                  <a:gd name="T61" fmla="*/ 33 h 70"/>
                  <a:gd name="T62" fmla="*/ 51 w 114"/>
                  <a:gd name="T63" fmla="*/ 37 h 70"/>
                  <a:gd name="T64" fmla="*/ 48 w 114"/>
                  <a:gd name="T65" fmla="*/ 41 h 70"/>
                  <a:gd name="T66" fmla="*/ 45 w 114"/>
                  <a:gd name="T67" fmla="*/ 49 h 70"/>
                  <a:gd name="T68" fmla="*/ 42 w 114"/>
                  <a:gd name="T69" fmla="*/ 56 h 70"/>
                  <a:gd name="T70" fmla="*/ 41 w 114"/>
                  <a:gd name="T71" fmla="*/ 62 h 70"/>
                  <a:gd name="T72" fmla="*/ 40 w 114"/>
                  <a:gd name="T73" fmla="*/ 67 h 70"/>
                  <a:gd name="T74" fmla="*/ 40 w 114"/>
                  <a:gd name="T75" fmla="*/ 68 h 70"/>
                  <a:gd name="T76" fmla="*/ 41 w 114"/>
                  <a:gd name="T77" fmla="*/ 69 h 70"/>
                  <a:gd name="T78" fmla="*/ 41 w 114"/>
                  <a:gd name="T79" fmla="*/ 70 h 70"/>
                  <a:gd name="T80" fmla="*/ 41 w 114"/>
                  <a:gd name="T81" fmla="*/ 70 h 70"/>
                  <a:gd name="T82" fmla="*/ 0 w 114"/>
                  <a:gd name="T8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357"/>
              <p:cNvSpPr>
                <a:spLocks/>
              </p:cNvSpPr>
              <p:nvPr/>
            </p:nvSpPr>
            <p:spPr bwMode="auto">
              <a:xfrm>
                <a:off x="4231" y="3577"/>
                <a:ext cx="73" cy="217"/>
              </a:xfrm>
              <a:custGeom>
                <a:avLst/>
                <a:gdLst>
                  <a:gd name="T0" fmla="*/ 0 w 41"/>
                  <a:gd name="T1" fmla="*/ 111 h 116"/>
                  <a:gd name="T2" fmla="*/ 1 w 41"/>
                  <a:gd name="T3" fmla="*/ 110 h 116"/>
                  <a:gd name="T4" fmla="*/ 2 w 41"/>
                  <a:gd name="T5" fmla="*/ 107 h 116"/>
                  <a:gd name="T6" fmla="*/ 5 w 41"/>
                  <a:gd name="T7" fmla="*/ 94 h 116"/>
                  <a:gd name="T8" fmla="*/ 12 w 41"/>
                  <a:gd name="T9" fmla="*/ 56 h 116"/>
                  <a:gd name="T10" fmla="*/ 13 w 41"/>
                  <a:gd name="T11" fmla="*/ 35 h 116"/>
                  <a:gd name="T12" fmla="*/ 11 w 41"/>
                  <a:gd name="T13" fmla="*/ 17 h 116"/>
                  <a:gd name="T14" fmla="*/ 9 w 41"/>
                  <a:gd name="T15" fmla="*/ 10 h 116"/>
                  <a:gd name="T16" fmla="*/ 7 w 41"/>
                  <a:gd name="T17" fmla="*/ 4 h 116"/>
                  <a:gd name="T18" fmla="*/ 5 w 41"/>
                  <a:gd name="T19" fmla="*/ 1 h 116"/>
                  <a:gd name="T20" fmla="*/ 4 w 41"/>
                  <a:gd name="T21" fmla="*/ 0 h 116"/>
                  <a:gd name="T22" fmla="*/ 5 w 41"/>
                  <a:gd name="T23" fmla="*/ 1 h 116"/>
                  <a:gd name="T24" fmla="*/ 8 w 41"/>
                  <a:gd name="T25" fmla="*/ 3 h 116"/>
                  <a:gd name="T26" fmla="*/ 12 w 41"/>
                  <a:gd name="T27" fmla="*/ 8 h 116"/>
                  <a:gd name="T28" fmla="*/ 17 w 41"/>
                  <a:gd name="T29" fmla="*/ 14 h 116"/>
                  <a:gd name="T30" fmla="*/ 25 w 41"/>
                  <a:gd name="T31" fmla="*/ 32 h 116"/>
                  <a:gd name="T32" fmla="*/ 32 w 41"/>
                  <a:gd name="T33" fmla="*/ 54 h 116"/>
                  <a:gd name="T34" fmla="*/ 39 w 41"/>
                  <a:gd name="T35" fmla="*/ 96 h 116"/>
                  <a:gd name="T36" fmla="*/ 41 w 41"/>
                  <a:gd name="T37" fmla="*/ 110 h 116"/>
                  <a:gd name="T38" fmla="*/ 41 w 41"/>
                  <a:gd name="T39" fmla="*/ 114 h 116"/>
                  <a:gd name="T40" fmla="*/ 41 w 41"/>
                  <a:gd name="T41" fmla="*/ 116 h 116"/>
                  <a:gd name="T42" fmla="*/ 0 w 41"/>
                  <a:gd name="T43"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58"/>
              <p:cNvSpPr>
                <a:spLocks/>
              </p:cNvSpPr>
              <p:nvPr/>
            </p:nvSpPr>
            <p:spPr bwMode="auto">
              <a:xfrm>
                <a:off x="4120" y="3654"/>
                <a:ext cx="33"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59"/>
              <p:cNvSpPr>
                <a:spLocks/>
              </p:cNvSpPr>
              <p:nvPr/>
            </p:nvSpPr>
            <p:spPr bwMode="auto">
              <a:xfrm>
                <a:off x="4136" y="3657"/>
                <a:ext cx="44" cy="47"/>
              </a:xfrm>
              <a:custGeom>
                <a:avLst/>
                <a:gdLst>
                  <a:gd name="T0" fmla="*/ 16 w 25"/>
                  <a:gd name="T1" fmla="*/ 2 h 25"/>
                  <a:gd name="T2" fmla="*/ 17 w 25"/>
                  <a:gd name="T3" fmla="*/ 8 h 25"/>
                  <a:gd name="T4" fmla="*/ 23 w 25"/>
                  <a:gd name="T5" fmla="*/ 10 h 25"/>
                  <a:gd name="T6" fmla="*/ 0 w 25"/>
                  <a:gd name="T7" fmla="*/ 25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60"/>
              <p:cNvSpPr>
                <a:spLocks/>
              </p:cNvSpPr>
              <p:nvPr/>
            </p:nvSpPr>
            <p:spPr bwMode="auto">
              <a:xfrm>
                <a:off x="4136" y="3685"/>
                <a:ext cx="47" cy="36"/>
              </a:xfrm>
              <a:custGeom>
                <a:avLst/>
                <a:gdLst>
                  <a:gd name="T0" fmla="*/ 27 w 27"/>
                  <a:gd name="T1" fmla="*/ 5 h 19"/>
                  <a:gd name="T2" fmla="*/ 24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61"/>
              <p:cNvSpPr>
                <a:spLocks/>
              </p:cNvSpPr>
              <p:nvPr/>
            </p:nvSpPr>
            <p:spPr bwMode="auto">
              <a:xfrm>
                <a:off x="4136" y="3704"/>
                <a:ext cx="44" cy="45"/>
              </a:xfrm>
              <a:custGeom>
                <a:avLst/>
                <a:gdLst>
                  <a:gd name="T0" fmla="*/ 23 w 25"/>
                  <a:gd name="T1" fmla="*/ 15 h 24"/>
                  <a:gd name="T2" fmla="*/ 17 w 25"/>
                  <a:gd name="T3" fmla="*/ 16 h 24"/>
                  <a:gd name="T4" fmla="*/ 16 w 25"/>
                  <a:gd name="T5" fmla="*/ 22 h 24"/>
                  <a:gd name="T6" fmla="*/ 0 w 25"/>
                  <a:gd name="T7" fmla="*/ 0 h 24"/>
                  <a:gd name="T8" fmla="*/ 23 w 25"/>
                  <a:gd name="T9" fmla="*/ 15 h 24"/>
                </a:gdLst>
                <a:ahLst/>
                <a:cxnLst>
                  <a:cxn ang="0">
                    <a:pos x="T0" y="T1"/>
                  </a:cxn>
                  <a:cxn ang="0">
                    <a:pos x="T2" y="T3"/>
                  </a:cxn>
                  <a:cxn ang="0">
                    <a:pos x="T4" y="T5"/>
                  </a:cxn>
                  <a:cxn ang="0">
                    <a:pos x="T6" y="T7"/>
                  </a:cxn>
                  <a:cxn ang="0">
                    <a:pos x="T8" y="T9"/>
                  </a:cxn>
                </a:cxnLst>
                <a:rect l="0" t="0" r="r" b="b"/>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62"/>
              <p:cNvSpPr>
                <a:spLocks/>
              </p:cNvSpPr>
              <p:nvPr/>
            </p:nvSpPr>
            <p:spPr bwMode="auto">
              <a:xfrm>
                <a:off x="4120" y="3704"/>
                <a:ext cx="33"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63"/>
              <p:cNvSpPr>
                <a:spLocks/>
              </p:cNvSpPr>
              <p:nvPr/>
            </p:nvSpPr>
            <p:spPr bwMode="auto">
              <a:xfrm>
                <a:off x="4093" y="3704"/>
                <a:ext cx="43"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64"/>
              <p:cNvSpPr>
                <a:spLocks/>
              </p:cNvSpPr>
              <p:nvPr/>
            </p:nvSpPr>
            <p:spPr bwMode="auto">
              <a:xfrm>
                <a:off x="4090" y="3685"/>
                <a:ext cx="46" cy="36"/>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65"/>
              <p:cNvSpPr>
                <a:spLocks/>
              </p:cNvSpPr>
              <p:nvPr/>
            </p:nvSpPr>
            <p:spPr bwMode="auto">
              <a:xfrm>
                <a:off x="4093" y="3657"/>
                <a:ext cx="43" cy="47"/>
              </a:xfrm>
              <a:custGeom>
                <a:avLst/>
                <a:gdLst>
                  <a:gd name="T0" fmla="*/ 2 w 24"/>
                  <a:gd name="T1" fmla="*/ 10 h 25"/>
                  <a:gd name="T2" fmla="*/ 8 w 24"/>
                  <a:gd name="T3" fmla="*/ 8 h 25"/>
                  <a:gd name="T4" fmla="*/ 9 w 24"/>
                  <a:gd name="T5" fmla="*/ 2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367"/>
              <p:cNvSpPr>
                <a:spLocks/>
              </p:cNvSpPr>
              <p:nvPr/>
            </p:nvSpPr>
            <p:spPr bwMode="auto">
              <a:xfrm>
                <a:off x="4240" y="366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368"/>
              <p:cNvSpPr>
                <a:spLocks/>
              </p:cNvSpPr>
              <p:nvPr/>
            </p:nvSpPr>
            <p:spPr bwMode="auto">
              <a:xfrm>
                <a:off x="4256" y="3669"/>
                <a:ext cx="44" cy="46"/>
              </a:xfrm>
              <a:custGeom>
                <a:avLst/>
                <a:gdLst>
                  <a:gd name="T0" fmla="*/ 15 w 25"/>
                  <a:gd name="T1" fmla="*/ 3 h 25"/>
                  <a:gd name="T2" fmla="*/ 17 w 25"/>
                  <a:gd name="T3" fmla="*/ 9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369"/>
              <p:cNvSpPr>
                <a:spLocks/>
              </p:cNvSpPr>
              <p:nvPr/>
            </p:nvSpPr>
            <p:spPr bwMode="auto">
              <a:xfrm>
                <a:off x="4256" y="3697"/>
                <a:ext cx="48" cy="37"/>
              </a:xfrm>
              <a:custGeom>
                <a:avLst/>
                <a:gdLst>
                  <a:gd name="T0" fmla="*/ 27 w 27"/>
                  <a:gd name="T1" fmla="*/ 5 h 20"/>
                  <a:gd name="T2" fmla="*/ 23 w 27"/>
                  <a:gd name="T3" fmla="*/ 10 h 20"/>
                  <a:gd name="T4" fmla="*/ 27 w 27"/>
                  <a:gd name="T5" fmla="*/ 15 h 20"/>
                  <a:gd name="T6" fmla="*/ 0 w 27"/>
                  <a:gd name="T7" fmla="*/ 10 h 20"/>
                  <a:gd name="T8" fmla="*/ 27 w 27"/>
                  <a:gd name="T9" fmla="*/ 5 h 20"/>
                </a:gdLst>
                <a:ahLst/>
                <a:cxnLst>
                  <a:cxn ang="0">
                    <a:pos x="T0" y="T1"/>
                  </a:cxn>
                  <a:cxn ang="0">
                    <a:pos x="T2" y="T3"/>
                  </a:cxn>
                  <a:cxn ang="0">
                    <a:pos x="T4" y="T5"/>
                  </a:cxn>
                  <a:cxn ang="0">
                    <a:pos x="T6" y="T7"/>
                  </a:cxn>
                  <a:cxn ang="0">
                    <a:pos x="T8" y="T9"/>
                  </a:cxn>
                </a:cxnLst>
                <a:rect l="0" t="0" r="r" b="b"/>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370"/>
              <p:cNvSpPr>
                <a:spLocks/>
              </p:cNvSpPr>
              <p:nvPr/>
            </p:nvSpPr>
            <p:spPr bwMode="auto">
              <a:xfrm>
                <a:off x="4256" y="371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371"/>
              <p:cNvSpPr>
                <a:spLocks/>
              </p:cNvSpPr>
              <p:nvPr/>
            </p:nvSpPr>
            <p:spPr bwMode="auto">
              <a:xfrm>
                <a:off x="4240" y="371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372"/>
              <p:cNvSpPr>
                <a:spLocks/>
              </p:cNvSpPr>
              <p:nvPr/>
            </p:nvSpPr>
            <p:spPr bwMode="auto">
              <a:xfrm>
                <a:off x="4214" y="371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373"/>
              <p:cNvSpPr>
                <a:spLocks/>
              </p:cNvSpPr>
              <p:nvPr/>
            </p:nvSpPr>
            <p:spPr bwMode="auto">
              <a:xfrm>
                <a:off x="4210" y="369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374"/>
              <p:cNvSpPr>
                <a:spLocks/>
              </p:cNvSpPr>
              <p:nvPr/>
            </p:nvSpPr>
            <p:spPr bwMode="auto">
              <a:xfrm>
                <a:off x="4214" y="3669"/>
                <a:ext cx="42" cy="46"/>
              </a:xfrm>
              <a:custGeom>
                <a:avLst/>
                <a:gdLst>
                  <a:gd name="T0" fmla="*/ 2 w 24"/>
                  <a:gd name="T1" fmla="*/ 10 h 25"/>
                  <a:gd name="T2" fmla="*/ 8 w 24"/>
                  <a:gd name="T3" fmla="*/ 9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376"/>
              <p:cNvSpPr>
                <a:spLocks/>
              </p:cNvSpPr>
              <p:nvPr/>
            </p:nvSpPr>
            <p:spPr bwMode="auto">
              <a:xfrm>
                <a:off x="4377" y="3556"/>
                <a:ext cx="33"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377"/>
              <p:cNvSpPr>
                <a:spLocks/>
              </p:cNvSpPr>
              <p:nvPr/>
            </p:nvSpPr>
            <p:spPr bwMode="auto">
              <a:xfrm>
                <a:off x="4393" y="3560"/>
                <a:ext cx="44" cy="45"/>
              </a:xfrm>
              <a:custGeom>
                <a:avLst/>
                <a:gdLst>
                  <a:gd name="T0" fmla="*/ 15 w 25"/>
                  <a:gd name="T1" fmla="*/ 2 h 24"/>
                  <a:gd name="T2" fmla="*/ 16 w 25"/>
                  <a:gd name="T3" fmla="*/ 8 h 24"/>
                  <a:gd name="T4" fmla="*/ 22 w 25"/>
                  <a:gd name="T5" fmla="*/ 9 h 24"/>
                  <a:gd name="T6" fmla="*/ 0 w 25"/>
                  <a:gd name="T7" fmla="*/ 24 h 24"/>
                  <a:gd name="T8" fmla="*/ 15 w 25"/>
                  <a:gd name="T9" fmla="*/ 2 h 24"/>
                </a:gdLst>
                <a:ahLst/>
                <a:cxnLst>
                  <a:cxn ang="0">
                    <a:pos x="T0" y="T1"/>
                  </a:cxn>
                  <a:cxn ang="0">
                    <a:pos x="T2" y="T3"/>
                  </a:cxn>
                  <a:cxn ang="0">
                    <a:pos x="T4" y="T5"/>
                  </a:cxn>
                  <a:cxn ang="0">
                    <a:pos x="T6" y="T7"/>
                  </a:cxn>
                  <a:cxn ang="0">
                    <a:pos x="T8" y="T9"/>
                  </a:cxn>
                </a:cxnLst>
                <a:rect l="0" t="0" r="r" b="b"/>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378"/>
              <p:cNvSpPr>
                <a:spLocks/>
              </p:cNvSpPr>
              <p:nvPr/>
            </p:nvSpPr>
            <p:spPr bwMode="auto">
              <a:xfrm>
                <a:off x="4393" y="3588"/>
                <a:ext cx="48" cy="35"/>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379"/>
              <p:cNvSpPr>
                <a:spLocks/>
              </p:cNvSpPr>
              <p:nvPr/>
            </p:nvSpPr>
            <p:spPr bwMode="auto">
              <a:xfrm>
                <a:off x="4393" y="3605"/>
                <a:ext cx="44" cy="47"/>
              </a:xfrm>
              <a:custGeom>
                <a:avLst/>
                <a:gdLst>
                  <a:gd name="T0" fmla="*/ 22 w 25"/>
                  <a:gd name="T1" fmla="*/ 15 h 25"/>
                  <a:gd name="T2" fmla="*/ 16 w 25"/>
                  <a:gd name="T3" fmla="*/ 17 h 25"/>
                  <a:gd name="T4" fmla="*/ 15 w 25"/>
                  <a:gd name="T5" fmla="*/ 23 h 25"/>
                  <a:gd name="T6" fmla="*/ 0 w 25"/>
                  <a:gd name="T7" fmla="*/ 0 h 25"/>
                  <a:gd name="T8" fmla="*/ 22 w 25"/>
                  <a:gd name="T9" fmla="*/ 15 h 25"/>
                </a:gdLst>
                <a:ahLst/>
                <a:cxnLst>
                  <a:cxn ang="0">
                    <a:pos x="T0" y="T1"/>
                  </a:cxn>
                  <a:cxn ang="0">
                    <a:pos x="T2" y="T3"/>
                  </a:cxn>
                  <a:cxn ang="0">
                    <a:pos x="T4" y="T5"/>
                  </a:cxn>
                  <a:cxn ang="0">
                    <a:pos x="T6" y="T7"/>
                  </a:cxn>
                  <a:cxn ang="0">
                    <a:pos x="T8" y="T9"/>
                  </a:cxn>
                </a:cxnLst>
                <a:rect l="0" t="0" r="r" b="b"/>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380"/>
              <p:cNvSpPr>
                <a:spLocks/>
              </p:cNvSpPr>
              <p:nvPr/>
            </p:nvSpPr>
            <p:spPr bwMode="auto">
              <a:xfrm>
                <a:off x="4377" y="3605"/>
                <a:ext cx="33" cy="50"/>
              </a:xfrm>
              <a:custGeom>
                <a:avLst/>
                <a:gdLst>
                  <a:gd name="T0" fmla="*/ 14 w 19"/>
                  <a:gd name="T1" fmla="*/ 27 h 27"/>
                  <a:gd name="T2" fmla="*/ 9 w 19"/>
                  <a:gd name="T3" fmla="*/ 23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381"/>
              <p:cNvSpPr>
                <a:spLocks/>
              </p:cNvSpPr>
              <p:nvPr/>
            </p:nvSpPr>
            <p:spPr bwMode="auto">
              <a:xfrm>
                <a:off x="4350" y="3605"/>
                <a:ext cx="43" cy="47"/>
              </a:xfrm>
              <a:custGeom>
                <a:avLst/>
                <a:gdLst>
                  <a:gd name="T0" fmla="*/ 9 w 24"/>
                  <a:gd name="T1" fmla="*/ 23 h 25"/>
                  <a:gd name="T2" fmla="*/ 8 w 24"/>
                  <a:gd name="T3" fmla="*/ 17 h 25"/>
                  <a:gd name="T4" fmla="*/ 2 w 24"/>
                  <a:gd name="T5" fmla="*/ 15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382"/>
              <p:cNvSpPr>
                <a:spLocks/>
              </p:cNvSpPr>
              <p:nvPr/>
            </p:nvSpPr>
            <p:spPr bwMode="auto">
              <a:xfrm>
                <a:off x="4347" y="3588"/>
                <a:ext cx="46" cy="35"/>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383"/>
              <p:cNvSpPr>
                <a:spLocks/>
              </p:cNvSpPr>
              <p:nvPr/>
            </p:nvSpPr>
            <p:spPr bwMode="auto">
              <a:xfrm>
                <a:off x="4350" y="3560"/>
                <a:ext cx="43"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385"/>
              <p:cNvSpPr>
                <a:spLocks/>
              </p:cNvSpPr>
              <p:nvPr/>
            </p:nvSpPr>
            <p:spPr bwMode="auto">
              <a:xfrm>
                <a:off x="4398" y="3659"/>
                <a:ext cx="34" cy="51"/>
              </a:xfrm>
              <a:custGeom>
                <a:avLst/>
                <a:gdLst>
                  <a:gd name="T0" fmla="*/ 5 w 19"/>
                  <a:gd name="T1" fmla="*/ 0 h 27"/>
                  <a:gd name="T2" fmla="*/ 10 w 19"/>
                  <a:gd name="T3" fmla="*/ 4 h 27"/>
                  <a:gd name="T4" fmla="*/ 15 w 19"/>
                  <a:gd name="T5" fmla="*/ 0 h 27"/>
                  <a:gd name="T6" fmla="*/ 10 w 19"/>
                  <a:gd name="T7" fmla="*/ 27 h 27"/>
                  <a:gd name="T8" fmla="*/ 5 w 19"/>
                  <a:gd name="T9" fmla="*/ 0 h 27"/>
                </a:gdLst>
                <a:ahLst/>
                <a:cxnLst>
                  <a:cxn ang="0">
                    <a:pos x="T0" y="T1"/>
                  </a:cxn>
                  <a:cxn ang="0">
                    <a:pos x="T2" y="T3"/>
                  </a:cxn>
                  <a:cxn ang="0">
                    <a:pos x="T4" y="T5"/>
                  </a:cxn>
                  <a:cxn ang="0">
                    <a:pos x="T6" y="T7"/>
                  </a:cxn>
                  <a:cxn ang="0">
                    <a:pos x="T8" y="T9"/>
                  </a:cxn>
                </a:cxnLst>
                <a:rect l="0" t="0" r="r" b="b"/>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386"/>
              <p:cNvSpPr>
                <a:spLocks/>
              </p:cNvSpPr>
              <p:nvPr/>
            </p:nvSpPr>
            <p:spPr bwMode="auto">
              <a:xfrm>
                <a:off x="4416" y="3663"/>
                <a:ext cx="42" cy="47"/>
              </a:xfrm>
              <a:custGeom>
                <a:avLst/>
                <a:gdLst>
                  <a:gd name="T0" fmla="*/ 15 w 24"/>
                  <a:gd name="T1" fmla="*/ 3 h 25"/>
                  <a:gd name="T2" fmla="*/ 16 w 24"/>
                  <a:gd name="T3" fmla="*/ 8 h 25"/>
                  <a:gd name="T4" fmla="*/ 22 w 24"/>
                  <a:gd name="T5" fmla="*/ 10 h 25"/>
                  <a:gd name="T6" fmla="*/ 0 w 24"/>
                  <a:gd name="T7" fmla="*/ 25 h 25"/>
                  <a:gd name="T8" fmla="*/ 15 w 24"/>
                  <a:gd name="T9" fmla="*/ 3 h 25"/>
                </a:gdLst>
                <a:ahLst/>
                <a:cxnLst>
                  <a:cxn ang="0">
                    <a:pos x="T0" y="T1"/>
                  </a:cxn>
                  <a:cxn ang="0">
                    <a:pos x="T2" y="T3"/>
                  </a:cxn>
                  <a:cxn ang="0">
                    <a:pos x="T4" y="T5"/>
                  </a:cxn>
                  <a:cxn ang="0">
                    <a:pos x="T6" y="T7"/>
                  </a:cxn>
                  <a:cxn ang="0">
                    <a:pos x="T8" y="T9"/>
                  </a:cxn>
                </a:cxnLst>
                <a:rect l="0" t="0" r="r" b="b"/>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387"/>
              <p:cNvSpPr>
                <a:spLocks/>
              </p:cNvSpPr>
              <p:nvPr/>
            </p:nvSpPr>
            <p:spPr bwMode="auto">
              <a:xfrm>
                <a:off x="4416" y="3691"/>
                <a:ext cx="46" cy="36"/>
              </a:xfrm>
              <a:custGeom>
                <a:avLst/>
                <a:gdLst>
                  <a:gd name="T0" fmla="*/ 26 w 26"/>
                  <a:gd name="T1" fmla="*/ 5 h 19"/>
                  <a:gd name="T2" fmla="*/ 23 w 26"/>
                  <a:gd name="T3" fmla="*/ 10 h 19"/>
                  <a:gd name="T4" fmla="*/ 26 w 26"/>
                  <a:gd name="T5" fmla="*/ 15 h 19"/>
                  <a:gd name="T6" fmla="*/ 0 w 26"/>
                  <a:gd name="T7" fmla="*/ 10 h 19"/>
                  <a:gd name="T8" fmla="*/ 26 w 26"/>
                  <a:gd name="T9" fmla="*/ 5 h 19"/>
                </a:gdLst>
                <a:ahLst/>
                <a:cxnLst>
                  <a:cxn ang="0">
                    <a:pos x="T0" y="T1"/>
                  </a:cxn>
                  <a:cxn ang="0">
                    <a:pos x="T2" y="T3"/>
                  </a:cxn>
                  <a:cxn ang="0">
                    <a:pos x="T4" y="T5"/>
                  </a:cxn>
                  <a:cxn ang="0">
                    <a:pos x="T6" y="T7"/>
                  </a:cxn>
                  <a:cxn ang="0">
                    <a:pos x="T8" y="T9"/>
                  </a:cxn>
                </a:cxnLst>
                <a:rect l="0" t="0" r="r" b="b"/>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388"/>
              <p:cNvSpPr>
                <a:spLocks/>
              </p:cNvSpPr>
              <p:nvPr/>
            </p:nvSpPr>
            <p:spPr bwMode="auto">
              <a:xfrm>
                <a:off x="4416" y="3710"/>
                <a:ext cx="42" cy="45"/>
              </a:xfrm>
              <a:custGeom>
                <a:avLst/>
                <a:gdLst>
                  <a:gd name="T0" fmla="*/ 22 w 24"/>
                  <a:gd name="T1" fmla="*/ 15 h 24"/>
                  <a:gd name="T2" fmla="*/ 16 w 24"/>
                  <a:gd name="T3" fmla="*/ 16 h 24"/>
                  <a:gd name="T4" fmla="*/ 15 w 24"/>
                  <a:gd name="T5" fmla="*/ 22 h 24"/>
                  <a:gd name="T6" fmla="*/ 0 w 24"/>
                  <a:gd name="T7" fmla="*/ 0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389"/>
              <p:cNvSpPr>
                <a:spLocks/>
              </p:cNvSpPr>
              <p:nvPr/>
            </p:nvSpPr>
            <p:spPr bwMode="auto">
              <a:xfrm>
                <a:off x="4398" y="3710"/>
                <a:ext cx="34" cy="49"/>
              </a:xfrm>
              <a:custGeom>
                <a:avLst/>
                <a:gdLst>
                  <a:gd name="T0" fmla="*/ 15 w 19"/>
                  <a:gd name="T1" fmla="*/ 26 h 26"/>
                  <a:gd name="T2" fmla="*/ 10 w 19"/>
                  <a:gd name="T3" fmla="*/ 23 h 26"/>
                  <a:gd name="T4" fmla="*/ 5 w 19"/>
                  <a:gd name="T5" fmla="*/ 26 h 26"/>
                  <a:gd name="T6" fmla="*/ 10 w 19"/>
                  <a:gd name="T7" fmla="*/ 0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390"/>
              <p:cNvSpPr>
                <a:spLocks/>
              </p:cNvSpPr>
              <p:nvPr/>
            </p:nvSpPr>
            <p:spPr bwMode="auto">
              <a:xfrm>
                <a:off x="4371" y="3710"/>
                <a:ext cx="45" cy="45"/>
              </a:xfrm>
              <a:custGeom>
                <a:avLst/>
                <a:gdLst>
                  <a:gd name="T0" fmla="*/ 9 w 25"/>
                  <a:gd name="T1" fmla="*/ 22 h 24"/>
                  <a:gd name="T2" fmla="*/ 8 w 25"/>
                  <a:gd name="T3" fmla="*/ 16 h 24"/>
                  <a:gd name="T4" fmla="*/ 2 w 25"/>
                  <a:gd name="T5" fmla="*/ 15 h 24"/>
                  <a:gd name="T6" fmla="*/ 25 w 25"/>
                  <a:gd name="T7" fmla="*/ 0 h 24"/>
                  <a:gd name="T8" fmla="*/ 9 w 25"/>
                  <a:gd name="T9" fmla="*/ 22 h 24"/>
                </a:gdLst>
                <a:ahLst/>
                <a:cxnLst>
                  <a:cxn ang="0">
                    <a:pos x="T0" y="T1"/>
                  </a:cxn>
                  <a:cxn ang="0">
                    <a:pos x="T2" y="T3"/>
                  </a:cxn>
                  <a:cxn ang="0">
                    <a:pos x="T4" y="T5"/>
                  </a:cxn>
                  <a:cxn ang="0">
                    <a:pos x="T6" y="T7"/>
                  </a:cxn>
                  <a:cxn ang="0">
                    <a:pos x="T8" y="T9"/>
                  </a:cxn>
                </a:cxnLst>
                <a:rect l="0" t="0" r="r" b="b"/>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391"/>
              <p:cNvSpPr>
                <a:spLocks/>
              </p:cNvSpPr>
              <p:nvPr/>
            </p:nvSpPr>
            <p:spPr bwMode="auto">
              <a:xfrm>
                <a:off x="4368" y="3691"/>
                <a:ext cx="48" cy="36"/>
              </a:xfrm>
              <a:custGeom>
                <a:avLst/>
                <a:gdLst>
                  <a:gd name="T0" fmla="*/ 0 w 27"/>
                  <a:gd name="T1" fmla="*/ 15 h 19"/>
                  <a:gd name="T2" fmla="*/ 3 w 27"/>
                  <a:gd name="T3" fmla="*/ 10 h 19"/>
                  <a:gd name="T4" fmla="*/ 0 w 27"/>
                  <a:gd name="T5" fmla="*/ 5 h 19"/>
                  <a:gd name="T6" fmla="*/ 27 w 27"/>
                  <a:gd name="T7" fmla="*/ 10 h 19"/>
                  <a:gd name="T8" fmla="*/ 0 w 27"/>
                  <a:gd name="T9" fmla="*/ 15 h 19"/>
                </a:gdLst>
                <a:ahLst/>
                <a:cxnLst>
                  <a:cxn ang="0">
                    <a:pos x="T0" y="T1"/>
                  </a:cxn>
                  <a:cxn ang="0">
                    <a:pos x="T2" y="T3"/>
                  </a:cxn>
                  <a:cxn ang="0">
                    <a:pos x="T4" y="T5"/>
                  </a:cxn>
                  <a:cxn ang="0">
                    <a:pos x="T6" y="T7"/>
                  </a:cxn>
                  <a:cxn ang="0">
                    <a:pos x="T8" y="T9"/>
                  </a:cxn>
                </a:cxnLst>
                <a:rect l="0" t="0" r="r" b="b"/>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392"/>
              <p:cNvSpPr>
                <a:spLocks/>
              </p:cNvSpPr>
              <p:nvPr/>
            </p:nvSpPr>
            <p:spPr bwMode="auto">
              <a:xfrm>
                <a:off x="4371" y="3663"/>
                <a:ext cx="45" cy="47"/>
              </a:xfrm>
              <a:custGeom>
                <a:avLst/>
                <a:gdLst>
                  <a:gd name="T0" fmla="*/ 2 w 25"/>
                  <a:gd name="T1" fmla="*/ 10 h 25"/>
                  <a:gd name="T2" fmla="*/ 8 w 25"/>
                  <a:gd name="T3" fmla="*/ 8 h 25"/>
                  <a:gd name="T4" fmla="*/ 9 w 25"/>
                  <a:gd name="T5" fmla="*/ 3 h 25"/>
                  <a:gd name="T6" fmla="*/ 25 w 25"/>
                  <a:gd name="T7" fmla="*/ 25 h 25"/>
                  <a:gd name="T8" fmla="*/ 2 w 25"/>
                  <a:gd name="T9" fmla="*/ 10 h 25"/>
                </a:gdLst>
                <a:ahLst/>
                <a:cxnLst>
                  <a:cxn ang="0">
                    <a:pos x="T0" y="T1"/>
                  </a:cxn>
                  <a:cxn ang="0">
                    <a:pos x="T2" y="T3"/>
                  </a:cxn>
                  <a:cxn ang="0">
                    <a:pos x="T4" y="T5"/>
                  </a:cxn>
                  <a:cxn ang="0">
                    <a:pos x="T6" y="T7"/>
                  </a:cxn>
                  <a:cxn ang="0">
                    <a:pos x="T8" y="T9"/>
                  </a:cxn>
                </a:cxnLst>
                <a:rect l="0" t="0" r="r" b="b"/>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394"/>
              <p:cNvSpPr>
                <a:spLocks/>
              </p:cNvSpPr>
              <p:nvPr/>
            </p:nvSpPr>
            <p:spPr bwMode="auto">
              <a:xfrm>
                <a:off x="4114" y="3567"/>
                <a:ext cx="34"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395"/>
              <p:cNvSpPr>
                <a:spLocks/>
              </p:cNvSpPr>
              <p:nvPr/>
            </p:nvSpPr>
            <p:spPr bwMode="auto">
              <a:xfrm>
                <a:off x="4130" y="3571"/>
                <a:ext cx="45" cy="45"/>
              </a:xfrm>
              <a:custGeom>
                <a:avLst/>
                <a:gdLst>
                  <a:gd name="T0" fmla="*/ 16 w 25"/>
                  <a:gd name="T1" fmla="*/ 2 h 24"/>
                  <a:gd name="T2" fmla="*/ 17 w 25"/>
                  <a:gd name="T3" fmla="*/ 8 h 24"/>
                  <a:gd name="T4" fmla="*/ 23 w 25"/>
                  <a:gd name="T5" fmla="*/ 9 h 24"/>
                  <a:gd name="T6" fmla="*/ 0 w 25"/>
                  <a:gd name="T7" fmla="*/ 24 h 24"/>
                  <a:gd name="T8" fmla="*/ 16 w 25"/>
                  <a:gd name="T9" fmla="*/ 2 h 24"/>
                </a:gdLst>
                <a:ahLst/>
                <a:cxnLst>
                  <a:cxn ang="0">
                    <a:pos x="T0" y="T1"/>
                  </a:cxn>
                  <a:cxn ang="0">
                    <a:pos x="T2" y="T3"/>
                  </a:cxn>
                  <a:cxn ang="0">
                    <a:pos x="T4" y="T5"/>
                  </a:cxn>
                  <a:cxn ang="0">
                    <a:pos x="T6" y="T7"/>
                  </a:cxn>
                  <a:cxn ang="0">
                    <a:pos x="T8" y="T9"/>
                  </a:cxn>
                </a:cxnLst>
                <a:rect l="0" t="0" r="r" b="b"/>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396"/>
              <p:cNvSpPr>
                <a:spLocks/>
              </p:cNvSpPr>
              <p:nvPr/>
            </p:nvSpPr>
            <p:spPr bwMode="auto">
              <a:xfrm>
                <a:off x="4130" y="3599"/>
                <a:ext cx="48" cy="36"/>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397"/>
              <p:cNvSpPr>
                <a:spLocks/>
              </p:cNvSpPr>
              <p:nvPr/>
            </p:nvSpPr>
            <p:spPr bwMode="auto">
              <a:xfrm>
                <a:off x="4130" y="3616"/>
                <a:ext cx="45" cy="47"/>
              </a:xfrm>
              <a:custGeom>
                <a:avLst/>
                <a:gdLst>
                  <a:gd name="T0" fmla="*/ 23 w 25"/>
                  <a:gd name="T1" fmla="*/ 16 h 25"/>
                  <a:gd name="T2" fmla="*/ 17 w 25"/>
                  <a:gd name="T3" fmla="*/ 17 h 25"/>
                  <a:gd name="T4" fmla="*/ 16 w 25"/>
                  <a:gd name="T5" fmla="*/ 23 h 25"/>
                  <a:gd name="T6" fmla="*/ 0 w 25"/>
                  <a:gd name="T7" fmla="*/ 0 h 25"/>
                  <a:gd name="T8" fmla="*/ 23 w 25"/>
                  <a:gd name="T9" fmla="*/ 16 h 25"/>
                </a:gdLst>
                <a:ahLst/>
                <a:cxnLst>
                  <a:cxn ang="0">
                    <a:pos x="T0" y="T1"/>
                  </a:cxn>
                  <a:cxn ang="0">
                    <a:pos x="T2" y="T3"/>
                  </a:cxn>
                  <a:cxn ang="0">
                    <a:pos x="T4" y="T5"/>
                  </a:cxn>
                  <a:cxn ang="0">
                    <a:pos x="T6" y="T7"/>
                  </a:cxn>
                  <a:cxn ang="0">
                    <a:pos x="T8" y="T9"/>
                  </a:cxn>
                </a:cxnLst>
                <a:rect l="0" t="0" r="r" b="b"/>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98"/>
              <p:cNvSpPr>
                <a:spLocks/>
              </p:cNvSpPr>
              <p:nvPr/>
            </p:nvSpPr>
            <p:spPr bwMode="auto">
              <a:xfrm>
                <a:off x="4114" y="3616"/>
                <a:ext cx="34" cy="51"/>
              </a:xfrm>
              <a:custGeom>
                <a:avLst/>
                <a:gdLst>
                  <a:gd name="T0" fmla="*/ 14 w 19"/>
                  <a:gd name="T1" fmla="*/ 27 h 27"/>
                  <a:gd name="T2" fmla="*/ 9 w 19"/>
                  <a:gd name="T3" fmla="*/ 24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99"/>
              <p:cNvSpPr>
                <a:spLocks/>
              </p:cNvSpPr>
              <p:nvPr/>
            </p:nvSpPr>
            <p:spPr bwMode="auto">
              <a:xfrm>
                <a:off x="4088" y="3616"/>
                <a:ext cx="42" cy="47"/>
              </a:xfrm>
              <a:custGeom>
                <a:avLst/>
                <a:gdLst>
                  <a:gd name="T0" fmla="*/ 9 w 24"/>
                  <a:gd name="T1" fmla="*/ 23 h 25"/>
                  <a:gd name="T2" fmla="*/ 8 w 24"/>
                  <a:gd name="T3" fmla="*/ 17 h 25"/>
                  <a:gd name="T4" fmla="*/ 2 w 24"/>
                  <a:gd name="T5" fmla="*/ 16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400"/>
              <p:cNvSpPr>
                <a:spLocks/>
              </p:cNvSpPr>
              <p:nvPr/>
            </p:nvSpPr>
            <p:spPr bwMode="auto">
              <a:xfrm>
                <a:off x="4084" y="3599"/>
                <a:ext cx="46" cy="36"/>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401"/>
              <p:cNvSpPr>
                <a:spLocks/>
              </p:cNvSpPr>
              <p:nvPr/>
            </p:nvSpPr>
            <p:spPr bwMode="auto">
              <a:xfrm>
                <a:off x="4088" y="3571"/>
                <a:ext cx="42"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403"/>
              <p:cNvSpPr>
                <a:spLocks/>
              </p:cNvSpPr>
              <p:nvPr/>
            </p:nvSpPr>
            <p:spPr bwMode="auto">
              <a:xfrm>
                <a:off x="4240" y="351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404"/>
              <p:cNvSpPr>
                <a:spLocks/>
              </p:cNvSpPr>
              <p:nvPr/>
            </p:nvSpPr>
            <p:spPr bwMode="auto">
              <a:xfrm>
                <a:off x="4256" y="3518"/>
                <a:ext cx="44" cy="47"/>
              </a:xfrm>
              <a:custGeom>
                <a:avLst/>
                <a:gdLst>
                  <a:gd name="T0" fmla="*/ 15 w 25"/>
                  <a:gd name="T1" fmla="*/ 3 h 25"/>
                  <a:gd name="T2" fmla="*/ 17 w 25"/>
                  <a:gd name="T3" fmla="*/ 8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405"/>
              <p:cNvSpPr>
                <a:spLocks/>
              </p:cNvSpPr>
              <p:nvPr/>
            </p:nvSpPr>
            <p:spPr bwMode="auto">
              <a:xfrm>
                <a:off x="4256" y="3547"/>
                <a:ext cx="48" cy="35"/>
              </a:xfrm>
              <a:custGeom>
                <a:avLst/>
                <a:gdLst>
                  <a:gd name="T0" fmla="*/ 27 w 27"/>
                  <a:gd name="T1" fmla="*/ 5 h 19"/>
                  <a:gd name="T2" fmla="*/ 23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Group 607"/>
            <p:cNvGrpSpPr>
              <a:grpSpLocks/>
            </p:cNvGrpSpPr>
            <p:nvPr/>
          </p:nvGrpSpPr>
          <p:grpSpPr bwMode="auto">
            <a:xfrm>
              <a:off x="37" y="2466"/>
              <a:ext cx="4774" cy="1400"/>
              <a:chOff x="37" y="2466"/>
              <a:chExt cx="4774" cy="1400"/>
            </a:xfrm>
          </p:grpSpPr>
          <p:sp>
            <p:nvSpPr>
              <p:cNvPr id="92" name="Freeform 407"/>
              <p:cNvSpPr>
                <a:spLocks/>
              </p:cNvSpPr>
              <p:nvPr/>
            </p:nvSpPr>
            <p:spPr bwMode="auto">
              <a:xfrm>
                <a:off x="4256" y="356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08"/>
              <p:cNvSpPr>
                <a:spLocks/>
              </p:cNvSpPr>
              <p:nvPr/>
            </p:nvSpPr>
            <p:spPr bwMode="auto">
              <a:xfrm>
                <a:off x="4240" y="356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09"/>
              <p:cNvSpPr>
                <a:spLocks/>
              </p:cNvSpPr>
              <p:nvPr/>
            </p:nvSpPr>
            <p:spPr bwMode="auto">
              <a:xfrm>
                <a:off x="4214" y="356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10"/>
              <p:cNvSpPr>
                <a:spLocks/>
              </p:cNvSpPr>
              <p:nvPr/>
            </p:nvSpPr>
            <p:spPr bwMode="auto">
              <a:xfrm>
                <a:off x="4210" y="354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11"/>
              <p:cNvSpPr>
                <a:spLocks/>
              </p:cNvSpPr>
              <p:nvPr/>
            </p:nvSpPr>
            <p:spPr bwMode="auto">
              <a:xfrm>
                <a:off x="4214" y="3518"/>
                <a:ext cx="42" cy="47"/>
              </a:xfrm>
              <a:custGeom>
                <a:avLst/>
                <a:gdLst>
                  <a:gd name="T0" fmla="*/ 2 w 24"/>
                  <a:gd name="T1" fmla="*/ 10 h 25"/>
                  <a:gd name="T2" fmla="*/ 8 w 24"/>
                  <a:gd name="T3" fmla="*/ 8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174" y="3590"/>
                <a:ext cx="207" cy="238"/>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62" y="3590"/>
                <a:ext cx="206" cy="238"/>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183" y="3693"/>
                <a:ext cx="212" cy="137"/>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41" y="3693"/>
                <a:ext cx="211" cy="137"/>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181" y="3565"/>
                <a:ext cx="74" cy="227"/>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342" y="3655"/>
                <a:ext cx="149" cy="171"/>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262" y="3655"/>
                <a:ext cx="149" cy="171"/>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349" y="3729"/>
                <a:ext cx="153" cy="99"/>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246" y="3729"/>
                <a:ext cx="153" cy="99"/>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347" y="3637"/>
                <a:ext cx="55" cy="163"/>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423"/>
              <p:cNvSpPr>
                <a:spLocks/>
              </p:cNvSpPr>
              <p:nvPr/>
            </p:nvSpPr>
            <p:spPr bwMode="auto">
              <a:xfrm>
                <a:off x="3109" y="3012"/>
                <a:ext cx="566" cy="467"/>
              </a:xfrm>
              <a:custGeom>
                <a:avLst/>
                <a:gdLst>
                  <a:gd name="T0" fmla="*/ 270 w 319"/>
                  <a:gd name="T1" fmla="*/ 102 h 249"/>
                  <a:gd name="T2" fmla="*/ 156 w 319"/>
                  <a:gd name="T3" fmla="*/ 0 h 249"/>
                  <a:gd name="T4" fmla="*/ 42 w 319"/>
                  <a:gd name="T5" fmla="*/ 106 h 249"/>
                  <a:gd name="T6" fmla="*/ 0 w 319"/>
                  <a:gd name="T7" fmla="*/ 164 h 249"/>
                  <a:gd name="T8" fmla="*/ 160 w 319"/>
                  <a:gd name="T9" fmla="*/ 249 h 249"/>
                  <a:gd name="T10" fmla="*/ 319 w 319"/>
                  <a:gd name="T11" fmla="*/ 164 h 249"/>
                  <a:gd name="T12" fmla="*/ 270 w 319"/>
                  <a:gd name="T13" fmla="*/ 102 h 249"/>
                </a:gdLst>
                <a:ahLst/>
                <a:cxnLst>
                  <a:cxn ang="0">
                    <a:pos x="T0" y="T1"/>
                  </a:cxn>
                  <a:cxn ang="0">
                    <a:pos x="T2" y="T3"/>
                  </a:cxn>
                  <a:cxn ang="0">
                    <a:pos x="T4" y="T5"/>
                  </a:cxn>
                  <a:cxn ang="0">
                    <a:pos x="T6" y="T7"/>
                  </a:cxn>
                  <a:cxn ang="0">
                    <a:pos x="T8" y="T9"/>
                  </a:cxn>
                  <a:cxn ang="0">
                    <a:pos x="T10" y="T11"/>
                  </a:cxn>
                  <a:cxn ang="0">
                    <a:pos x="T12" y="T13"/>
                  </a:cxn>
                </a:cxnLst>
                <a:rect l="0" t="0" r="r" b="b"/>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24"/>
              <p:cNvSpPr>
                <a:spLocks/>
              </p:cNvSpPr>
              <p:nvPr/>
            </p:nvSpPr>
            <p:spPr bwMode="auto">
              <a:xfrm>
                <a:off x="3146" y="3079"/>
                <a:ext cx="492" cy="406"/>
              </a:xfrm>
              <a:custGeom>
                <a:avLst/>
                <a:gdLst>
                  <a:gd name="T0" fmla="*/ 235 w 277"/>
                  <a:gd name="T1" fmla="*/ 89 h 216"/>
                  <a:gd name="T2" fmla="*/ 136 w 277"/>
                  <a:gd name="T3" fmla="*/ 0 h 216"/>
                  <a:gd name="T4" fmla="*/ 37 w 277"/>
                  <a:gd name="T5" fmla="*/ 92 h 216"/>
                  <a:gd name="T6" fmla="*/ 0 w 277"/>
                  <a:gd name="T7" fmla="*/ 142 h 216"/>
                  <a:gd name="T8" fmla="*/ 139 w 277"/>
                  <a:gd name="T9" fmla="*/ 216 h 216"/>
                  <a:gd name="T10" fmla="*/ 277 w 277"/>
                  <a:gd name="T11" fmla="*/ 142 h 216"/>
                  <a:gd name="T12" fmla="*/ 235 w 277"/>
                  <a:gd name="T13" fmla="*/ 89 h 216"/>
                </a:gdLst>
                <a:ahLst/>
                <a:cxnLst>
                  <a:cxn ang="0">
                    <a:pos x="T0" y="T1"/>
                  </a:cxn>
                  <a:cxn ang="0">
                    <a:pos x="T2" y="T3"/>
                  </a:cxn>
                  <a:cxn ang="0">
                    <a:pos x="T4" y="T5"/>
                  </a:cxn>
                  <a:cxn ang="0">
                    <a:pos x="T6" y="T7"/>
                  </a:cxn>
                  <a:cxn ang="0">
                    <a:pos x="T8" y="T9"/>
                  </a:cxn>
                  <a:cxn ang="0">
                    <a:pos x="T10" y="T11"/>
                  </a:cxn>
                  <a:cxn ang="0">
                    <a:pos x="T12" y="T13"/>
                  </a:cxn>
                </a:cxnLst>
                <a:rect l="0" t="0" r="r" b="b"/>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27"/>
              <p:cNvSpPr>
                <a:spLocks noEditPoints="1"/>
              </p:cNvSpPr>
              <p:nvPr/>
            </p:nvSpPr>
            <p:spPr bwMode="auto">
              <a:xfrm>
                <a:off x="3418" y="3181"/>
                <a:ext cx="257" cy="345"/>
              </a:xfrm>
              <a:custGeom>
                <a:avLst/>
                <a:gdLst>
                  <a:gd name="T0" fmla="*/ 0 w 145"/>
                  <a:gd name="T1" fmla="*/ 184 h 184"/>
                  <a:gd name="T2" fmla="*/ 145 w 145"/>
                  <a:gd name="T3" fmla="*/ 75 h 184"/>
                  <a:gd name="T4" fmla="*/ 145 w 145"/>
                  <a:gd name="T5" fmla="*/ 75 h 184"/>
                  <a:gd name="T6" fmla="*/ 145 w 145"/>
                  <a:gd name="T7" fmla="*/ 75 h 184"/>
                  <a:gd name="T8" fmla="*/ 145 w 145"/>
                  <a:gd name="T9" fmla="*/ 75 h 184"/>
                  <a:gd name="T10" fmla="*/ 145 w 145"/>
                  <a:gd name="T11" fmla="*/ 75 h 184"/>
                  <a:gd name="T12" fmla="*/ 145 w 145"/>
                  <a:gd name="T13" fmla="*/ 74 h 184"/>
                  <a:gd name="T14" fmla="*/ 145 w 145"/>
                  <a:gd name="T15" fmla="*/ 74 h 184"/>
                  <a:gd name="T16" fmla="*/ 145 w 145"/>
                  <a:gd name="T17" fmla="*/ 74 h 184"/>
                  <a:gd name="T18" fmla="*/ 145 w 145"/>
                  <a:gd name="T19" fmla="*/ 74 h 184"/>
                  <a:gd name="T20" fmla="*/ 96 w 145"/>
                  <a:gd name="T21" fmla="*/ 12 h 184"/>
                  <a:gd name="T22" fmla="*/ 96 w 145"/>
                  <a:gd name="T23" fmla="*/ 12 h 184"/>
                  <a:gd name="T24" fmla="*/ 96 w 145"/>
                  <a:gd name="T25" fmla="*/ 12 h 184"/>
                  <a:gd name="T26" fmla="*/ 96 w 145"/>
                  <a:gd name="T27" fmla="*/ 12 h 184"/>
                  <a:gd name="T28" fmla="*/ 96 w 145"/>
                  <a:gd name="T29" fmla="*/ 12 h 184"/>
                  <a:gd name="T30" fmla="*/ 96 w 145"/>
                  <a:gd name="T31" fmla="*/ 12 h 184"/>
                  <a:gd name="T32" fmla="*/ 96 w 145"/>
                  <a:gd name="T33" fmla="*/ 11 h 184"/>
                  <a:gd name="T34" fmla="*/ 96 w 145"/>
                  <a:gd name="T35" fmla="*/ 11 h 184"/>
                  <a:gd name="T36" fmla="*/ 96 w 145"/>
                  <a:gd name="T37" fmla="*/ 11 h 184"/>
                  <a:gd name="T38" fmla="*/ 96 w 145"/>
                  <a:gd name="T39" fmla="*/ 11 h 184"/>
                  <a:gd name="T40" fmla="*/ 96 w 145"/>
                  <a:gd name="T41" fmla="*/ 11 h 184"/>
                  <a:gd name="T42" fmla="*/ 96 w 145"/>
                  <a:gd name="T43" fmla="*/ 11 h 184"/>
                  <a:gd name="T44" fmla="*/ 96 w 145"/>
                  <a:gd name="T45" fmla="*/ 10 h 184"/>
                  <a:gd name="T46" fmla="*/ 96 w 145"/>
                  <a:gd name="T47" fmla="*/ 10 h 184"/>
                  <a:gd name="T48" fmla="*/ 96 w 145"/>
                  <a:gd name="T49" fmla="*/ 10 h 184"/>
                  <a:gd name="T50" fmla="*/ 96 w 145"/>
                  <a:gd name="T51" fmla="*/ 10 h 184"/>
                  <a:gd name="T52" fmla="*/ 96 w 145"/>
                  <a:gd name="T53" fmla="*/ 10 h 184"/>
                  <a:gd name="T54" fmla="*/ 96 w 145"/>
                  <a:gd name="T55" fmla="*/ 10 h 184"/>
                  <a:gd name="T56" fmla="*/ 96 w 145"/>
                  <a:gd name="T57" fmla="*/ 9 h 184"/>
                  <a:gd name="T58" fmla="*/ 96 w 145"/>
                  <a:gd name="T59" fmla="*/ 9 h 184"/>
                  <a:gd name="T60" fmla="*/ 96 w 145"/>
                  <a:gd name="T61" fmla="*/ 9 h 184"/>
                  <a:gd name="T62" fmla="*/ 96 w 145"/>
                  <a:gd name="T63" fmla="*/ 9 h 184"/>
                  <a:gd name="T64" fmla="*/ 96 w 145"/>
                  <a:gd name="T65" fmla="*/ 9 h 184"/>
                  <a:gd name="T66" fmla="*/ 96 w 145"/>
                  <a:gd name="T67" fmla="*/ 9 h 184"/>
                  <a:gd name="T68" fmla="*/ 96 w 145"/>
                  <a:gd name="T69" fmla="*/ 8 h 184"/>
                  <a:gd name="T70" fmla="*/ 96 w 145"/>
                  <a:gd name="T71" fmla="*/ 8 h 184"/>
                  <a:gd name="T72" fmla="*/ 96 w 145"/>
                  <a:gd name="T73" fmla="*/ 8 h 184"/>
                  <a:gd name="T74" fmla="*/ 96 w 145"/>
                  <a:gd name="T75" fmla="*/ 8 h 184"/>
                  <a:gd name="T76" fmla="*/ 95 w 145"/>
                  <a:gd name="T77" fmla="*/ 4 h 184"/>
                  <a:gd name="T78" fmla="*/ 95 w 145"/>
                  <a:gd name="T79" fmla="*/ 4 h 184"/>
                  <a:gd name="T80" fmla="*/ 95 w 145"/>
                  <a:gd name="T81" fmla="*/ 4 h 184"/>
                  <a:gd name="T82" fmla="*/ 95 w 145"/>
                  <a:gd name="T83" fmla="*/ 4 h 184"/>
                  <a:gd name="T84" fmla="*/ 95 w 145"/>
                  <a:gd name="T85" fmla="*/ 4 h 184"/>
                  <a:gd name="T86" fmla="*/ 95 w 145"/>
                  <a:gd name="T87" fmla="*/ 3 h 184"/>
                  <a:gd name="T88" fmla="*/ 95 w 145"/>
                  <a:gd name="T89" fmla="*/ 3 h 184"/>
                  <a:gd name="T90" fmla="*/ 95 w 145"/>
                  <a:gd name="T91" fmla="*/ 3 h 184"/>
                  <a:gd name="T92" fmla="*/ 95 w 145"/>
                  <a:gd name="T93" fmla="*/ 3 h 184"/>
                  <a:gd name="T94" fmla="*/ 95 w 145"/>
                  <a:gd name="T95" fmla="*/ 3 h 184"/>
                  <a:gd name="T96" fmla="*/ 95 w 145"/>
                  <a:gd name="T97" fmla="*/ 3 h 184"/>
                  <a:gd name="T98" fmla="*/ 95 w 145"/>
                  <a:gd name="T99" fmla="*/ 2 h 184"/>
                  <a:gd name="T100" fmla="*/ 95 w 145"/>
                  <a:gd name="T101" fmla="*/ 2 h 184"/>
                  <a:gd name="T102" fmla="*/ 95 w 145"/>
                  <a:gd name="T103" fmla="*/ 2 h 184"/>
                  <a:gd name="T104" fmla="*/ 95 w 145"/>
                  <a:gd name="T105" fmla="*/ 2 h 184"/>
                  <a:gd name="T106" fmla="*/ 95 w 145"/>
                  <a:gd name="T107" fmla="*/ 2 h 184"/>
                  <a:gd name="T108" fmla="*/ 95 w 145"/>
                  <a:gd name="T109" fmla="*/ 2 h 184"/>
                  <a:gd name="T110" fmla="*/ 95 w 145"/>
                  <a:gd name="T111" fmla="*/ 1 h 184"/>
                  <a:gd name="T112" fmla="*/ 95 w 145"/>
                  <a:gd name="T113" fmla="*/ 1 h 184"/>
                  <a:gd name="T114" fmla="*/ 95 w 145"/>
                  <a:gd name="T115" fmla="*/ 1 h 184"/>
                  <a:gd name="T116" fmla="*/ 95 w 145"/>
                  <a:gd name="T117" fmla="*/ 1 h 184"/>
                  <a:gd name="T118" fmla="*/ 95 w 145"/>
                  <a:gd name="T119" fmla="*/ 1 h 184"/>
                  <a:gd name="T120" fmla="*/ 95 w 145"/>
                  <a:gd name="T121" fmla="*/ 1 h 184"/>
                  <a:gd name="T122" fmla="*/ 95 w 145"/>
                  <a:gd name="T123" fmla="*/ 0 h 184"/>
                  <a:gd name="T124" fmla="*/ 94 w 145"/>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28"/>
              <p:cNvSpPr>
                <a:spLocks/>
              </p:cNvSpPr>
              <p:nvPr/>
            </p:nvSpPr>
            <p:spPr bwMode="auto">
              <a:xfrm>
                <a:off x="3395" y="3012"/>
                <a:ext cx="280" cy="435"/>
              </a:xfrm>
              <a:custGeom>
                <a:avLst/>
                <a:gdLst>
                  <a:gd name="T0" fmla="*/ 95 w 158"/>
                  <a:gd name="T1" fmla="*/ 125 h 232"/>
                  <a:gd name="T2" fmla="*/ 158 w 158"/>
                  <a:gd name="T3" fmla="*/ 165 h 232"/>
                  <a:gd name="T4" fmla="*/ 158 w 158"/>
                  <a:gd name="T5" fmla="*/ 165 h 232"/>
                  <a:gd name="T6" fmla="*/ 158 w 158"/>
                  <a:gd name="T7" fmla="*/ 165 h 232"/>
                  <a:gd name="T8" fmla="*/ 158 w 158"/>
                  <a:gd name="T9" fmla="*/ 164 h 232"/>
                  <a:gd name="T10" fmla="*/ 158 w 158"/>
                  <a:gd name="T11" fmla="*/ 164 h 232"/>
                  <a:gd name="T12" fmla="*/ 158 w 158"/>
                  <a:gd name="T13" fmla="*/ 164 h 232"/>
                  <a:gd name="T14" fmla="*/ 158 w 158"/>
                  <a:gd name="T15" fmla="*/ 164 h 232"/>
                  <a:gd name="T16" fmla="*/ 109 w 158"/>
                  <a:gd name="T17" fmla="*/ 102 h 232"/>
                  <a:gd name="T18" fmla="*/ 109 w 158"/>
                  <a:gd name="T19" fmla="*/ 102 h 232"/>
                  <a:gd name="T20" fmla="*/ 109 w 158"/>
                  <a:gd name="T21" fmla="*/ 102 h 232"/>
                  <a:gd name="T22" fmla="*/ 109 w 158"/>
                  <a:gd name="T23" fmla="*/ 101 h 232"/>
                  <a:gd name="T24" fmla="*/ 109 w 158"/>
                  <a:gd name="T25" fmla="*/ 101 h 232"/>
                  <a:gd name="T26" fmla="*/ 109 w 158"/>
                  <a:gd name="T27" fmla="*/ 101 h 232"/>
                  <a:gd name="T28" fmla="*/ 109 w 158"/>
                  <a:gd name="T29" fmla="*/ 101 h 232"/>
                  <a:gd name="T30" fmla="*/ 109 w 158"/>
                  <a:gd name="T31" fmla="*/ 100 h 232"/>
                  <a:gd name="T32" fmla="*/ 109 w 158"/>
                  <a:gd name="T33" fmla="*/ 100 h 232"/>
                  <a:gd name="T34" fmla="*/ 109 w 158"/>
                  <a:gd name="T35" fmla="*/ 100 h 232"/>
                  <a:gd name="T36" fmla="*/ 109 w 158"/>
                  <a:gd name="T37" fmla="*/ 100 h 232"/>
                  <a:gd name="T38" fmla="*/ 109 w 158"/>
                  <a:gd name="T39" fmla="*/ 99 h 232"/>
                  <a:gd name="T40" fmla="*/ 109 w 158"/>
                  <a:gd name="T41" fmla="*/ 99 h 232"/>
                  <a:gd name="T42" fmla="*/ 109 w 158"/>
                  <a:gd name="T43" fmla="*/ 99 h 232"/>
                  <a:gd name="T44" fmla="*/ 109 w 158"/>
                  <a:gd name="T45" fmla="*/ 99 h 232"/>
                  <a:gd name="T46" fmla="*/ 109 w 158"/>
                  <a:gd name="T47" fmla="*/ 98 h 232"/>
                  <a:gd name="T48" fmla="*/ 109 w 158"/>
                  <a:gd name="T49" fmla="*/ 98 h 232"/>
                  <a:gd name="T50" fmla="*/ 108 w 158"/>
                  <a:gd name="T51" fmla="*/ 94 h 232"/>
                  <a:gd name="T52" fmla="*/ 108 w 158"/>
                  <a:gd name="T53" fmla="*/ 94 h 232"/>
                  <a:gd name="T54" fmla="*/ 108 w 158"/>
                  <a:gd name="T55" fmla="*/ 94 h 232"/>
                  <a:gd name="T56" fmla="*/ 108 w 158"/>
                  <a:gd name="T57" fmla="*/ 94 h 232"/>
                  <a:gd name="T58" fmla="*/ 108 w 158"/>
                  <a:gd name="T59" fmla="*/ 93 h 232"/>
                  <a:gd name="T60" fmla="*/ 108 w 158"/>
                  <a:gd name="T61" fmla="*/ 93 h 232"/>
                  <a:gd name="T62" fmla="*/ 108 w 158"/>
                  <a:gd name="T63" fmla="*/ 93 h 232"/>
                  <a:gd name="T64" fmla="*/ 108 w 158"/>
                  <a:gd name="T65" fmla="*/ 93 h 232"/>
                  <a:gd name="T66" fmla="*/ 108 w 158"/>
                  <a:gd name="T67" fmla="*/ 92 h 232"/>
                  <a:gd name="T68" fmla="*/ 108 w 158"/>
                  <a:gd name="T69" fmla="*/ 92 h 232"/>
                  <a:gd name="T70" fmla="*/ 108 w 158"/>
                  <a:gd name="T71" fmla="*/ 92 h 232"/>
                  <a:gd name="T72" fmla="*/ 108 w 158"/>
                  <a:gd name="T73" fmla="*/ 92 h 232"/>
                  <a:gd name="T74" fmla="*/ 108 w 158"/>
                  <a:gd name="T75" fmla="*/ 91 h 232"/>
                  <a:gd name="T76" fmla="*/ 108 w 158"/>
                  <a:gd name="T77" fmla="*/ 91 h 232"/>
                  <a:gd name="T78" fmla="*/ 108 w 158"/>
                  <a:gd name="T79" fmla="*/ 91 h 232"/>
                  <a:gd name="T80" fmla="*/ 108 w 158"/>
                  <a:gd name="T81" fmla="*/ 91 h 232"/>
                  <a:gd name="T82" fmla="*/ 107 w 158"/>
                  <a:gd name="T83" fmla="*/ 90 h 232"/>
                  <a:gd name="T84" fmla="*/ 0 w 158"/>
                  <a:gd name="T8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156 h 213"/>
                  <a:gd name="T6" fmla="*/ 11 w 137"/>
                  <a:gd name="T7" fmla="*/ 213 h 213"/>
                  <a:gd name="T8" fmla="*/ 92 w 137"/>
                  <a:gd name="T9" fmla="*/ 152 h 213"/>
                  <a:gd name="T10" fmla="*/ 36 w 137"/>
                  <a:gd name="T11" fmla="*/ 213 h 213"/>
                  <a:gd name="T12" fmla="*/ 36 w 137"/>
                  <a:gd name="T13" fmla="*/ 213 h 213"/>
                  <a:gd name="T14" fmla="*/ 36 w 137"/>
                  <a:gd name="T15" fmla="*/ 213 h 213"/>
                  <a:gd name="T16" fmla="*/ 93 w 137"/>
                  <a:gd name="T17" fmla="*/ 196 h 213"/>
                  <a:gd name="T18" fmla="*/ 93 w 137"/>
                  <a:gd name="T19" fmla="*/ 196 h 213"/>
                  <a:gd name="T20" fmla="*/ 137 w 137"/>
                  <a:gd name="T21" fmla="*/ 142 h 213"/>
                  <a:gd name="T22" fmla="*/ 95 w 137"/>
                  <a:gd name="T23" fmla="*/ 89 h 213"/>
                  <a:gd name="T24" fmla="*/ 0 w 137"/>
                  <a:gd name="T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34"/>
              <p:cNvSpPr>
                <a:spLocks/>
              </p:cNvSpPr>
              <p:nvPr/>
            </p:nvSpPr>
            <p:spPr bwMode="auto">
              <a:xfrm>
                <a:off x="4536" y="3455"/>
                <a:ext cx="130" cy="92"/>
              </a:xfrm>
              <a:custGeom>
                <a:avLst/>
                <a:gdLst>
                  <a:gd name="T0" fmla="*/ 0 w 73"/>
                  <a:gd name="T1" fmla="*/ 20 h 49"/>
                  <a:gd name="T2" fmla="*/ 73 w 73"/>
                  <a:gd name="T3" fmla="*/ 0 h 49"/>
                  <a:gd name="T4" fmla="*/ 6 w 73"/>
                  <a:gd name="T5" fmla="*/ 49 h 49"/>
                  <a:gd name="T6" fmla="*/ 0 w 73"/>
                  <a:gd name="T7" fmla="*/ 20 h 49"/>
                </a:gdLst>
                <a:ahLst/>
                <a:cxnLst>
                  <a:cxn ang="0">
                    <a:pos x="T0" y="T1"/>
                  </a:cxn>
                  <a:cxn ang="0">
                    <a:pos x="T2" y="T3"/>
                  </a:cxn>
                  <a:cxn ang="0">
                    <a:pos x="T4" y="T5"/>
                  </a:cxn>
                  <a:cxn ang="0">
                    <a:pos x="T6" y="T7"/>
                  </a:cxn>
                </a:cxnLst>
                <a:rect l="0" t="0" r="r" b="b"/>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35"/>
              <p:cNvSpPr>
                <a:spLocks/>
              </p:cNvSpPr>
              <p:nvPr/>
            </p:nvSpPr>
            <p:spPr bwMode="auto">
              <a:xfrm>
                <a:off x="4373" y="3455"/>
                <a:ext cx="131" cy="95"/>
              </a:xfrm>
              <a:custGeom>
                <a:avLst/>
                <a:gdLst>
                  <a:gd name="T0" fmla="*/ 74 w 74"/>
                  <a:gd name="T1" fmla="*/ 20 h 51"/>
                  <a:gd name="T2" fmla="*/ 0 w 74"/>
                  <a:gd name="T3" fmla="*/ 0 h 51"/>
                  <a:gd name="T4" fmla="*/ 73 w 74"/>
                  <a:gd name="T5" fmla="*/ 51 h 51"/>
                </a:gdLst>
                <a:ahLst/>
                <a:cxnLst>
                  <a:cxn ang="0">
                    <a:pos x="T0" y="T1"/>
                  </a:cxn>
                  <a:cxn ang="0">
                    <a:pos x="T2" y="T3"/>
                  </a:cxn>
                  <a:cxn ang="0">
                    <a:pos x="T4" y="T5"/>
                  </a:cxn>
                </a:cxnLst>
                <a:rect l="0" t="0" r="r" b="b"/>
                <a:pathLst>
                  <a:path w="74" h="51">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56"/>
              <p:cNvSpPr>
                <a:spLocks noEditPoints="1"/>
              </p:cNvSpPr>
              <p:nvPr/>
            </p:nvSpPr>
            <p:spPr bwMode="auto">
              <a:xfrm>
                <a:off x="4542" y="3451"/>
                <a:ext cx="131" cy="358"/>
              </a:xfrm>
              <a:custGeom>
                <a:avLst/>
                <a:gdLst>
                  <a:gd name="T0" fmla="*/ 5 w 74"/>
                  <a:gd name="T1" fmla="*/ 123 h 191"/>
                  <a:gd name="T2" fmla="*/ 8 w 74"/>
                  <a:gd name="T3" fmla="*/ 191 h 191"/>
                  <a:gd name="T4" fmla="*/ 8 w 74"/>
                  <a:gd name="T5" fmla="*/ 191 h 191"/>
                  <a:gd name="T6" fmla="*/ 5 w 74"/>
                  <a:gd name="T7" fmla="*/ 123 h 191"/>
                  <a:gd name="T8" fmla="*/ 5 w 74"/>
                  <a:gd name="T9" fmla="*/ 123 h 191"/>
                  <a:gd name="T10" fmla="*/ 2 w 74"/>
                  <a:gd name="T11" fmla="*/ 50 h 191"/>
                  <a:gd name="T12" fmla="*/ 5 w 74"/>
                  <a:gd name="T13" fmla="*/ 123 h 191"/>
                  <a:gd name="T14" fmla="*/ 5 w 74"/>
                  <a:gd name="T15" fmla="*/ 123 h 191"/>
                  <a:gd name="T16" fmla="*/ 2 w 74"/>
                  <a:gd name="T17" fmla="*/ 50 h 191"/>
                  <a:gd name="T18" fmla="*/ 2 w 74"/>
                  <a:gd name="T19" fmla="*/ 50 h 191"/>
                  <a:gd name="T20" fmla="*/ 34 w 74"/>
                  <a:gd name="T21" fmla="*/ 28 h 191"/>
                  <a:gd name="T22" fmla="*/ 3 w 74"/>
                  <a:gd name="T23" fmla="*/ 51 h 191"/>
                  <a:gd name="T24" fmla="*/ 34 w 74"/>
                  <a:gd name="T25" fmla="*/ 28 h 191"/>
                  <a:gd name="T26" fmla="*/ 74 w 74"/>
                  <a:gd name="T27" fmla="*/ 33 h 191"/>
                  <a:gd name="T28" fmla="*/ 34 w 74"/>
                  <a:gd name="T29" fmla="*/ 28 h 191"/>
                  <a:gd name="T30" fmla="*/ 0 w 74"/>
                  <a:gd name="T31" fmla="*/ 0 h 191"/>
                  <a:gd name="T32" fmla="*/ 0 w 74"/>
                  <a:gd name="T33" fmla="*/ 0 h 191"/>
                  <a:gd name="T34" fmla="*/ 1 w 74"/>
                  <a:gd name="T35" fmla="*/ 21 h 191"/>
                  <a:gd name="T36" fmla="*/ 1 w 74"/>
                  <a:gd name="T37" fmla="*/ 21 h 191"/>
                  <a:gd name="T38" fmla="*/ 0 w 74"/>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58"/>
              <p:cNvSpPr>
                <a:spLocks/>
              </p:cNvSpPr>
              <p:nvPr/>
            </p:nvSpPr>
            <p:spPr bwMode="auto">
              <a:xfrm>
                <a:off x="4515" y="3282"/>
                <a:ext cx="82" cy="527"/>
              </a:xfrm>
              <a:custGeom>
                <a:avLst/>
                <a:gdLst>
                  <a:gd name="T0" fmla="*/ 8 w 46"/>
                  <a:gd name="T1" fmla="*/ 0 h 281"/>
                  <a:gd name="T2" fmla="*/ 0 w 46"/>
                  <a:gd name="T3" fmla="*/ 14 h 281"/>
                  <a:gd name="T4" fmla="*/ 0 w 46"/>
                  <a:gd name="T5" fmla="*/ 281 h 281"/>
                  <a:gd name="T6" fmla="*/ 23 w 46"/>
                  <a:gd name="T7" fmla="*/ 281 h 281"/>
                  <a:gd name="T8" fmla="*/ 20 w 46"/>
                  <a:gd name="T9" fmla="*/ 213 h 281"/>
                  <a:gd name="T10" fmla="*/ 20 w 46"/>
                  <a:gd name="T11" fmla="*/ 213 h 281"/>
                  <a:gd name="T12" fmla="*/ 17 w 46"/>
                  <a:gd name="T13" fmla="*/ 140 h 281"/>
                  <a:gd name="T14" fmla="*/ 12 w 46"/>
                  <a:gd name="T15" fmla="*/ 112 h 281"/>
                  <a:gd name="T16" fmla="*/ 16 w 46"/>
                  <a:gd name="T17" fmla="*/ 111 h 281"/>
                  <a:gd name="T18" fmla="*/ 15 w 46"/>
                  <a:gd name="T19" fmla="*/ 90 h 281"/>
                  <a:gd name="T20" fmla="*/ 15 w 46"/>
                  <a:gd name="T21" fmla="*/ 90 h 281"/>
                  <a:gd name="T22" fmla="*/ 15 w 46"/>
                  <a:gd name="T23" fmla="*/ 89 h 281"/>
                  <a:gd name="T24" fmla="*/ 46 w 46"/>
                  <a:gd name="T25" fmla="*/ 56 h 281"/>
                  <a:gd name="T26" fmla="*/ 21 w 46"/>
                  <a:gd name="T27" fmla="*/ 59 h 281"/>
                  <a:gd name="T28" fmla="*/ 27 w 46"/>
                  <a:gd name="T29" fmla="*/ 47 h 281"/>
                  <a:gd name="T30" fmla="*/ 27 w 46"/>
                  <a:gd name="T31" fmla="*/ 47 h 281"/>
                  <a:gd name="T32" fmla="*/ 27 w 46"/>
                  <a:gd name="T33" fmla="*/ 47 h 281"/>
                  <a:gd name="T34" fmla="*/ 14 w 46"/>
                  <a:gd name="T35" fmla="*/ 55 h 281"/>
                  <a:gd name="T36" fmla="*/ 8 w 46"/>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59"/>
              <p:cNvSpPr>
                <a:spLocks/>
              </p:cNvSpPr>
              <p:nvPr/>
            </p:nvSpPr>
            <p:spPr bwMode="auto">
              <a:xfrm>
                <a:off x="4536" y="3477"/>
                <a:ext cx="66" cy="70"/>
              </a:xfrm>
              <a:custGeom>
                <a:avLst/>
                <a:gdLst>
                  <a:gd name="T0" fmla="*/ 31 w 37"/>
                  <a:gd name="T1" fmla="*/ 0 h 37"/>
                  <a:gd name="T2" fmla="*/ 4 w 37"/>
                  <a:gd name="T3" fmla="*/ 7 h 37"/>
                  <a:gd name="T4" fmla="*/ 4 w 37"/>
                  <a:gd name="T5" fmla="*/ 7 h 37"/>
                  <a:gd name="T6" fmla="*/ 4 w 37"/>
                  <a:gd name="T7" fmla="*/ 7 h 37"/>
                  <a:gd name="T8" fmla="*/ 0 w 37"/>
                  <a:gd name="T9" fmla="*/ 8 h 37"/>
                  <a:gd name="T10" fmla="*/ 5 w 37"/>
                  <a:gd name="T11" fmla="*/ 36 h 37"/>
                  <a:gd name="T12" fmla="*/ 5 w 37"/>
                  <a:gd name="T13" fmla="*/ 36 h 37"/>
                  <a:gd name="T14" fmla="*/ 5 w 37"/>
                  <a:gd name="T15" fmla="*/ 36 h 37"/>
                  <a:gd name="T16" fmla="*/ 6 w 37"/>
                  <a:gd name="T17" fmla="*/ 37 h 37"/>
                  <a:gd name="T18" fmla="*/ 37 w 37"/>
                  <a:gd name="T19" fmla="*/ 14 h 37"/>
                  <a:gd name="T20" fmla="*/ 21 w 37"/>
                  <a:gd name="T21" fmla="*/ 12 h 37"/>
                  <a:gd name="T22" fmla="*/ 31 w 37"/>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64"/>
              <p:cNvSpPr>
                <a:spLocks/>
              </p:cNvSpPr>
              <p:nvPr/>
            </p:nvSpPr>
            <p:spPr bwMode="auto">
              <a:xfrm>
                <a:off x="4573" y="3383"/>
                <a:ext cx="222" cy="117"/>
              </a:xfrm>
              <a:custGeom>
                <a:avLst/>
                <a:gdLst>
                  <a:gd name="T0" fmla="*/ 65 w 125"/>
                  <a:gd name="T1" fmla="*/ 0 h 62"/>
                  <a:gd name="T2" fmla="*/ 56 w 125"/>
                  <a:gd name="T3" fmla="*/ 19 h 62"/>
                  <a:gd name="T4" fmla="*/ 51 w 125"/>
                  <a:gd name="T5" fmla="*/ 6 h 62"/>
                  <a:gd name="T6" fmla="*/ 40 w 125"/>
                  <a:gd name="T7" fmla="*/ 31 h 62"/>
                  <a:gd name="T8" fmla="*/ 36 w 125"/>
                  <a:gd name="T9" fmla="*/ 20 h 62"/>
                  <a:gd name="T10" fmla="*/ 10 w 125"/>
                  <a:gd name="T11" fmla="*/ 50 h 62"/>
                  <a:gd name="T12" fmla="*/ 10 w 125"/>
                  <a:gd name="T13" fmla="*/ 50 h 62"/>
                  <a:gd name="T14" fmla="*/ 0 w 125"/>
                  <a:gd name="T15" fmla="*/ 62 h 62"/>
                  <a:gd name="T16" fmla="*/ 125 w 125"/>
                  <a:gd name="T17" fmla="*/ 9 h 62"/>
                  <a:gd name="T18" fmla="*/ 65 w 125"/>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1684" y="2783"/>
                <a:ext cx="310" cy="157"/>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73"/>
              <p:cNvSpPr>
                <a:spLocks/>
              </p:cNvSpPr>
              <p:nvPr/>
            </p:nvSpPr>
            <p:spPr bwMode="auto">
              <a:xfrm>
                <a:off x="3391" y="2854"/>
                <a:ext cx="392" cy="122"/>
              </a:xfrm>
              <a:custGeom>
                <a:avLst/>
                <a:gdLst>
                  <a:gd name="T0" fmla="*/ 221 w 221"/>
                  <a:gd name="T1" fmla="*/ 65 h 65"/>
                  <a:gd name="T2" fmla="*/ 203 w 221"/>
                  <a:gd name="T3" fmla="*/ 33 h 65"/>
                  <a:gd name="T4" fmla="*/ 202 w 221"/>
                  <a:gd name="T5" fmla="*/ 33 h 65"/>
                  <a:gd name="T6" fmla="*/ 183 w 221"/>
                  <a:gd name="T7" fmla="*/ 28 h 65"/>
                  <a:gd name="T8" fmla="*/ 157 w 221"/>
                  <a:gd name="T9" fmla="*/ 39 h 65"/>
                  <a:gd name="T10" fmla="*/ 152 w 221"/>
                  <a:gd name="T11" fmla="*/ 45 h 65"/>
                  <a:gd name="T12" fmla="*/ 120 w 221"/>
                  <a:gd name="T13" fmla="*/ 24 h 65"/>
                  <a:gd name="T14" fmla="*/ 102 w 221"/>
                  <a:gd name="T15" fmla="*/ 29 h 65"/>
                  <a:gd name="T16" fmla="*/ 73 w 221"/>
                  <a:gd name="T17" fmla="*/ 0 h 65"/>
                  <a:gd name="T18" fmla="*/ 44 w 221"/>
                  <a:gd name="T19" fmla="*/ 36 h 65"/>
                  <a:gd name="T20" fmla="*/ 33 w 221"/>
                  <a:gd name="T21" fmla="*/ 34 h 65"/>
                  <a:gd name="T22" fmla="*/ 16 w 221"/>
                  <a:gd name="T23" fmla="*/ 39 h 65"/>
                  <a:gd name="T24" fmla="*/ 4 w 221"/>
                  <a:gd name="T25" fmla="*/ 51 h 65"/>
                  <a:gd name="T26" fmla="*/ 0 w 221"/>
                  <a:gd name="T27" fmla="*/ 65 h 65"/>
                  <a:gd name="T28" fmla="*/ 221 w 221"/>
                  <a:gd name="T2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1023" y="2642"/>
                <a:ext cx="564" cy="16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608" y="2556"/>
                <a:ext cx="230" cy="116"/>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76"/>
              <p:cNvSpPr>
                <a:spLocks/>
              </p:cNvSpPr>
              <p:nvPr/>
            </p:nvSpPr>
            <p:spPr bwMode="auto">
              <a:xfrm>
                <a:off x="2788" y="2862"/>
                <a:ext cx="298" cy="123"/>
              </a:xfrm>
              <a:custGeom>
                <a:avLst/>
                <a:gdLst>
                  <a:gd name="T0" fmla="*/ 168 w 168"/>
                  <a:gd name="T1" fmla="*/ 66 h 66"/>
                  <a:gd name="T2" fmla="*/ 140 w 168"/>
                  <a:gd name="T3" fmla="*/ 41 h 66"/>
                  <a:gd name="T4" fmla="*/ 132 w 168"/>
                  <a:gd name="T5" fmla="*/ 41 h 66"/>
                  <a:gd name="T6" fmla="*/ 109 w 168"/>
                  <a:gd name="T7" fmla="*/ 16 h 66"/>
                  <a:gd name="T8" fmla="*/ 95 w 168"/>
                  <a:gd name="T9" fmla="*/ 18 h 66"/>
                  <a:gd name="T10" fmla="*/ 71 w 168"/>
                  <a:gd name="T11" fmla="*/ 0 h 66"/>
                  <a:gd name="T12" fmla="*/ 61 w 168"/>
                  <a:gd name="T13" fmla="*/ 1 h 66"/>
                  <a:gd name="T14" fmla="*/ 40 w 168"/>
                  <a:gd name="T15" fmla="*/ 14 h 66"/>
                  <a:gd name="T16" fmla="*/ 35 w 168"/>
                  <a:gd name="T17" fmla="*/ 37 h 66"/>
                  <a:gd name="T18" fmla="*/ 33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2191" y="3008"/>
                <a:ext cx="380" cy="16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8"/>
              <p:cNvSpPr>
                <a:spLocks/>
              </p:cNvSpPr>
              <p:nvPr/>
            </p:nvSpPr>
            <p:spPr bwMode="auto">
              <a:xfrm>
                <a:off x="4336" y="2591"/>
                <a:ext cx="310" cy="132"/>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79"/>
              <p:cNvSpPr>
                <a:spLocks/>
              </p:cNvSpPr>
              <p:nvPr/>
            </p:nvSpPr>
            <p:spPr bwMode="auto">
              <a:xfrm>
                <a:off x="4017" y="2535"/>
                <a:ext cx="221" cy="131"/>
              </a:xfrm>
              <a:custGeom>
                <a:avLst/>
                <a:gdLst>
                  <a:gd name="T0" fmla="*/ 0 w 125"/>
                  <a:gd name="T1" fmla="*/ 70 h 70"/>
                  <a:gd name="T2" fmla="*/ 125 w 125"/>
                  <a:gd name="T3" fmla="*/ 70 h 70"/>
                  <a:gd name="T4" fmla="*/ 124 w 125"/>
                  <a:gd name="T5" fmla="*/ 63 h 70"/>
                  <a:gd name="T6" fmla="*/ 117 w 125"/>
                  <a:gd name="T7" fmla="*/ 52 h 70"/>
                  <a:gd name="T8" fmla="*/ 103 w 125"/>
                  <a:gd name="T9" fmla="*/ 45 h 70"/>
                  <a:gd name="T10" fmla="*/ 80 w 125"/>
                  <a:gd name="T11" fmla="*/ 23 h 70"/>
                  <a:gd name="T12" fmla="*/ 76 w 125"/>
                  <a:gd name="T13" fmla="*/ 24 h 70"/>
                  <a:gd name="T14" fmla="*/ 73 w 125"/>
                  <a:gd name="T15" fmla="*/ 18 h 70"/>
                  <a:gd name="T16" fmla="*/ 31 w 125"/>
                  <a:gd name="T17" fmla="*/ 8 h 70"/>
                  <a:gd name="T18" fmla="*/ 16 w 125"/>
                  <a:gd name="T19" fmla="*/ 50 h 70"/>
                  <a:gd name="T20" fmla="*/ 16 w 125"/>
                  <a:gd name="T21" fmla="*/ 51 h 70"/>
                  <a:gd name="T22" fmla="*/ 0 w 125"/>
                  <a:gd name="T2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9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2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158"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197"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262"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289"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319" y="3751"/>
                <a:ext cx="28" cy="98"/>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239" y="3760"/>
                <a:ext cx="22" cy="87"/>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37" y="3747"/>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03" y="3776"/>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29" y="3770"/>
                <a:ext cx="25" cy="75"/>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80" y="3776"/>
                <a:ext cx="21" cy="8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7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140"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362" y="3740"/>
                <a:ext cx="26"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399" y="3766"/>
                <a:ext cx="14" cy="58"/>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177" y="3757"/>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409"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452"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466" y="3764"/>
                <a:ext cx="16" cy="77"/>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482"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448" y="3744"/>
                <a:ext cx="15"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507"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54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610" y="3738"/>
                <a:ext cx="23" cy="99"/>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638"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674"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711" y="3730"/>
                <a:ext cx="33" cy="92"/>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776"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805" y="3753"/>
                <a:ext cx="25" cy="77"/>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835"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75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587"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54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656"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876" y="3740"/>
                <a:ext cx="26"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913"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924"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968"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980"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99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963"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1023"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1064"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112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115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1188" y="3753"/>
                <a:ext cx="14" cy="83"/>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1227" y="3730"/>
                <a:ext cx="33" cy="92"/>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1292"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1319" y="3753"/>
                <a:ext cx="25" cy="77"/>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1351" y="3751"/>
                <a:ext cx="26" cy="98"/>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1269"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110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1056"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1172" y="3768"/>
                <a:ext cx="17" cy="60"/>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1391"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1429"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1439" y="3760"/>
                <a:ext cx="34" cy="96"/>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148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1496"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1512"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1478" y="3744"/>
                <a:ext cx="15"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153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157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1640" y="3738"/>
                <a:ext cx="24"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1668"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1703" y="3753"/>
                <a:ext cx="15"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1742"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1808"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183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1865"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178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1617"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157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1686"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1907" y="3740"/>
                <a:ext cx="27" cy="94"/>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1945" y="3766"/>
                <a:ext cx="14" cy="58"/>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1955"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1998"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2010" y="3764"/>
                <a:ext cx="18" cy="77"/>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202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1992" y="3744"/>
                <a:ext cx="15"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2053"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2095" y="3791"/>
                <a:ext cx="14" cy="58"/>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2156" y="3738"/>
                <a:ext cx="23" cy="99"/>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2184" y="3738"/>
                <a:ext cx="30" cy="8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2219"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2257" y="3730"/>
                <a:ext cx="33" cy="92"/>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2322" y="3760"/>
                <a:ext cx="11" cy="6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2349"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2381"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2299"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2132" y="3764"/>
                <a:ext cx="22" cy="53"/>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208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220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75"/>
              <p:cNvSpPr>
                <a:spLocks/>
              </p:cNvSpPr>
              <p:nvPr/>
            </p:nvSpPr>
            <p:spPr bwMode="auto">
              <a:xfrm>
                <a:off x="2421" y="3740"/>
                <a:ext cx="27"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76"/>
              <p:cNvSpPr>
                <a:spLocks/>
              </p:cNvSpPr>
              <p:nvPr/>
            </p:nvSpPr>
            <p:spPr bwMode="auto">
              <a:xfrm>
                <a:off x="2459"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77"/>
              <p:cNvSpPr>
                <a:spLocks/>
              </p:cNvSpPr>
              <p:nvPr/>
            </p:nvSpPr>
            <p:spPr bwMode="auto">
              <a:xfrm>
                <a:off x="2469"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3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78"/>
              <p:cNvSpPr>
                <a:spLocks/>
              </p:cNvSpPr>
              <p:nvPr/>
            </p:nvSpPr>
            <p:spPr bwMode="auto">
              <a:xfrm>
                <a:off x="251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79"/>
              <p:cNvSpPr>
                <a:spLocks/>
              </p:cNvSpPr>
              <p:nvPr/>
            </p:nvSpPr>
            <p:spPr bwMode="auto">
              <a:xfrm>
                <a:off x="2526"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80"/>
              <p:cNvSpPr>
                <a:spLocks/>
              </p:cNvSpPr>
              <p:nvPr/>
            </p:nvSpPr>
            <p:spPr bwMode="auto">
              <a:xfrm>
                <a:off x="254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4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81"/>
              <p:cNvSpPr>
                <a:spLocks/>
              </p:cNvSpPr>
              <p:nvPr/>
            </p:nvSpPr>
            <p:spPr bwMode="auto">
              <a:xfrm>
                <a:off x="2508"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582"/>
              <p:cNvSpPr>
                <a:spLocks/>
              </p:cNvSpPr>
              <p:nvPr/>
            </p:nvSpPr>
            <p:spPr bwMode="auto">
              <a:xfrm>
                <a:off x="256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583"/>
              <p:cNvSpPr>
                <a:spLocks/>
              </p:cNvSpPr>
              <p:nvPr/>
            </p:nvSpPr>
            <p:spPr bwMode="auto">
              <a:xfrm>
                <a:off x="260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584"/>
              <p:cNvSpPr>
                <a:spLocks/>
              </p:cNvSpPr>
              <p:nvPr/>
            </p:nvSpPr>
            <p:spPr bwMode="auto">
              <a:xfrm>
                <a:off x="267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585"/>
              <p:cNvSpPr>
                <a:spLocks/>
              </p:cNvSpPr>
              <p:nvPr/>
            </p:nvSpPr>
            <p:spPr bwMode="auto">
              <a:xfrm>
                <a:off x="270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586"/>
              <p:cNvSpPr>
                <a:spLocks/>
              </p:cNvSpPr>
              <p:nvPr/>
            </p:nvSpPr>
            <p:spPr bwMode="auto">
              <a:xfrm>
                <a:off x="2733" y="3753"/>
                <a:ext cx="15" cy="83"/>
              </a:xfrm>
              <a:custGeom>
                <a:avLst/>
                <a:gdLst>
                  <a:gd name="T0" fmla="*/ 7 w 8"/>
                  <a:gd name="T1" fmla="*/ 3 h 44"/>
                  <a:gd name="T2" fmla="*/ 3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87"/>
              <p:cNvSpPr>
                <a:spLocks/>
              </p:cNvSpPr>
              <p:nvPr/>
            </p:nvSpPr>
            <p:spPr bwMode="auto">
              <a:xfrm>
                <a:off x="2772" y="3730"/>
                <a:ext cx="34" cy="92"/>
              </a:xfrm>
              <a:custGeom>
                <a:avLst/>
                <a:gdLst>
                  <a:gd name="T0" fmla="*/ 18 w 19"/>
                  <a:gd name="T1" fmla="*/ 45 h 49"/>
                  <a:gd name="T2" fmla="*/ 15 w 19"/>
                  <a:gd name="T3" fmla="*/ 18 h 49"/>
                  <a:gd name="T4" fmla="*/ 7 w 19"/>
                  <a:gd name="T5" fmla="*/ 16 h 49"/>
                  <a:gd name="T6" fmla="*/ 7 w 19"/>
                  <a:gd name="T7" fmla="*/ 16 h 49"/>
                  <a:gd name="T8" fmla="*/ 8 w 19"/>
                  <a:gd name="T9" fmla="*/ 16 h 49"/>
                  <a:gd name="T10" fmla="*/ 9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8 w 19"/>
                  <a:gd name="T23" fmla="*/ 43 h 49"/>
                  <a:gd name="T24" fmla="*/ 8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88"/>
              <p:cNvSpPr>
                <a:spLocks/>
              </p:cNvSpPr>
              <p:nvPr/>
            </p:nvSpPr>
            <p:spPr bwMode="auto">
              <a:xfrm>
                <a:off x="283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89"/>
              <p:cNvSpPr>
                <a:spLocks/>
              </p:cNvSpPr>
              <p:nvPr/>
            </p:nvSpPr>
            <p:spPr bwMode="auto">
              <a:xfrm>
                <a:off x="286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4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90"/>
              <p:cNvSpPr>
                <a:spLocks/>
              </p:cNvSpPr>
              <p:nvPr/>
            </p:nvSpPr>
            <p:spPr bwMode="auto">
              <a:xfrm>
                <a:off x="2897" y="3751"/>
                <a:ext cx="26" cy="98"/>
              </a:xfrm>
              <a:custGeom>
                <a:avLst/>
                <a:gdLst>
                  <a:gd name="T0" fmla="*/ 7 w 15"/>
                  <a:gd name="T1" fmla="*/ 5 h 52"/>
                  <a:gd name="T2" fmla="*/ 5 w 15"/>
                  <a:gd name="T3" fmla="*/ 12 h 52"/>
                  <a:gd name="T4" fmla="*/ 2 w 15"/>
                  <a:gd name="T5" fmla="*/ 14 h 52"/>
                  <a:gd name="T6" fmla="*/ 1 w 15"/>
                  <a:gd name="T7" fmla="*/ 23 h 52"/>
                  <a:gd name="T8" fmla="*/ 3 w 15"/>
                  <a:gd name="T9" fmla="*/ 25 h 52"/>
                  <a:gd name="T10" fmla="*/ 3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91"/>
              <p:cNvSpPr>
                <a:spLocks/>
              </p:cNvSpPr>
              <p:nvPr/>
            </p:nvSpPr>
            <p:spPr bwMode="auto">
              <a:xfrm>
                <a:off x="2815"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92"/>
              <p:cNvSpPr>
                <a:spLocks/>
              </p:cNvSpPr>
              <p:nvPr/>
            </p:nvSpPr>
            <p:spPr bwMode="auto">
              <a:xfrm>
                <a:off x="2647"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93"/>
              <p:cNvSpPr>
                <a:spLocks/>
              </p:cNvSpPr>
              <p:nvPr/>
            </p:nvSpPr>
            <p:spPr bwMode="auto">
              <a:xfrm>
                <a:off x="260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94"/>
              <p:cNvSpPr>
                <a:spLocks/>
              </p:cNvSpPr>
              <p:nvPr/>
            </p:nvSpPr>
            <p:spPr bwMode="auto">
              <a:xfrm>
                <a:off x="2717"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95"/>
              <p:cNvSpPr>
                <a:spLocks/>
              </p:cNvSpPr>
              <p:nvPr/>
            </p:nvSpPr>
            <p:spPr bwMode="auto">
              <a:xfrm>
                <a:off x="2937"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96"/>
              <p:cNvSpPr>
                <a:spLocks/>
              </p:cNvSpPr>
              <p:nvPr/>
            </p:nvSpPr>
            <p:spPr bwMode="auto">
              <a:xfrm>
                <a:off x="2975"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97"/>
              <p:cNvSpPr>
                <a:spLocks/>
              </p:cNvSpPr>
              <p:nvPr/>
            </p:nvSpPr>
            <p:spPr bwMode="auto">
              <a:xfrm>
                <a:off x="2985"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98"/>
              <p:cNvSpPr>
                <a:spLocks/>
              </p:cNvSpPr>
              <p:nvPr/>
            </p:nvSpPr>
            <p:spPr bwMode="auto">
              <a:xfrm>
                <a:off x="302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99"/>
              <p:cNvSpPr>
                <a:spLocks/>
              </p:cNvSpPr>
              <p:nvPr/>
            </p:nvSpPr>
            <p:spPr bwMode="auto">
              <a:xfrm>
                <a:off x="3042"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00"/>
              <p:cNvSpPr>
                <a:spLocks/>
              </p:cNvSpPr>
              <p:nvPr/>
            </p:nvSpPr>
            <p:spPr bwMode="auto">
              <a:xfrm>
                <a:off x="3058"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01"/>
              <p:cNvSpPr>
                <a:spLocks/>
              </p:cNvSpPr>
              <p:nvPr/>
            </p:nvSpPr>
            <p:spPr bwMode="auto">
              <a:xfrm>
                <a:off x="3024"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02"/>
              <p:cNvSpPr>
                <a:spLocks/>
              </p:cNvSpPr>
              <p:nvPr/>
            </p:nvSpPr>
            <p:spPr bwMode="auto">
              <a:xfrm>
                <a:off x="3084" y="3759"/>
                <a:ext cx="27"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03"/>
              <p:cNvSpPr>
                <a:spLocks/>
              </p:cNvSpPr>
              <p:nvPr/>
            </p:nvSpPr>
            <p:spPr bwMode="auto">
              <a:xfrm>
                <a:off x="312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04"/>
              <p:cNvSpPr>
                <a:spLocks/>
              </p:cNvSpPr>
              <p:nvPr/>
            </p:nvSpPr>
            <p:spPr bwMode="auto">
              <a:xfrm>
                <a:off x="3185" y="3738"/>
                <a:ext cx="25"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05"/>
              <p:cNvSpPr>
                <a:spLocks/>
              </p:cNvSpPr>
              <p:nvPr/>
            </p:nvSpPr>
            <p:spPr bwMode="auto">
              <a:xfrm>
                <a:off x="3214"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06"/>
              <p:cNvSpPr>
                <a:spLocks/>
              </p:cNvSpPr>
              <p:nvPr/>
            </p:nvSpPr>
            <p:spPr bwMode="auto">
              <a:xfrm>
                <a:off x="3249" y="3753"/>
                <a:ext cx="13"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2 w 7"/>
                  <a:gd name="T11" fmla="*/ 35 h 44"/>
                  <a:gd name="T12" fmla="*/ 2 w 7"/>
                  <a:gd name="T13" fmla="*/ 41 h 44"/>
                  <a:gd name="T14" fmla="*/ 7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Freeform 608"/>
            <p:cNvSpPr>
              <a:spLocks/>
            </p:cNvSpPr>
            <p:nvPr/>
          </p:nvSpPr>
          <p:spPr bwMode="auto">
            <a:xfrm>
              <a:off x="3287" y="3730"/>
              <a:ext cx="33"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1 w 19"/>
                <a:gd name="T11" fmla="*/ 4 h 49"/>
                <a:gd name="T12" fmla="*/ 5 w 19"/>
                <a:gd name="T13" fmla="*/ 4 h 49"/>
                <a:gd name="T14" fmla="*/ 2 w 19"/>
                <a:gd name="T15" fmla="*/ 30 h 49"/>
                <a:gd name="T16" fmla="*/ 0 w 19"/>
                <a:gd name="T17" fmla="*/ 31 h 49"/>
                <a:gd name="T18" fmla="*/ 1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09"/>
            <p:cNvSpPr>
              <a:spLocks/>
            </p:cNvSpPr>
            <p:nvPr/>
          </p:nvSpPr>
          <p:spPr bwMode="auto">
            <a:xfrm>
              <a:off x="3352"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10"/>
            <p:cNvSpPr>
              <a:spLocks/>
            </p:cNvSpPr>
            <p:nvPr/>
          </p:nvSpPr>
          <p:spPr bwMode="auto">
            <a:xfrm>
              <a:off x="338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11"/>
            <p:cNvSpPr>
              <a:spLocks/>
            </p:cNvSpPr>
            <p:nvPr/>
          </p:nvSpPr>
          <p:spPr bwMode="auto">
            <a:xfrm>
              <a:off x="3411"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12"/>
            <p:cNvSpPr>
              <a:spLocks/>
            </p:cNvSpPr>
            <p:nvPr/>
          </p:nvSpPr>
          <p:spPr bwMode="auto">
            <a:xfrm>
              <a:off x="3331"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13"/>
            <p:cNvSpPr>
              <a:spLocks/>
            </p:cNvSpPr>
            <p:nvPr/>
          </p:nvSpPr>
          <p:spPr bwMode="auto">
            <a:xfrm>
              <a:off x="3162"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14"/>
            <p:cNvSpPr>
              <a:spLocks/>
            </p:cNvSpPr>
            <p:nvPr/>
          </p:nvSpPr>
          <p:spPr bwMode="auto">
            <a:xfrm>
              <a:off x="311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15"/>
            <p:cNvSpPr>
              <a:spLocks/>
            </p:cNvSpPr>
            <p:nvPr/>
          </p:nvSpPr>
          <p:spPr bwMode="auto">
            <a:xfrm>
              <a:off x="323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16"/>
            <p:cNvSpPr>
              <a:spLocks/>
            </p:cNvSpPr>
            <p:nvPr/>
          </p:nvSpPr>
          <p:spPr bwMode="auto">
            <a:xfrm>
              <a:off x="3453"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17"/>
            <p:cNvSpPr>
              <a:spLocks/>
            </p:cNvSpPr>
            <p:nvPr/>
          </p:nvSpPr>
          <p:spPr bwMode="auto">
            <a:xfrm>
              <a:off x="3489" y="3766"/>
              <a:ext cx="16" cy="58"/>
            </a:xfrm>
            <a:custGeom>
              <a:avLst/>
              <a:gdLst>
                <a:gd name="T0" fmla="*/ 6 w 9"/>
                <a:gd name="T1" fmla="*/ 3 h 31"/>
                <a:gd name="T2" fmla="*/ 1 w 9"/>
                <a:gd name="T3" fmla="*/ 4 h 31"/>
                <a:gd name="T4" fmla="*/ 4 w 9"/>
                <a:gd name="T5" fmla="*/ 28 h 31"/>
                <a:gd name="T6" fmla="*/ 8 w 9"/>
                <a:gd name="T7" fmla="*/ 28 h 31"/>
                <a:gd name="T8" fmla="*/ 6 w 9"/>
                <a:gd name="T9" fmla="*/ 3 h 31"/>
              </a:gdLst>
              <a:ahLst/>
              <a:cxnLst>
                <a:cxn ang="0">
                  <a:pos x="T0" y="T1"/>
                </a:cxn>
                <a:cxn ang="0">
                  <a:pos x="T2" y="T3"/>
                </a:cxn>
                <a:cxn ang="0">
                  <a:pos x="T4" y="T5"/>
                </a:cxn>
                <a:cxn ang="0">
                  <a:pos x="T6" y="T7"/>
                </a:cxn>
                <a:cxn ang="0">
                  <a:pos x="T8" y="T9"/>
                </a:cxn>
              </a:cxnLst>
              <a:rect l="0" t="0" r="r" b="b"/>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18"/>
            <p:cNvSpPr>
              <a:spLocks/>
            </p:cNvSpPr>
            <p:nvPr/>
          </p:nvSpPr>
          <p:spPr bwMode="auto">
            <a:xfrm>
              <a:off x="3499" y="3760"/>
              <a:ext cx="36"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7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19"/>
            <p:cNvSpPr>
              <a:spLocks/>
            </p:cNvSpPr>
            <p:nvPr/>
          </p:nvSpPr>
          <p:spPr bwMode="auto">
            <a:xfrm>
              <a:off x="3544" y="3806"/>
              <a:ext cx="10" cy="52"/>
            </a:xfrm>
            <a:custGeom>
              <a:avLst/>
              <a:gdLst>
                <a:gd name="T0" fmla="*/ 6 w 6"/>
                <a:gd name="T1" fmla="*/ 3 h 28"/>
                <a:gd name="T2" fmla="*/ 1 w 6"/>
                <a:gd name="T3" fmla="*/ 2 h 28"/>
                <a:gd name="T4" fmla="*/ 0 w 6"/>
                <a:gd name="T5" fmla="*/ 24 h 28"/>
                <a:gd name="T6" fmla="*/ 6 w 6"/>
                <a:gd name="T7" fmla="*/ 24 h 28"/>
                <a:gd name="T8" fmla="*/ 6 w 6"/>
                <a:gd name="T9" fmla="*/ 3 h 28"/>
              </a:gdLst>
              <a:ahLst/>
              <a:cxnLst>
                <a:cxn ang="0">
                  <a:pos x="T0" y="T1"/>
                </a:cxn>
                <a:cxn ang="0">
                  <a:pos x="T2" y="T3"/>
                </a:cxn>
                <a:cxn ang="0">
                  <a:pos x="T4" y="T5"/>
                </a:cxn>
                <a:cxn ang="0">
                  <a:pos x="T6" y="T7"/>
                </a:cxn>
                <a:cxn ang="0">
                  <a:pos x="T8" y="T9"/>
                </a:cxn>
              </a:cxnLst>
              <a:rect l="0" t="0" r="r" b="b"/>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0"/>
            <p:cNvSpPr>
              <a:spLocks/>
            </p:cNvSpPr>
            <p:nvPr/>
          </p:nvSpPr>
          <p:spPr bwMode="auto">
            <a:xfrm>
              <a:off x="3556" y="3764"/>
              <a:ext cx="18"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21"/>
            <p:cNvSpPr>
              <a:spLocks/>
            </p:cNvSpPr>
            <p:nvPr/>
          </p:nvSpPr>
          <p:spPr bwMode="auto">
            <a:xfrm>
              <a:off x="357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22"/>
            <p:cNvSpPr>
              <a:spLocks/>
            </p:cNvSpPr>
            <p:nvPr/>
          </p:nvSpPr>
          <p:spPr bwMode="auto">
            <a:xfrm>
              <a:off x="3538"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3"/>
            <p:cNvSpPr>
              <a:spLocks/>
            </p:cNvSpPr>
            <p:nvPr/>
          </p:nvSpPr>
          <p:spPr bwMode="auto">
            <a:xfrm>
              <a:off x="3599"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4"/>
            <p:cNvSpPr>
              <a:spLocks/>
            </p:cNvSpPr>
            <p:nvPr/>
          </p:nvSpPr>
          <p:spPr bwMode="auto">
            <a:xfrm>
              <a:off x="3639" y="3791"/>
              <a:ext cx="14" cy="58"/>
            </a:xfrm>
            <a:custGeom>
              <a:avLst/>
              <a:gdLst>
                <a:gd name="T0" fmla="*/ 1 w 8"/>
                <a:gd name="T1" fmla="*/ 5 h 31"/>
                <a:gd name="T2" fmla="*/ 2 w 8"/>
                <a:gd name="T3" fmla="*/ 28 h 31"/>
                <a:gd name="T4" fmla="*/ 7 w 8"/>
                <a:gd name="T5" fmla="*/ 28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25"/>
            <p:cNvSpPr>
              <a:spLocks/>
            </p:cNvSpPr>
            <p:nvPr/>
          </p:nvSpPr>
          <p:spPr bwMode="auto">
            <a:xfrm>
              <a:off x="370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6 w 14"/>
                <a:gd name="T11" fmla="*/ 47 h 53"/>
                <a:gd name="T12" fmla="*/ 8 w 14"/>
                <a:gd name="T13" fmla="*/ 51 h 53"/>
                <a:gd name="T14" fmla="*/ 13 w 14"/>
                <a:gd name="T15" fmla="*/ 49 h 53"/>
                <a:gd name="T16" fmla="*/ 9 w 14"/>
                <a:gd name="T17" fmla="*/ 33 h 53"/>
                <a:gd name="T18" fmla="*/ 14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26"/>
            <p:cNvSpPr>
              <a:spLocks/>
            </p:cNvSpPr>
            <p:nvPr/>
          </p:nvSpPr>
          <p:spPr bwMode="auto">
            <a:xfrm>
              <a:off x="373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27"/>
            <p:cNvSpPr>
              <a:spLocks/>
            </p:cNvSpPr>
            <p:nvPr/>
          </p:nvSpPr>
          <p:spPr bwMode="auto">
            <a:xfrm>
              <a:off x="3765"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1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8"/>
            <p:cNvSpPr>
              <a:spLocks/>
            </p:cNvSpPr>
            <p:nvPr/>
          </p:nvSpPr>
          <p:spPr bwMode="auto">
            <a:xfrm>
              <a:off x="3802" y="3730"/>
              <a:ext cx="34" cy="92"/>
            </a:xfrm>
            <a:custGeom>
              <a:avLst/>
              <a:gdLst>
                <a:gd name="T0" fmla="*/ 18 w 19"/>
                <a:gd name="T1" fmla="*/ 45 h 49"/>
                <a:gd name="T2" fmla="*/ 18 w 19"/>
                <a:gd name="T3" fmla="*/ 18 h 49"/>
                <a:gd name="T4" fmla="*/ 14 w 19"/>
                <a:gd name="T5" fmla="*/ 16 h 49"/>
                <a:gd name="T6" fmla="*/ 14 w 19"/>
                <a:gd name="T7" fmla="*/ 16 h 49"/>
                <a:gd name="T8" fmla="*/ 11 w 19"/>
                <a:gd name="T9" fmla="*/ 16 h 49"/>
                <a:gd name="T10" fmla="*/ 11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29"/>
            <p:cNvSpPr>
              <a:spLocks/>
            </p:cNvSpPr>
            <p:nvPr/>
          </p:nvSpPr>
          <p:spPr bwMode="auto">
            <a:xfrm>
              <a:off x="386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30"/>
            <p:cNvSpPr>
              <a:spLocks/>
            </p:cNvSpPr>
            <p:nvPr/>
          </p:nvSpPr>
          <p:spPr bwMode="auto">
            <a:xfrm>
              <a:off x="3895"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1"/>
            <p:cNvSpPr>
              <a:spLocks/>
            </p:cNvSpPr>
            <p:nvPr/>
          </p:nvSpPr>
          <p:spPr bwMode="auto">
            <a:xfrm>
              <a:off x="392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2"/>
            <p:cNvSpPr>
              <a:spLocks/>
            </p:cNvSpPr>
            <p:nvPr/>
          </p:nvSpPr>
          <p:spPr bwMode="auto">
            <a:xfrm>
              <a:off x="3845"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33"/>
            <p:cNvSpPr>
              <a:spLocks/>
            </p:cNvSpPr>
            <p:nvPr/>
          </p:nvSpPr>
          <p:spPr bwMode="auto">
            <a:xfrm>
              <a:off x="3677" y="3764"/>
              <a:ext cx="23" cy="53"/>
            </a:xfrm>
            <a:custGeom>
              <a:avLst/>
              <a:gdLst>
                <a:gd name="T0" fmla="*/ 12 w 13"/>
                <a:gd name="T1" fmla="*/ 24 h 28"/>
                <a:gd name="T2" fmla="*/ 5 w 13"/>
                <a:gd name="T3" fmla="*/ 2 h 28"/>
                <a:gd name="T4" fmla="*/ 1 w 13"/>
                <a:gd name="T5" fmla="*/ 3 h 28"/>
                <a:gd name="T6" fmla="*/ 10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34"/>
            <p:cNvSpPr>
              <a:spLocks/>
            </p:cNvSpPr>
            <p:nvPr/>
          </p:nvSpPr>
          <p:spPr bwMode="auto">
            <a:xfrm>
              <a:off x="3632" y="3744"/>
              <a:ext cx="34" cy="82"/>
            </a:xfrm>
            <a:custGeom>
              <a:avLst/>
              <a:gdLst>
                <a:gd name="T0" fmla="*/ 16 w 19"/>
                <a:gd name="T1" fmla="*/ 37 h 44"/>
                <a:gd name="T2" fmla="*/ 12 w 19"/>
                <a:gd name="T3" fmla="*/ 7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35"/>
            <p:cNvSpPr>
              <a:spLocks/>
            </p:cNvSpPr>
            <p:nvPr/>
          </p:nvSpPr>
          <p:spPr bwMode="auto">
            <a:xfrm>
              <a:off x="3747" y="3768"/>
              <a:ext cx="18" cy="60"/>
            </a:xfrm>
            <a:custGeom>
              <a:avLst/>
              <a:gdLst>
                <a:gd name="T0" fmla="*/ 2 w 10"/>
                <a:gd name="T1" fmla="*/ 4 h 32"/>
                <a:gd name="T2" fmla="*/ 3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36"/>
            <p:cNvSpPr>
              <a:spLocks/>
            </p:cNvSpPr>
            <p:nvPr/>
          </p:nvSpPr>
          <p:spPr bwMode="auto">
            <a:xfrm>
              <a:off x="3967" y="3740"/>
              <a:ext cx="27" cy="94"/>
            </a:xfrm>
            <a:custGeom>
              <a:avLst/>
              <a:gdLst>
                <a:gd name="T0" fmla="*/ 11 w 15"/>
                <a:gd name="T1" fmla="*/ 28 h 50"/>
                <a:gd name="T2" fmla="*/ 14 w 15"/>
                <a:gd name="T3" fmla="*/ 7 h 50"/>
                <a:gd name="T4" fmla="*/ 7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37"/>
            <p:cNvSpPr>
              <a:spLocks/>
            </p:cNvSpPr>
            <p:nvPr/>
          </p:nvSpPr>
          <p:spPr bwMode="auto">
            <a:xfrm>
              <a:off x="4004" y="3766"/>
              <a:ext cx="15"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38"/>
            <p:cNvSpPr>
              <a:spLocks/>
            </p:cNvSpPr>
            <p:nvPr/>
          </p:nvSpPr>
          <p:spPr bwMode="auto">
            <a:xfrm>
              <a:off x="4015"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2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39"/>
            <p:cNvSpPr>
              <a:spLocks/>
            </p:cNvSpPr>
            <p:nvPr/>
          </p:nvSpPr>
          <p:spPr bwMode="auto">
            <a:xfrm>
              <a:off x="405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40"/>
            <p:cNvSpPr>
              <a:spLocks/>
            </p:cNvSpPr>
            <p:nvPr/>
          </p:nvSpPr>
          <p:spPr bwMode="auto">
            <a:xfrm>
              <a:off x="4072"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41"/>
            <p:cNvSpPr>
              <a:spLocks/>
            </p:cNvSpPr>
            <p:nvPr/>
          </p:nvSpPr>
          <p:spPr bwMode="auto">
            <a:xfrm>
              <a:off x="4090" y="3759"/>
              <a:ext cx="28" cy="107"/>
            </a:xfrm>
            <a:custGeom>
              <a:avLst/>
              <a:gdLst>
                <a:gd name="T0" fmla="*/ 7 w 16"/>
                <a:gd name="T1" fmla="*/ 6 h 57"/>
                <a:gd name="T2" fmla="*/ 4 w 16"/>
                <a:gd name="T3" fmla="*/ 12 h 57"/>
                <a:gd name="T4" fmla="*/ 4 w 16"/>
                <a:gd name="T5" fmla="*/ 11 h 57"/>
                <a:gd name="T6" fmla="*/ 1 w 16"/>
                <a:gd name="T7" fmla="*/ 12 h 57"/>
                <a:gd name="T8" fmla="*/ 2 w 16"/>
                <a:gd name="T9" fmla="*/ 20 h 57"/>
                <a:gd name="T10" fmla="*/ 6 w 16"/>
                <a:gd name="T11" fmla="*/ 54 h 57"/>
                <a:gd name="T12" fmla="*/ 12 w 16"/>
                <a:gd name="T13" fmla="*/ 53 h 57"/>
                <a:gd name="T14" fmla="*/ 14 w 16"/>
                <a:gd name="T15" fmla="*/ 10 h 57"/>
                <a:gd name="T16" fmla="*/ 7 w 16"/>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42"/>
            <p:cNvSpPr>
              <a:spLocks/>
            </p:cNvSpPr>
            <p:nvPr/>
          </p:nvSpPr>
          <p:spPr bwMode="auto">
            <a:xfrm>
              <a:off x="4054"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43"/>
            <p:cNvSpPr>
              <a:spLocks/>
            </p:cNvSpPr>
            <p:nvPr/>
          </p:nvSpPr>
          <p:spPr bwMode="auto">
            <a:xfrm>
              <a:off x="411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44"/>
            <p:cNvSpPr>
              <a:spLocks/>
            </p:cNvSpPr>
            <p:nvPr/>
          </p:nvSpPr>
          <p:spPr bwMode="auto">
            <a:xfrm>
              <a:off x="415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45"/>
            <p:cNvSpPr>
              <a:spLocks/>
            </p:cNvSpPr>
            <p:nvPr/>
          </p:nvSpPr>
          <p:spPr bwMode="auto">
            <a:xfrm>
              <a:off x="4215"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46"/>
            <p:cNvSpPr>
              <a:spLocks/>
            </p:cNvSpPr>
            <p:nvPr/>
          </p:nvSpPr>
          <p:spPr bwMode="auto">
            <a:xfrm>
              <a:off x="4246"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47"/>
            <p:cNvSpPr>
              <a:spLocks/>
            </p:cNvSpPr>
            <p:nvPr/>
          </p:nvSpPr>
          <p:spPr bwMode="auto">
            <a:xfrm>
              <a:off x="4279"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48"/>
            <p:cNvSpPr>
              <a:spLocks/>
            </p:cNvSpPr>
            <p:nvPr/>
          </p:nvSpPr>
          <p:spPr bwMode="auto">
            <a:xfrm>
              <a:off x="4318" y="3730"/>
              <a:ext cx="32" cy="92"/>
            </a:xfrm>
            <a:custGeom>
              <a:avLst/>
              <a:gdLst>
                <a:gd name="T0" fmla="*/ 18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2 w 18"/>
                <a:gd name="T21" fmla="*/ 44 h 49"/>
                <a:gd name="T22" fmla="*/ 8 w 18"/>
                <a:gd name="T23" fmla="*/ 43 h 49"/>
                <a:gd name="T24" fmla="*/ 8 w 18"/>
                <a:gd name="T25" fmla="*/ 43 h 49"/>
                <a:gd name="T26" fmla="*/ 8 w 18"/>
                <a:gd name="T27" fmla="*/ 45 h 49"/>
                <a:gd name="T28" fmla="*/ 13 w 18"/>
                <a:gd name="T29" fmla="*/ 47 h 49"/>
                <a:gd name="T30" fmla="*/ 18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49"/>
            <p:cNvSpPr>
              <a:spLocks/>
            </p:cNvSpPr>
            <p:nvPr/>
          </p:nvSpPr>
          <p:spPr bwMode="auto">
            <a:xfrm>
              <a:off x="4384"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0"/>
            <p:cNvSpPr>
              <a:spLocks/>
            </p:cNvSpPr>
            <p:nvPr/>
          </p:nvSpPr>
          <p:spPr bwMode="auto">
            <a:xfrm>
              <a:off x="441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51"/>
            <p:cNvSpPr>
              <a:spLocks/>
            </p:cNvSpPr>
            <p:nvPr/>
          </p:nvSpPr>
          <p:spPr bwMode="auto">
            <a:xfrm>
              <a:off x="4441" y="3751"/>
              <a:ext cx="28" cy="98"/>
            </a:xfrm>
            <a:custGeom>
              <a:avLst/>
              <a:gdLst>
                <a:gd name="T0" fmla="*/ 8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8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52"/>
            <p:cNvSpPr>
              <a:spLocks/>
            </p:cNvSpPr>
            <p:nvPr/>
          </p:nvSpPr>
          <p:spPr bwMode="auto">
            <a:xfrm>
              <a:off x="4361"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53"/>
            <p:cNvSpPr>
              <a:spLocks/>
            </p:cNvSpPr>
            <p:nvPr/>
          </p:nvSpPr>
          <p:spPr bwMode="auto">
            <a:xfrm>
              <a:off x="4192"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54"/>
            <p:cNvSpPr>
              <a:spLocks/>
            </p:cNvSpPr>
            <p:nvPr/>
          </p:nvSpPr>
          <p:spPr bwMode="auto">
            <a:xfrm>
              <a:off x="414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55"/>
            <p:cNvSpPr>
              <a:spLocks/>
            </p:cNvSpPr>
            <p:nvPr/>
          </p:nvSpPr>
          <p:spPr bwMode="auto">
            <a:xfrm>
              <a:off x="4263"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56"/>
            <p:cNvSpPr>
              <a:spLocks/>
            </p:cNvSpPr>
            <p:nvPr/>
          </p:nvSpPr>
          <p:spPr bwMode="auto">
            <a:xfrm>
              <a:off x="4483" y="3740"/>
              <a:ext cx="27"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57"/>
            <p:cNvSpPr>
              <a:spLocks/>
            </p:cNvSpPr>
            <p:nvPr/>
          </p:nvSpPr>
          <p:spPr bwMode="auto">
            <a:xfrm>
              <a:off x="4520"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58"/>
            <p:cNvSpPr>
              <a:spLocks/>
            </p:cNvSpPr>
            <p:nvPr/>
          </p:nvSpPr>
          <p:spPr bwMode="auto">
            <a:xfrm>
              <a:off x="4531"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59"/>
            <p:cNvSpPr>
              <a:spLocks/>
            </p:cNvSpPr>
            <p:nvPr/>
          </p:nvSpPr>
          <p:spPr bwMode="auto">
            <a:xfrm>
              <a:off x="4575" y="3806"/>
              <a:ext cx="11" cy="52"/>
            </a:xfrm>
            <a:custGeom>
              <a:avLst/>
              <a:gdLst>
                <a:gd name="T0" fmla="*/ 5 w 6"/>
                <a:gd name="T1" fmla="*/ 3 h 28"/>
                <a:gd name="T2" fmla="*/ 0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60"/>
            <p:cNvSpPr>
              <a:spLocks/>
            </p:cNvSpPr>
            <p:nvPr/>
          </p:nvSpPr>
          <p:spPr bwMode="auto">
            <a:xfrm>
              <a:off x="4588" y="3764"/>
              <a:ext cx="17"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1"/>
            <p:cNvSpPr>
              <a:spLocks/>
            </p:cNvSpPr>
            <p:nvPr/>
          </p:nvSpPr>
          <p:spPr bwMode="auto">
            <a:xfrm>
              <a:off x="4604" y="3759"/>
              <a:ext cx="30" cy="107"/>
            </a:xfrm>
            <a:custGeom>
              <a:avLst/>
              <a:gdLst>
                <a:gd name="T0" fmla="*/ 7 w 17"/>
                <a:gd name="T1" fmla="*/ 6 h 57"/>
                <a:gd name="T2" fmla="*/ 5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2"/>
            <p:cNvSpPr>
              <a:spLocks/>
            </p:cNvSpPr>
            <p:nvPr/>
          </p:nvSpPr>
          <p:spPr bwMode="auto">
            <a:xfrm>
              <a:off x="4570"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3"/>
            <p:cNvSpPr>
              <a:spLocks/>
            </p:cNvSpPr>
            <p:nvPr/>
          </p:nvSpPr>
          <p:spPr bwMode="auto">
            <a:xfrm>
              <a:off x="4630" y="3759"/>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4"/>
            <p:cNvSpPr>
              <a:spLocks/>
            </p:cNvSpPr>
            <p:nvPr/>
          </p:nvSpPr>
          <p:spPr bwMode="auto">
            <a:xfrm>
              <a:off x="4671"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5"/>
            <p:cNvSpPr>
              <a:spLocks/>
            </p:cNvSpPr>
            <p:nvPr/>
          </p:nvSpPr>
          <p:spPr bwMode="auto">
            <a:xfrm>
              <a:off x="4731" y="3738"/>
              <a:ext cx="23" cy="99"/>
            </a:xfrm>
            <a:custGeom>
              <a:avLst/>
              <a:gdLst>
                <a:gd name="T0" fmla="*/ 10 w 13"/>
                <a:gd name="T1" fmla="*/ 2 h 53"/>
                <a:gd name="T2" fmla="*/ 5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66"/>
            <p:cNvSpPr>
              <a:spLocks/>
            </p:cNvSpPr>
            <p:nvPr/>
          </p:nvSpPr>
          <p:spPr bwMode="auto">
            <a:xfrm>
              <a:off x="4760"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67"/>
            <p:cNvSpPr>
              <a:spLocks/>
            </p:cNvSpPr>
            <p:nvPr/>
          </p:nvSpPr>
          <p:spPr bwMode="auto">
            <a:xfrm>
              <a:off x="4795"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68"/>
            <p:cNvSpPr>
              <a:spLocks/>
            </p:cNvSpPr>
            <p:nvPr/>
          </p:nvSpPr>
          <p:spPr bwMode="auto">
            <a:xfrm>
              <a:off x="4832" y="3730"/>
              <a:ext cx="34"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69"/>
            <p:cNvSpPr>
              <a:spLocks/>
            </p:cNvSpPr>
            <p:nvPr/>
          </p:nvSpPr>
          <p:spPr bwMode="auto">
            <a:xfrm>
              <a:off x="4898"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70"/>
            <p:cNvSpPr>
              <a:spLocks/>
            </p:cNvSpPr>
            <p:nvPr/>
          </p:nvSpPr>
          <p:spPr bwMode="auto">
            <a:xfrm>
              <a:off x="4926" y="3753"/>
              <a:ext cx="25" cy="77"/>
            </a:xfrm>
            <a:custGeom>
              <a:avLst/>
              <a:gdLst>
                <a:gd name="T0" fmla="*/ 7 w 14"/>
                <a:gd name="T1" fmla="*/ 6 h 41"/>
                <a:gd name="T2" fmla="*/ 7 w 14"/>
                <a:gd name="T3" fmla="*/ 4 h 41"/>
                <a:gd name="T4" fmla="*/ 1 w 14"/>
                <a:gd name="T5" fmla="*/ 5 h 41"/>
                <a:gd name="T6" fmla="*/ 3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71"/>
            <p:cNvSpPr>
              <a:spLocks/>
            </p:cNvSpPr>
            <p:nvPr/>
          </p:nvSpPr>
          <p:spPr bwMode="auto">
            <a:xfrm>
              <a:off x="495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72"/>
            <p:cNvSpPr>
              <a:spLocks/>
            </p:cNvSpPr>
            <p:nvPr/>
          </p:nvSpPr>
          <p:spPr bwMode="auto">
            <a:xfrm>
              <a:off x="4877"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3"/>
            <p:cNvSpPr>
              <a:spLocks/>
            </p:cNvSpPr>
            <p:nvPr/>
          </p:nvSpPr>
          <p:spPr bwMode="auto">
            <a:xfrm>
              <a:off x="4708"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74"/>
            <p:cNvSpPr>
              <a:spLocks/>
            </p:cNvSpPr>
            <p:nvPr/>
          </p:nvSpPr>
          <p:spPr bwMode="auto">
            <a:xfrm>
              <a:off x="4664"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75"/>
            <p:cNvSpPr>
              <a:spLocks/>
            </p:cNvSpPr>
            <p:nvPr/>
          </p:nvSpPr>
          <p:spPr bwMode="auto">
            <a:xfrm>
              <a:off x="4777"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76"/>
            <p:cNvSpPr>
              <a:spLocks/>
            </p:cNvSpPr>
            <p:nvPr/>
          </p:nvSpPr>
          <p:spPr bwMode="auto">
            <a:xfrm>
              <a:off x="4999"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77"/>
            <p:cNvSpPr>
              <a:spLocks/>
            </p:cNvSpPr>
            <p:nvPr/>
          </p:nvSpPr>
          <p:spPr bwMode="auto">
            <a:xfrm>
              <a:off x="5034" y="3766"/>
              <a:ext cx="15" cy="58"/>
            </a:xfrm>
            <a:custGeom>
              <a:avLst/>
              <a:gdLst>
                <a:gd name="T0" fmla="*/ 6 w 8"/>
                <a:gd name="T1" fmla="*/ 3 h 31"/>
                <a:gd name="T2" fmla="*/ 1 w 8"/>
                <a:gd name="T3" fmla="*/ 4 h 31"/>
                <a:gd name="T4" fmla="*/ 4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78"/>
            <p:cNvSpPr>
              <a:spLocks/>
            </p:cNvSpPr>
            <p:nvPr/>
          </p:nvSpPr>
          <p:spPr bwMode="auto">
            <a:xfrm>
              <a:off x="5045"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79"/>
            <p:cNvSpPr>
              <a:spLocks/>
            </p:cNvSpPr>
            <p:nvPr/>
          </p:nvSpPr>
          <p:spPr bwMode="auto">
            <a:xfrm>
              <a:off x="508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80"/>
            <p:cNvSpPr>
              <a:spLocks/>
            </p:cNvSpPr>
            <p:nvPr/>
          </p:nvSpPr>
          <p:spPr bwMode="auto">
            <a:xfrm>
              <a:off x="5102" y="3764"/>
              <a:ext cx="17"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81"/>
            <p:cNvSpPr>
              <a:spLocks/>
            </p:cNvSpPr>
            <p:nvPr/>
          </p:nvSpPr>
          <p:spPr bwMode="auto">
            <a:xfrm>
              <a:off x="5119" y="3759"/>
              <a:ext cx="31"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82"/>
            <p:cNvSpPr>
              <a:spLocks/>
            </p:cNvSpPr>
            <p:nvPr/>
          </p:nvSpPr>
          <p:spPr bwMode="auto">
            <a:xfrm>
              <a:off x="5084"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83"/>
            <p:cNvSpPr>
              <a:spLocks/>
            </p:cNvSpPr>
            <p:nvPr/>
          </p:nvSpPr>
          <p:spPr bwMode="auto">
            <a:xfrm>
              <a:off x="514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84"/>
            <p:cNvSpPr>
              <a:spLocks/>
            </p:cNvSpPr>
            <p:nvPr/>
          </p:nvSpPr>
          <p:spPr bwMode="auto">
            <a:xfrm>
              <a:off x="518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 y="3783"/>
              <a:ext cx="5236" cy="53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85"/>
            <p:cNvSpPr>
              <a:spLocks/>
            </p:cNvSpPr>
            <p:nvPr/>
          </p:nvSpPr>
          <p:spPr bwMode="auto">
            <a:xfrm>
              <a:off x="-35" y="4293"/>
              <a:ext cx="5293" cy="106"/>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94" name="标题 1"/>
          <p:cNvSpPr txBox="1">
            <a:spLocks/>
          </p:cNvSpPr>
          <p:nvPr/>
        </p:nvSpPr>
        <p:spPr>
          <a:xfrm>
            <a:off x="2748386" y="1575904"/>
            <a:ext cx="6691312" cy="69600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sz="6000" b="1" dirty="0">
                <a:solidFill>
                  <a:schemeClr val="accent5">
                    <a:lumMod val="50000"/>
                  </a:schemeClr>
                </a:solidFill>
              </a:rPr>
              <a:t>Part 2 </a:t>
            </a:r>
            <a:r>
              <a:rPr lang="zh-CN" altLang="en-US" sz="6000" b="1" dirty="0">
                <a:solidFill>
                  <a:schemeClr val="accent5">
                    <a:lumMod val="50000"/>
                  </a:schemeClr>
                </a:solidFill>
              </a:rPr>
              <a:t>请输入文字</a:t>
            </a:r>
          </a:p>
        </p:txBody>
      </p:sp>
    </p:spTree>
    <p:extLst>
      <p:ext uri="{BB962C8B-B14F-4D97-AF65-F5344CB8AC3E}">
        <p14:creationId xmlns:p14="http://schemas.microsoft.com/office/powerpoint/2010/main" val="3711459477"/>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3690255" y="2042325"/>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1" name="图片 1040"/>
          <p:cNvPicPr>
            <a:picLocks noChangeAspect="1"/>
          </p:cNvPicPr>
          <p:nvPr/>
        </p:nvPicPr>
        <p:blipFill>
          <a:blip r:embed="rId2"/>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48"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7"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5" name="矩形 52"/>
            <p:cNvSpPr>
              <a:spLocks noChangeArrowheads="1"/>
            </p:cNvSpPr>
            <p:nvPr/>
          </p:nvSpPr>
          <p:spPr bwMode="auto">
            <a:xfrm>
              <a:off x="6308826" y="2220343"/>
              <a:ext cx="2417284"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Tree>
    <p:extLst>
      <p:ext uri="{BB962C8B-B14F-4D97-AF65-F5344CB8AC3E}">
        <p14:creationId xmlns:p14="http://schemas.microsoft.com/office/powerpoint/2010/main" val="1972101517"/>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英语ppt定制要求">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915</TotalTime>
  <Words>3866</Words>
  <Application>Microsoft Office PowerPoint</Application>
  <PresentationFormat>宽屏</PresentationFormat>
  <Paragraphs>175</Paragraphs>
  <Slides>25</Slides>
  <Notes>1</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25</vt:i4>
      </vt:variant>
    </vt:vector>
  </HeadingPairs>
  <TitlesOfParts>
    <vt:vector size="38" baseType="lpstr">
      <vt:lpstr>Meiryo</vt:lpstr>
      <vt:lpstr>冬青黑体简体中文 W3</vt:lpstr>
      <vt:lpstr>宋体</vt:lpstr>
      <vt:lpstr>微软雅黑</vt:lpstr>
      <vt:lpstr>Arial</vt:lpstr>
      <vt:lpstr>Arial Black</vt:lpstr>
      <vt:lpstr>Calibri</vt:lpstr>
      <vt:lpstr>Calibri Light</vt:lpstr>
      <vt:lpstr>Sosa</vt:lpstr>
      <vt:lpstr>Tahoma</vt:lpstr>
      <vt:lpstr>Verdana</vt:lpstr>
      <vt:lpstr>Office 主题​​</vt:lpstr>
      <vt:lpstr>Office Theme</vt:lpstr>
      <vt:lpstr>PowerPoint 演示文稿</vt:lpstr>
      <vt:lpstr>PowerPoint 演示文稿</vt:lpstr>
      <vt:lpstr>Part 1 请输入文字</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Thank You</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1  Lesson 9</dc:title>
  <dc:creator>liujianing</dc:creator>
  <cp:lastModifiedBy>优品PPT</cp:lastModifiedBy>
  <cp:revision>134</cp:revision>
  <dcterms:created xsi:type="dcterms:W3CDTF">2016-05-01T01:23:24Z</dcterms:created>
  <dcterms:modified xsi:type="dcterms:W3CDTF">2018-05-31T02:40:20Z</dcterms:modified>
</cp:coreProperties>
</file>