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76" r:id="rId5"/>
    <p:sldId id="260" r:id="rId6"/>
    <p:sldId id="261" r:id="rId7"/>
    <p:sldId id="262" r:id="rId8"/>
    <p:sldId id="277" r:id="rId9"/>
    <p:sldId id="263" r:id="rId10"/>
    <p:sldId id="264" r:id="rId11"/>
    <p:sldId id="265" r:id="rId12"/>
    <p:sldId id="278" r:id="rId13"/>
    <p:sldId id="258" r:id="rId14"/>
    <p:sldId id="266" r:id="rId15"/>
    <p:sldId id="267" r:id="rId16"/>
    <p:sldId id="268" r:id="rId17"/>
    <p:sldId id="279" r:id="rId18"/>
    <p:sldId id="269" r:id="rId19"/>
    <p:sldId id="270" r:id="rId20"/>
    <p:sldId id="272" r:id="rId21"/>
    <p:sldId id="280" r:id="rId22"/>
    <p:sldId id="28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B01"/>
    <a:srgbClr val="FFFA00"/>
    <a:srgbClr val="FEA108"/>
    <a:srgbClr val="E63F0A"/>
    <a:srgbClr val="D70010"/>
    <a:srgbClr val="E69B19"/>
    <a:srgbClr val="78C6E2"/>
    <a:srgbClr val="57B8DB"/>
    <a:srgbClr val="CCEEFA"/>
    <a:srgbClr val="04B2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95" autoAdjust="0"/>
    <p:restoredTop sz="96314" autoAdjust="0"/>
  </p:normalViewPr>
  <p:slideViewPr>
    <p:cSldViewPr snapToGrid="0">
      <p:cViewPr varScale="1">
        <p:scale>
          <a:sx n="108" d="100"/>
          <a:sy n="108" d="100"/>
        </p:scale>
        <p:origin x="126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r>
              <a:rPr lang="zh-CN" altLang="en-US" b="1" dirty="0" smtClean="0">
                <a:solidFill>
                  <a:schemeClr val="bg1"/>
                </a:solidFill>
                <a:latin typeface="方正正纤黑简体" panose="02000000000000000000" pitchFamily="2" charset="-122"/>
                <a:ea typeface="方正正纤黑简体" panose="02000000000000000000" pitchFamily="2" charset="-122"/>
              </a:rPr>
              <a:t>点击此处添加文本</a:t>
            </a:r>
            <a:endParaRPr lang="zh-CN" altLang="en-US" b="1" dirty="0">
              <a:solidFill>
                <a:schemeClr val="bg1"/>
              </a:solidFill>
              <a:latin typeface="方正正纤黑简体" panose="02000000000000000000" pitchFamily="2" charset="-122"/>
              <a:ea typeface="方正正纤黑简体" panose="02000000000000000000" pitchFamily="2" charset="-122"/>
            </a:endParaRP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title>
    <c:autoTitleDeleted val="0"/>
    <c:plotArea>
      <c:layout/>
      <c:barChart>
        <c:barDir val="bar"/>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2FA598"/>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792250848"/>
        <c:axId val="-792249760"/>
      </c:barChart>
      <c:catAx>
        <c:axId val="-79225084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crossAx val="-792249760"/>
        <c:crosses val="autoZero"/>
        <c:auto val="1"/>
        <c:lblAlgn val="ctr"/>
        <c:lblOffset val="100"/>
        <c:noMultiLvlLbl val="0"/>
      </c:catAx>
      <c:valAx>
        <c:axId val="-7922497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bg1"/>
                </a:solidFill>
                <a:latin typeface="Agency FB" panose="020B0503020202020204" pitchFamily="34" charset="0"/>
                <a:ea typeface="+mn-ea"/>
                <a:cs typeface="+mn-cs"/>
              </a:defRPr>
            </a:pPr>
            <a:endParaRPr lang="zh-CN"/>
          </a:p>
        </c:txPr>
        <c:crossAx val="-792250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A9A77-0CE4-4E25-84E3-55E75407559E}"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1A85F-987C-4966-9EA5-739D5AF1443F}" type="slidenum">
              <a:rPr lang="zh-CN" altLang="en-US" smtClean="0"/>
              <a:t>‹#›</a:t>
            </a:fld>
            <a:endParaRPr lang="zh-CN" altLang="en-US"/>
          </a:p>
        </p:txBody>
      </p:sp>
    </p:spTree>
    <p:extLst>
      <p:ext uri="{BB962C8B-B14F-4D97-AF65-F5344CB8AC3E}">
        <p14:creationId xmlns:p14="http://schemas.microsoft.com/office/powerpoint/2010/main" val="2255992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14</a:t>
            </a:fld>
            <a:endParaRPr lang="zh-CN" altLang="en-US"/>
          </a:p>
        </p:txBody>
      </p:sp>
    </p:spTree>
    <p:extLst>
      <p:ext uri="{BB962C8B-B14F-4D97-AF65-F5344CB8AC3E}">
        <p14:creationId xmlns:p14="http://schemas.microsoft.com/office/powerpoint/2010/main" val="3716223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48360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013865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879446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6054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3306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776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914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7570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0411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010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14900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585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flip="none" rotWithShape="1">
            <a:gsLst>
              <a:gs pos="0">
                <a:srgbClr val="2CA398"/>
              </a:gs>
              <a:gs pos="100000">
                <a:srgbClr val="99DC9A"/>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8817051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47795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76243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8518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gradFill flip="none" rotWithShape="1">
            <a:gsLst>
              <a:gs pos="0">
                <a:srgbClr val="78C6E2"/>
              </a:gs>
              <a:gs pos="100000">
                <a:srgbClr val="00ABE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12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gradFill flip="none" rotWithShape="1">
            <a:gsLst>
              <a:gs pos="0">
                <a:srgbClr val="E63F0A"/>
              </a:gs>
              <a:gs pos="100000">
                <a:srgbClr val="D7001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8683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348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307398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325542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61056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005785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A5677-1990-4DEF-94A6-269AB3DAB6C5}" type="datetimeFigureOut">
              <a:rPr lang="zh-CN" altLang="en-US" smtClean="0"/>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70356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4382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六边形 5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六边形 61"/>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六边形 63"/>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六边形 64"/>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六边形 66"/>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六边形 67"/>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084535" y="3578311"/>
            <a:ext cx="5724644" cy="646331"/>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工作汇</a:t>
            </a:r>
            <a:r>
              <a:rPr lang="zh-CN" altLang="en-US" sz="3600" dirty="0" smtClean="0">
                <a:solidFill>
                  <a:schemeClr val="bg1"/>
                </a:solidFill>
                <a:latin typeface="锐字云字库超粗黑体1.0" panose="02010604000000000000" pitchFamily="2" charset="-122"/>
                <a:ea typeface="锐字云字库超粗黑体1.0" panose="02010604000000000000" pitchFamily="2" charset="-122"/>
              </a:rPr>
              <a:t>报总结报告</a:t>
            </a:r>
            <a:r>
              <a:rPr lang="en-US" altLang="zh-CN" sz="3600" dirty="0" smtClean="0">
                <a:solidFill>
                  <a:schemeClr val="bg1"/>
                </a:solidFill>
                <a:latin typeface="锐字云字库超粗黑体1.0" panose="02010604000000000000" pitchFamily="2" charset="-122"/>
                <a:ea typeface="锐字云字库超粗黑体1.0" panose="02010604000000000000" pitchFamily="2" charset="-122"/>
              </a:rPr>
              <a:t>PPT</a:t>
            </a:r>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模板</a:t>
            </a:r>
          </a:p>
        </p:txBody>
      </p:sp>
      <p:cxnSp>
        <p:nvCxnSpPr>
          <p:cNvPr id="7" name="直接连接符 6"/>
          <p:cNvCxnSpPr/>
          <p:nvPr/>
        </p:nvCxnSpPr>
        <p:spPr>
          <a:xfrm>
            <a:off x="3236374" y="4379523"/>
            <a:ext cx="5344022"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655703" y="8322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25" name="六边形 24"/>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123555" y="4591858"/>
            <a:ext cx="1569660" cy="369332"/>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汇报人：雄雄</a:t>
            </a:r>
            <a:endParaRPr lang="zh-CN" altLang="en-US" dirty="0">
              <a:solidFill>
                <a:schemeClr val="bg1"/>
              </a:solidFill>
              <a:latin typeface="锐字云字库超粗黑体1.0" panose="02010604000000000000" pitchFamily="2" charset="-122"/>
              <a:ea typeface="锐字云字库超粗黑体1.0" panose="02010604000000000000" pitchFamily="2" charset="-122"/>
            </a:endParaRPr>
          </a:p>
        </p:txBody>
      </p:sp>
    </p:spTree>
    <p:extLst>
      <p:ext uri="{BB962C8B-B14F-4D97-AF65-F5344CB8AC3E}">
        <p14:creationId xmlns:p14="http://schemas.microsoft.com/office/powerpoint/2010/main" val="116679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319">
                                          <p:stCondLst>
                                            <p:cond delay="0"/>
                                          </p:stCondLst>
                                        </p:cTn>
                                        <p:tgtEl>
                                          <p:spTgt spid="8"/>
                                        </p:tgtEl>
                                      </p:cBhvr>
                                    </p:animEffect>
                                    <p:anim calcmode="lin" valueType="num">
                                      <p:cBhvr>
                                        <p:cTn id="8" dur="100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8"/>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8"/>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8"/>
                                        </p:tgtEl>
                                        <p:attrNameLst>
                                          <p:attrName>ppt_y</p:attrName>
                                        </p:attrNameLst>
                                      </p:cBhvr>
                                      <p:tavLst>
                                        <p:tav tm="0" fmla="#ppt_y-sin(pi*$)/81">
                                          <p:val>
                                            <p:fltVal val="0"/>
                                          </p:val>
                                        </p:tav>
                                        <p:tav tm="100000">
                                          <p:val>
                                            <p:fltVal val="1"/>
                                          </p:val>
                                        </p:tav>
                                      </p:tavLst>
                                    </p:anim>
                                    <p:animScale>
                                      <p:cBhvr>
                                        <p:cTn id="13" dur="14">
                                          <p:stCondLst>
                                            <p:cond delay="357"/>
                                          </p:stCondLst>
                                        </p:cTn>
                                        <p:tgtEl>
                                          <p:spTgt spid="8"/>
                                        </p:tgtEl>
                                      </p:cBhvr>
                                      <p:to x="100000" y="60000"/>
                                    </p:animScale>
                                    <p:animScale>
                                      <p:cBhvr>
                                        <p:cTn id="14" dur="91" decel="50000">
                                          <p:stCondLst>
                                            <p:cond delay="372"/>
                                          </p:stCondLst>
                                        </p:cTn>
                                        <p:tgtEl>
                                          <p:spTgt spid="8"/>
                                        </p:tgtEl>
                                      </p:cBhvr>
                                      <p:to x="100000" y="100000"/>
                                    </p:animScale>
                                    <p:animScale>
                                      <p:cBhvr>
                                        <p:cTn id="15" dur="14">
                                          <p:stCondLst>
                                            <p:cond delay="722"/>
                                          </p:stCondLst>
                                        </p:cTn>
                                        <p:tgtEl>
                                          <p:spTgt spid="8"/>
                                        </p:tgtEl>
                                      </p:cBhvr>
                                      <p:to x="100000" y="80000"/>
                                    </p:animScale>
                                    <p:animScale>
                                      <p:cBhvr>
                                        <p:cTn id="16" dur="91" decel="50000">
                                          <p:stCondLst>
                                            <p:cond delay="736"/>
                                          </p:stCondLst>
                                        </p:cTn>
                                        <p:tgtEl>
                                          <p:spTgt spid="8"/>
                                        </p:tgtEl>
                                      </p:cBhvr>
                                      <p:to x="100000" y="100000"/>
                                    </p:animScale>
                                    <p:animScale>
                                      <p:cBhvr>
                                        <p:cTn id="17" dur="14">
                                          <p:stCondLst>
                                            <p:cond delay="903"/>
                                          </p:stCondLst>
                                        </p:cTn>
                                        <p:tgtEl>
                                          <p:spTgt spid="8"/>
                                        </p:tgtEl>
                                      </p:cBhvr>
                                      <p:to x="100000" y="90000"/>
                                    </p:animScale>
                                    <p:animScale>
                                      <p:cBhvr>
                                        <p:cTn id="18" dur="91" decel="50000">
                                          <p:stCondLst>
                                            <p:cond delay="917"/>
                                          </p:stCondLst>
                                        </p:cTn>
                                        <p:tgtEl>
                                          <p:spTgt spid="8"/>
                                        </p:tgtEl>
                                      </p:cBhvr>
                                      <p:to x="100000" y="100000"/>
                                    </p:animScale>
                                    <p:animScale>
                                      <p:cBhvr>
                                        <p:cTn id="19" dur="14">
                                          <p:stCondLst>
                                            <p:cond delay="994"/>
                                          </p:stCondLst>
                                        </p:cTn>
                                        <p:tgtEl>
                                          <p:spTgt spid="8"/>
                                        </p:tgtEl>
                                      </p:cBhvr>
                                      <p:to x="100000" y="95000"/>
                                    </p:animScale>
                                    <p:animScale>
                                      <p:cBhvr>
                                        <p:cTn id="20" dur="91" decel="50000">
                                          <p:stCondLst>
                                            <p:cond delay="1009"/>
                                          </p:stCondLst>
                                        </p:cTn>
                                        <p:tgtEl>
                                          <p:spTgt spid="8"/>
                                        </p:tgtEl>
                                      </p:cBhvr>
                                      <p:to x="100000" y="100000"/>
                                    </p:animScale>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down)">
                                      <p:cBhvr>
                                        <p:cTn id="24" dur="500"/>
                                        <p:tgtEl>
                                          <p:spTgt spid="4"/>
                                        </p:tgtEl>
                                      </p:cBhvr>
                                    </p:animEffect>
                                  </p:childTnLst>
                                </p:cTn>
                              </p:par>
                              <p:par>
                                <p:cTn id="25" presetID="16" presetClass="entr" presetSubtype="37"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par>
                          <p:cTn id="33" fill="hold">
                            <p:stCondLst>
                              <p:cond delay="1100"/>
                            </p:stCondLst>
                            <p:childTnLst>
                              <p:par>
                                <p:cTn id="34" presetID="42"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1000"/>
                                        <p:tgtEl>
                                          <p:spTgt spid="68"/>
                                        </p:tgtEl>
                                      </p:cBhvr>
                                    </p:animEffect>
                                    <p:anim calcmode="lin" valueType="num">
                                      <p:cBhvr>
                                        <p:cTn id="37" dur="1000" fill="hold"/>
                                        <p:tgtEl>
                                          <p:spTgt spid="68"/>
                                        </p:tgtEl>
                                        <p:attrNameLst>
                                          <p:attrName>ppt_x</p:attrName>
                                        </p:attrNameLst>
                                      </p:cBhvr>
                                      <p:tavLst>
                                        <p:tav tm="0">
                                          <p:val>
                                            <p:strVal val="#ppt_x"/>
                                          </p:val>
                                        </p:tav>
                                        <p:tav tm="100000">
                                          <p:val>
                                            <p:strVal val="#ppt_x"/>
                                          </p:val>
                                        </p:tav>
                                      </p:tavLst>
                                    </p:anim>
                                    <p:anim calcmode="lin" valueType="num">
                                      <p:cBhvr>
                                        <p:cTn id="38" dur="1000" fill="hold"/>
                                        <p:tgtEl>
                                          <p:spTgt spid="6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1000"/>
                                        <p:tgtEl>
                                          <p:spTgt spid="63"/>
                                        </p:tgtEl>
                                      </p:cBhvr>
                                    </p:animEffect>
                                    <p:anim calcmode="lin" valueType="num">
                                      <p:cBhvr>
                                        <p:cTn id="42" dur="1000" fill="hold"/>
                                        <p:tgtEl>
                                          <p:spTgt spid="63"/>
                                        </p:tgtEl>
                                        <p:attrNameLst>
                                          <p:attrName>ppt_x</p:attrName>
                                        </p:attrNameLst>
                                      </p:cBhvr>
                                      <p:tavLst>
                                        <p:tav tm="0">
                                          <p:val>
                                            <p:strVal val="#ppt_x"/>
                                          </p:val>
                                        </p:tav>
                                        <p:tav tm="100000">
                                          <p:val>
                                            <p:strVal val="#ppt_x"/>
                                          </p:val>
                                        </p:tav>
                                      </p:tavLst>
                                    </p:anim>
                                    <p:anim calcmode="lin" valueType="num">
                                      <p:cBhvr>
                                        <p:cTn id="43" dur="1000" fill="hold"/>
                                        <p:tgtEl>
                                          <p:spTgt spid="6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1000"/>
                                        <p:tgtEl>
                                          <p:spTgt spid="67"/>
                                        </p:tgtEl>
                                      </p:cBhvr>
                                    </p:animEffect>
                                    <p:anim calcmode="lin" valueType="num">
                                      <p:cBhvr>
                                        <p:cTn id="47" dur="1000" fill="hold"/>
                                        <p:tgtEl>
                                          <p:spTgt spid="67"/>
                                        </p:tgtEl>
                                        <p:attrNameLst>
                                          <p:attrName>ppt_x</p:attrName>
                                        </p:attrNameLst>
                                      </p:cBhvr>
                                      <p:tavLst>
                                        <p:tav tm="0">
                                          <p:val>
                                            <p:strVal val="#ppt_x"/>
                                          </p:val>
                                        </p:tav>
                                        <p:tav tm="100000">
                                          <p:val>
                                            <p:strVal val="#ppt_x"/>
                                          </p:val>
                                        </p:tav>
                                      </p:tavLst>
                                    </p:anim>
                                    <p:anim calcmode="lin" valueType="num">
                                      <p:cBhvr>
                                        <p:cTn id="48" dur="1000" fill="hold"/>
                                        <p:tgtEl>
                                          <p:spTgt spid="6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1000"/>
                                        <p:tgtEl>
                                          <p:spTgt spid="62"/>
                                        </p:tgtEl>
                                      </p:cBhvr>
                                    </p:animEffect>
                                    <p:anim calcmode="lin" valueType="num">
                                      <p:cBhvr>
                                        <p:cTn id="52" dur="1000" fill="hold"/>
                                        <p:tgtEl>
                                          <p:spTgt spid="62"/>
                                        </p:tgtEl>
                                        <p:attrNameLst>
                                          <p:attrName>ppt_x</p:attrName>
                                        </p:attrNameLst>
                                      </p:cBhvr>
                                      <p:tavLst>
                                        <p:tav tm="0">
                                          <p:val>
                                            <p:strVal val="#ppt_x"/>
                                          </p:val>
                                        </p:tav>
                                        <p:tav tm="100000">
                                          <p:val>
                                            <p:strVal val="#ppt_x"/>
                                          </p:val>
                                        </p:tav>
                                      </p:tavLst>
                                    </p:anim>
                                    <p:anim calcmode="lin" valueType="num">
                                      <p:cBhvr>
                                        <p:cTn id="53" dur="1000" fill="hold"/>
                                        <p:tgtEl>
                                          <p:spTgt spid="6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1000"/>
                                        <p:tgtEl>
                                          <p:spTgt spid="64"/>
                                        </p:tgtEl>
                                      </p:cBhvr>
                                    </p:animEffect>
                                    <p:anim calcmode="lin" valueType="num">
                                      <p:cBhvr>
                                        <p:cTn id="67" dur="1000" fill="hold"/>
                                        <p:tgtEl>
                                          <p:spTgt spid="64"/>
                                        </p:tgtEl>
                                        <p:attrNameLst>
                                          <p:attrName>ppt_x</p:attrName>
                                        </p:attrNameLst>
                                      </p:cBhvr>
                                      <p:tavLst>
                                        <p:tav tm="0">
                                          <p:val>
                                            <p:strVal val="#ppt_x"/>
                                          </p:val>
                                        </p:tav>
                                        <p:tav tm="100000">
                                          <p:val>
                                            <p:strVal val="#ppt_x"/>
                                          </p:val>
                                        </p:tav>
                                      </p:tavLst>
                                    </p:anim>
                                    <p:anim calcmode="lin" valueType="num">
                                      <p:cBhvr>
                                        <p:cTn id="68" dur="1000" fill="hold"/>
                                        <p:tgtEl>
                                          <p:spTgt spid="6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1000"/>
                                        <p:tgtEl>
                                          <p:spTgt spid="66"/>
                                        </p:tgtEl>
                                      </p:cBhvr>
                                    </p:animEffect>
                                    <p:anim calcmode="lin" valueType="num">
                                      <p:cBhvr>
                                        <p:cTn id="72" dur="1000" fill="hold"/>
                                        <p:tgtEl>
                                          <p:spTgt spid="66"/>
                                        </p:tgtEl>
                                        <p:attrNameLst>
                                          <p:attrName>ppt_x</p:attrName>
                                        </p:attrNameLst>
                                      </p:cBhvr>
                                      <p:tavLst>
                                        <p:tav tm="0">
                                          <p:val>
                                            <p:strVal val="#ppt_x"/>
                                          </p:val>
                                        </p:tav>
                                        <p:tav tm="100000">
                                          <p:val>
                                            <p:strVal val="#ppt_x"/>
                                          </p:val>
                                        </p:tav>
                                      </p:tavLst>
                                    </p:anim>
                                    <p:anim calcmode="lin" valueType="num">
                                      <p:cBhvr>
                                        <p:cTn id="73" dur="1000" fill="hold"/>
                                        <p:tgtEl>
                                          <p:spTgt spid="6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1000"/>
                                        <p:tgtEl>
                                          <p:spTgt spid="65"/>
                                        </p:tgtEl>
                                      </p:cBhvr>
                                    </p:animEffect>
                                    <p:anim calcmode="lin" valueType="num">
                                      <p:cBhvr>
                                        <p:cTn id="77" dur="1000" fill="hold"/>
                                        <p:tgtEl>
                                          <p:spTgt spid="65"/>
                                        </p:tgtEl>
                                        <p:attrNameLst>
                                          <p:attrName>ppt_x</p:attrName>
                                        </p:attrNameLst>
                                      </p:cBhvr>
                                      <p:tavLst>
                                        <p:tav tm="0">
                                          <p:val>
                                            <p:strVal val="#ppt_x"/>
                                          </p:val>
                                        </p:tav>
                                        <p:tav tm="100000">
                                          <p:val>
                                            <p:strVal val="#ppt_x"/>
                                          </p:val>
                                        </p:tav>
                                      </p:tavLst>
                                    </p:anim>
                                    <p:anim calcmode="lin" valueType="num">
                                      <p:cBhvr>
                                        <p:cTn id="78" dur="1000" fill="hold"/>
                                        <p:tgtEl>
                                          <p:spTgt spid="6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anim calcmode="lin" valueType="num">
                                      <p:cBhvr>
                                        <p:cTn id="82" dur="1000" fill="hold"/>
                                        <p:tgtEl>
                                          <p:spTgt spid="72"/>
                                        </p:tgtEl>
                                        <p:attrNameLst>
                                          <p:attrName>ppt_x</p:attrName>
                                        </p:attrNameLst>
                                      </p:cBhvr>
                                      <p:tavLst>
                                        <p:tav tm="0">
                                          <p:val>
                                            <p:strVal val="#ppt_x"/>
                                          </p:val>
                                        </p:tav>
                                        <p:tav tm="100000">
                                          <p:val>
                                            <p:strVal val="#ppt_x"/>
                                          </p:val>
                                        </p:tav>
                                      </p:tavLst>
                                    </p:anim>
                                    <p:anim calcmode="lin" valueType="num">
                                      <p:cBhvr>
                                        <p:cTn id="8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2" grpId="0" animBg="1"/>
      <p:bldP spid="63" grpId="0" animBg="1"/>
      <p:bldP spid="64" grpId="0" animBg="1"/>
      <p:bldP spid="65" grpId="0" animBg="1"/>
      <p:bldP spid="66" grpId="0" animBg="1"/>
      <p:bldP spid="67" grpId="0" animBg="1"/>
      <p:bldP spid="68" grpId="0" animBg="1"/>
      <p:bldP spid="72" grpId="0" animBg="1"/>
      <p:bldP spid="4" grpId="0"/>
      <p:bldP spid="8" grpId="0"/>
      <p:bldP spid="25"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
        <p:nvSpPr>
          <p:cNvPr id="19" name="等腰三角形 18"/>
          <p:cNvSpPr/>
          <p:nvPr/>
        </p:nvSpPr>
        <p:spPr>
          <a:xfrm rot="5400000">
            <a:off x="2413262"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7984505"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6200000" flipH="1">
            <a:off x="4034673"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6200000" flipH="1">
            <a:off x="9605916"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862055" y="220457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4" name="矩形 23"/>
          <p:cNvSpPr/>
          <p:nvPr/>
        </p:nvSpPr>
        <p:spPr>
          <a:xfrm>
            <a:off x="2862055" y="2544818"/>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533387" y="2163026"/>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6" name="矩形 25"/>
          <p:cNvSpPr/>
          <p:nvPr/>
        </p:nvSpPr>
        <p:spPr>
          <a:xfrm>
            <a:off x="8533387" y="2503273"/>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827233"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809871"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305831"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6321127"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098029" y="2163026"/>
            <a:ext cx="1118780" cy="1245834"/>
            <a:chOff x="1098029" y="2163026"/>
            <a:chExt cx="1118780" cy="1245834"/>
          </a:xfrm>
        </p:grpSpPr>
        <p:sp>
          <p:nvSpPr>
            <p:cNvPr id="15" name="任意多边形 14"/>
            <p:cNvSpPr/>
            <p:nvPr/>
          </p:nvSpPr>
          <p:spPr>
            <a:xfrm rot="5400000">
              <a:off x="1034502" y="2226553"/>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03"/>
            <p:cNvSpPr>
              <a:spLocks/>
            </p:cNvSpPr>
            <p:nvPr/>
          </p:nvSpPr>
          <p:spPr bwMode="auto">
            <a:xfrm>
              <a:off x="1334796" y="2478982"/>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6645014" y="2186917"/>
            <a:ext cx="1118780" cy="1245834"/>
            <a:chOff x="6645014" y="2186917"/>
            <a:chExt cx="1118780" cy="1245834"/>
          </a:xfrm>
        </p:grpSpPr>
        <p:sp>
          <p:nvSpPr>
            <p:cNvPr id="16" name="任意多边形 15"/>
            <p:cNvSpPr/>
            <p:nvPr/>
          </p:nvSpPr>
          <p:spPr>
            <a:xfrm rot="5400000">
              <a:off x="6581487" y="2250444"/>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17"/>
            <p:cNvSpPr>
              <a:spLocks noEditPoints="1"/>
            </p:cNvSpPr>
            <p:nvPr/>
          </p:nvSpPr>
          <p:spPr bwMode="auto">
            <a:xfrm>
              <a:off x="6883056" y="2465374"/>
              <a:ext cx="642696" cy="641138"/>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4547109" y="4025144"/>
            <a:ext cx="1118780" cy="1245834"/>
            <a:chOff x="4547109" y="4025144"/>
            <a:chExt cx="1118780" cy="1245834"/>
          </a:xfrm>
        </p:grpSpPr>
        <p:sp>
          <p:nvSpPr>
            <p:cNvPr id="18" name="任意多边形 17"/>
            <p:cNvSpPr/>
            <p:nvPr/>
          </p:nvSpPr>
          <p:spPr>
            <a:xfrm rot="5400000">
              <a:off x="4483582"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4789701" y="4391737"/>
              <a:ext cx="629218" cy="512648"/>
              <a:chOff x="8323263" y="-182563"/>
              <a:chExt cx="754063" cy="614364"/>
            </a:xfrm>
            <a:solidFill>
              <a:srgbClr val="2FA598"/>
            </a:solidFill>
          </p:grpSpPr>
          <p:sp>
            <p:nvSpPr>
              <p:cNvPr id="3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10114078" y="4025144"/>
            <a:ext cx="1118780" cy="1245834"/>
            <a:chOff x="10114078" y="4025144"/>
            <a:chExt cx="1118780" cy="1245834"/>
          </a:xfrm>
        </p:grpSpPr>
        <p:sp>
          <p:nvSpPr>
            <p:cNvPr id="17" name="任意多边形 16"/>
            <p:cNvSpPr/>
            <p:nvPr/>
          </p:nvSpPr>
          <p:spPr>
            <a:xfrm rot="5400000">
              <a:off x="10050551"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0389178" y="4363994"/>
              <a:ext cx="568580" cy="561508"/>
              <a:chOff x="2089150" y="2809876"/>
              <a:chExt cx="638175" cy="630238"/>
            </a:xfrm>
            <a:solidFill>
              <a:srgbClr val="2FA598"/>
            </a:solidFill>
          </p:grpSpPr>
          <p:sp>
            <p:nvSpPr>
              <p:cNvPr id="42"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829"/>
              <p:cNvSpPr>
                <a:spLocks noChangeArrowheads="1"/>
              </p:cNvSpPr>
              <p:nvPr/>
            </p:nvSpPr>
            <p:spPr bwMode="auto">
              <a:xfrm>
                <a:off x="2671762" y="2809876"/>
                <a:ext cx="55563" cy="142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830"/>
              <p:cNvSpPr>
                <a:spLocks noChangeArrowheads="1"/>
              </p:cNvSpPr>
              <p:nvPr/>
            </p:nvSpPr>
            <p:spPr bwMode="auto">
              <a:xfrm>
                <a:off x="2671762" y="2990851"/>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831"/>
              <p:cNvSpPr>
                <a:spLocks noChangeArrowheads="1"/>
              </p:cNvSpPr>
              <p:nvPr/>
            </p:nvSpPr>
            <p:spPr bwMode="auto">
              <a:xfrm>
                <a:off x="2671762" y="3173413"/>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17310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arn(outVertical)">
                                      <p:cBhvr>
                                        <p:cTn id="18" dur="500"/>
                                        <p:tgtEl>
                                          <p:spTgt spid="24"/>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0-#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outVertical)">
                                      <p:cBhvr>
                                        <p:cTn id="33" dur="500"/>
                                        <p:tgtEl>
                                          <p:spTgt spid="26"/>
                                        </p:tgtEl>
                                      </p:cBhvr>
                                    </p:animEffect>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00"/>
                                        <p:tgtEl>
                                          <p:spTgt spid="2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1+#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500"/>
                                        <p:tgtEl>
                                          <p:spTgt spid="2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right)">
                                      <p:cBhvr>
                                        <p:cTn id="60" dur="500"/>
                                        <p:tgtEl>
                                          <p:spTgt spid="2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26"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01620"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304331" y="1278862"/>
              <a:ext cx="1699504" cy="2439391"/>
              <a:chOff x="5304331" y="1278862"/>
              <a:chExt cx="1699504" cy="2439391"/>
            </a:xfrm>
          </p:grpSpPr>
          <p:sp>
            <p:nvSpPr>
              <p:cNvPr id="4" name="文本框 3"/>
              <p:cNvSpPr txBox="1"/>
              <p:nvPr/>
            </p:nvSpPr>
            <p:spPr>
              <a:xfrm>
                <a:off x="5304331" y="1278862"/>
                <a:ext cx="1699504"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03</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0619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grpSp>
        <p:nvGrpSpPr>
          <p:cNvPr id="10" name="组合 9"/>
          <p:cNvGrpSpPr/>
          <p:nvPr/>
        </p:nvGrpSpPr>
        <p:grpSpPr>
          <a:xfrm>
            <a:off x="672881" y="1706779"/>
            <a:ext cx="4567532" cy="4010501"/>
            <a:chOff x="496844" y="1197726"/>
            <a:chExt cx="6201102" cy="5444851"/>
          </a:xfrm>
          <a:gradFill flip="none" rotWithShape="1">
            <a:gsLst>
              <a:gs pos="0">
                <a:srgbClr val="99DC9A"/>
              </a:gs>
              <a:gs pos="100000">
                <a:srgbClr val="35A898"/>
              </a:gs>
            </a:gsLst>
            <a:lin ang="0" scaled="1"/>
            <a:tileRect/>
          </a:gradFill>
          <a:effectLst>
            <a:outerShdw blurRad="444500" dist="228600" dir="2700000" algn="tr" rotWithShape="0">
              <a:prstClr val="black">
                <a:alpha val="24000"/>
              </a:prstClr>
            </a:outerShdw>
          </a:effectLst>
        </p:grpSpPr>
        <p:sp>
          <p:nvSpPr>
            <p:cNvPr id="11" name="Freeform 3"/>
            <p:cNvSpPr>
              <a:spLocks/>
            </p:cNvSpPr>
            <p:nvPr/>
          </p:nvSpPr>
          <p:spPr bwMode="auto">
            <a:xfrm>
              <a:off x="5033270" y="3571799"/>
              <a:ext cx="796473" cy="570833"/>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2" name="Freeform 4"/>
            <p:cNvSpPr>
              <a:spLocks/>
            </p:cNvSpPr>
            <p:nvPr/>
          </p:nvSpPr>
          <p:spPr bwMode="auto">
            <a:xfrm>
              <a:off x="5322671"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3" name="Freeform 5"/>
            <p:cNvSpPr>
              <a:spLocks/>
            </p:cNvSpPr>
            <p:nvPr/>
          </p:nvSpPr>
          <p:spPr bwMode="auto">
            <a:xfrm>
              <a:off x="5114895" y="5925379"/>
              <a:ext cx="103887" cy="73184"/>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4" name="Freeform 6"/>
            <p:cNvSpPr>
              <a:spLocks/>
            </p:cNvSpPr>
            <p:nvPr/>
          </p:nvSpPr>
          <p:spPr bwMode="auto">
            <a:xfrm>
              <a:off x="5911368" y="5366257"/>
              <a:ext cx="187987" cy="509356"/>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5" name="Freeform 7"/>
            <p:cNvSpPr>
              <a:spLocks/>
            </p:cNvSpPr>
            <p:nvPr/>
          </p:nvSpPr>
          <p:spPr bwMode="auto">
            <a:xfrm>
              <a:off x="4580617" y="5497987"/>
              <a:ext cx="937462" cy="825509"/>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6" name="Freeform 8"/>
            <p:cNvSpPr>
              <a:spLocks/>
            </p:cNvSpPr>
            <p:nvPr/>
          </p:nvSpPr>
          <p:spPr bwMode="auto">
            <a:xfrm>
              <a:off x="3870719" y="5418950"/>
              <a:ext cx="977038" cy="734762"/>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7" name="Freeform 9"/>
            <p:cNvSpPr>
              <a:spLocks/>
            </p:cNvSpPr>
            <p:nvPr/>
          </p:nvSpPr>
          <p:spPr bwMode="auto">
            <a:xfrm>
              <a:off x="4456942" y="6343987"/>
              <a:ext cx="311663" cy="298590"/>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8" name="Freeform 10"/>
            <p:cNvSpPr>
              <a:spLocks/>
            </p:cNvSpPr>
            <p:nvPr/>
          </p:nvSpPr>
          <p:spPr bwMode="auto">
            <a:xfrm>
              <a:off x="2977779" y="5026686"/>
              <a:ext cx="1118029" cy="1214847"/>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9" name="Freeform 11"/>
            <p:cNvSpPr>
              <a:spLocks/>
            </p:cNvSpPr>
            <p:nvPr/>
          </p:nvSpPr>
          <p:spPr bwMode="auto">
            <a:xfrm>
              <a:off x="4998642" y="4783716"/>
              <a:ext cx="588697" cy="854784"/>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0" name="Freeform 12"/>
            <p:cNvSpPr>
              <a:spLocks/>
            </p:cNvSpPr>
            <p:nvPr/>
          </p:nvSpPr>
          <p:spPr bwMode="auto">
            <a:xfrm>
              <a:off x="4407471" y="4865682"/>
              <a:ext cx="675268" cy="793309"/>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1" name="Freeform 13"/>
            <p:cNvSpPr>
              <a:spLocks/>
            </p:cNvSpPr>
            <p:nvPr/>
          </p:nvSpPr>
          <p:spPr bwMode="auto">
            <a:xfrm>
              <a:off x="3754463" y="5020831"/>
              <a:ext cx="749475" cy="693779"/>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 name="Freeform 14"/>
            <p:cNvSpPr>
              <a:spLocks/>
            </p:cNvSpPr>
            <p:nvPr/>
          </p:nvSpPr>
          <p:spPr bwMode="auto">
            <a:xfrm>
              <a:off x="5515606" y="4546603"/>
              <a:ext cx="469968" cy="579613"/>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 name="Freeform 15"/>
            <p:cNvSpPr>
              <a:spLocks/>
            </p:cNvSpPr>
            <p:nvPr/>
          </p:nvSpPr>
          <p:spPr bwMode="auto">
            <a:xfrm>
              <a:off x="5070374" y="4125065"/>
              <a:ext cx="588697" cy="734762"/>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4" name="Freeform 16"/>
            <p:cNvSpPr>
              <a:spLocks/>
            </p:cNvSpPr>
            <p:nvPr/>
          </p:nvSpPr>
          <p:spPr bwMode="auto">
            <a:xfrm>
              <a:off x="5822322" y="4473419"/>
              <a:ext cx="103887" cy="114167"/>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5" name="Freeform 17"/>
            <p:cNvSpPr>
              <a:spLocks/>
            </p:cNvSpPr>
            <p:nvPr/>
          </p:nvSpPr>
          <p:spPr bwMode="auto">
            <a:xfrm>
              <a:off x="5208889" y="4019680"/>
              <a:ext cx="697531" cy="573757"/>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12700" cap="rnd">
              <a:solidFill>
                <a:schemeClr val="bg1"/>
              </a:soli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26" name="Freeform 18"/>
            <p:cNvSpPr>
              <a:spLocks/>
            </p:cNvSpPr>
            <p:nvPr/>
          </p:nvSpPr>
          <p:spPr bwMode="auto">
            <a:xfrm>
              <a:off x="4330792" y="4400234"/>
              <a:ext cx="947356" cy="617667"/>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7" name="Freeform 19"/>
            <p:cNvSpPr>
              <a:spLocks/>
            </p:cNvSpPr>
            <p:nvPr/>
          </p:nvSpPr>
          <p:spPr bwMode="auto">
            <a:xfrm>
              <a:off x="3007461" y="4306559"/>
              <a:ext cx="1521211" cy="1206064"/>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8" name="Freeform 20"/>
            <p:cNvSpPr>
              <a:spLocks/>
            </p:cNvSpPr>
            <p:nvPr/>
          </p:nvSpPr>
          <p:spPr bwMode="auto">
            <a:xfrm>
              <a:off x="791192" y="3846968"/>
              <a:ext cx="2394362" cy="1361212"/>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9" name="Freeform 21"/>
            <p:cNvSpPr>
              <a:spLocks/>
            </p:cNvSpPr>
            <p:nvPr/>
          </p:nvSpPr>
          <p:spPr bwMode="auto">
            <a:xfrm>
              <a:off x="210957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0" name="Freeform 22"/>
            <p:cNvSpPr>
              <a:spLocks/>
            </p:cNvSpPr>
            <p:nvPr/>
          </p:nvSpPr>
          <p:spPr bwMode="auto">
            <a:xfrm>
              <a:off x="2641382" y="3039022"/>
              <a:ext cx="1679517" cy="1501726"/>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1" name="Freeform 23"/>
            <p:cNvSpPr>
              <a:spLocks/>
            </p:cNvSpPr>
            <p:nvPr/>
          </p:nvSpPr>
          <p:spPr bwMode="auto">
            <a:xfrm>
              <a:off x="496844" y="1973470"/>
              <a:ext cx="2475990" cy="1970100"/>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2" name="Freeform 24"/>
            <p:cNvSpPr>
              <a:spLocks/>
            </p:cNvSpPr>
            <p:nvPr/>
          </p:nvSpPr>
          <p:spPr bwMode="auto">
            <a:xfrm>
              <a:off x="3991919" y="3481051"/>
              <a:ext cx="615904" cy="1144590"/>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3" name="Freeform 25"/>
            <p:cNvSpPr>
              <a:spLocks/>
            </p:cNvSpPr>
            <p:nvPr/>
          </p:nvSpPr>
          <p:spPr bwMode="auto">
            <a:xfrm>
              <a:off x="4513832" y="3914297"/>
              <a:ext cx="739582" cy="693779"/>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4" name="Freeform 26"/>
            <p:cNvSpPr>
              <a:spLocks/>
            </p:cNvSpPr>
            <p:nvPr/>
          </p:nvSpPr>
          <p:spPr bwMode="auto">
            <a:xfrm>
              <a:off x="4486623" y="3293700"/>
              <a:ext cx="425445" cy="913329"/>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5" name="Freeform 27"/>
            <p:cNvSpPr>
              <a:spLocks/>
            </p:cNvSpPr>
            <p:nvPr/>
          </p:nvSpPr>
          <p:spPr bwMode="auto">
            <a:xfrm>
              <a:off x="4813128" y="2942420"/>
              <a:ext cx="657955" cy="992368"/>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6" name="Freeform 28"/>
            <p:cNvSpPr>
              <a:spLocks/>
            </p:cNvSpPr>
            <p:nvPr/>
          </p:nvSpPr>
          <p:spPr bwMode="auto">
            <a:xfrm>
              <a:off x="5156946" y="3293700"/>
              <a:ext cx="131096" cy="240041"/>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7" name="Freeform 29"/>
            <p:cNvSpPr>
              <a:spLocks/>
            </p:cNvSpPr>
            <p:nvPr/>
          </p:nvSpPr>
          <p:spPr bwMode="auto">
            <a:xfrm>
              <a:off x="4998642" y="3194171"/>
              <a:ext cx="205301" cy="23125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8" name="Freeform 30"/>
            <p:cNvSpPr>
              <a:spLocks/>
            </p:cNvSpPr>
            <p:nvPr/>
          </p:nvSpPr>
          <p:spPr bwMode="auto">
            <a:xfrm>
              <a:off x="3828668" y="3524961"/>
              <a:ext cx="338873" cy="603032"/>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9" name="Freeform 31"/>
            <p:cNvSpPr>
              <a:spLocks/>
            </p:cNvSpPr>
            <p:nvPr/>
          </p:nvSpPr>
          <p:spPr bwMode="auto">
            <a:xfrm>
              <a:off x="3069301" y="1265055"/>
              <a:ext cx="2715920"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0" name="Freeform 32"/>
            <p:cNvSpPr>
              <a:spLocks/>
            </p:cNvSpPr>
            <p:nvPr/>
          </p:nvSpPr>
          <p:spPr bwMode="auto">
            <a:xfrm>
              <a:off x="5349881" y="2699452"/>
              <a:ext cx="712373" cy="720125"/>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1" name="Freeform 33"/>
            <p:cNvSpPr>
              <a:spLocks/>
            </p:cNvSpPr>
            <p:nvPr/>
          </p:nvSpPr>
          <p:spPr bwMode="auto">
            <a:xfrm>
              <a:off x="5518079" y="2289623"/>
              <a:ext cx="1028983" cy="740617"/>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2" name="Freeform 34"/>
            <p:cNvSpPr>
              <a:spLocks/>
            </p:cNvSpPr>
            <p:nvPr/>
          </p:nvSpPr>
          <p:spPr bwMode="auto">
            <a:xfrm>
              <a:off x="5290516" y="1197726"/>
              <a:ext cx="1407430" cy="1337793"/>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12700" cap="rnd">
              <a:solidFill>
                <a:schemeClr val="bg1"/>
              </a:soli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3" name="Freeform 35"/>
            <p:cNvSpPr>
              <a:spLocks/>
            </p:cNvSpPr>
            <p:nvPr/>
          </p:nvSpPr>
          <p:spPr bwMode="auto">
            <a:xfrm>
              <a:off x="5142104" y="3314191"/>
              <a:ext cx="61840" cy="79038"/>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12700" cap="rnd">
              <a:solidFill>
                <a:schemeClr val="bg1"/>
              </a:soli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4" name="Freeform 4"/>
            <p:cNvSpPr>
              <a:spLocks/>
            </p:cNvSpPr>
            <p:nvPr/>
          </p:nvSpPr>
          <p:spPr bwMode="auto">
            <a:xfrm>
              <a:off x="5326013"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21"/>
            <p:cNvSpPr>
              <a:spLocks/>
            </p:cNvSpPr>
            <p:nvPr/>
          </p:nvSpPr>
          <p:spPr bwMode="auto">
            <a:xfrm>
              <a:off x="211291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6" name="Freeform 31"/>
            <p:cNvSpPr>
              <a:spLocks/>
            </p:cNvSpPr>
            <p:nvPr/>
          </p:nvSpPr>
          <p:spPr bwMode="auto">
            <a:xfrm>
              <a:off x="3072641" y="1265055"/>
              <a:ext cx="2715921"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8" name="Freeform 29"/>
          <p:cNvSpPr>
            <a:spLocks/>
          </p:cNvSpPr>
          <p:nvPr/>
        </p:nvSpPr>
        <p:spPr bwMode="auto">
          <a:xfrm>
            <a:off x="5647531" y="2149535"/>
            <a:ext cx="849006" cy="956356"/>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adFill flip="none" rotWithShape="1">
            <a:gsLst>
              <a:gs pos="0">
                <a:srgbClr val="99DC9A"/>
              </a:gs>
              <a:gs pos="100000">
                <a:srgbClr val="38A9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3" name="文本框 52"/>
          <p:cNvSpPr txBox="1"/>
          <p:nvPr/>
        </p:nvSpPr>
        <p:spPr>
          <a:xfrm>
            <a:off x="5670322"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北京</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0" name="矩形 59"/>
          <p:cNvSpPr/>
          <p:nvPr/>
        </p:nvSpPr>
        <p:spPr>
          <a:xfrm>
            <a:off x="5261556"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Freeform 26"/>
          <p:cNvSpPr>
            <a:spLocks/>
          </p:cNvSpPr>
          <p:nvPr/>
        </p:nvSpPr>
        <p:spPr bwMode="auto">
          <a:xfrm>
            <a:off x="7471009" y="2153940"/>
            <a:ext cx="441384" cy="947546"/>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adFill flip="none" rotWithShape="1">
            <a:gsLst>
              <a:gs pos="0">
                <a:srgbClr val="99DC9A"/>
              </a:gs>
              <a:gs pos="100000">
                <a:srgbClr val="34A7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4" name="文本框 53"/>
          <p:cNvSpPr txBox="1"/>
          <p:nvPr/>
        </p:nvSpPr>
        <p:spPr>
          <a:xfrm>
            <a:off x="7289989"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上海</a:t>
            </a:r>
          </a:p>
        </p:txBody>
      </p:sp>
      <p:sp>
        <p:nvSpPr>
          <p:cNvPr id="62" name="矩形 61"/>
          <p:cNvSpPr/>
          <p:nvPr/>
        </p:nvSpPr>
        <p:spPr>
          <a:xfrm>
            <a:off x="6881223"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Freeform 17"/>
          <p:cNvSpPr>
            <a:spLocks/>
          </p:cNvSpPr>
          <p:nvPr/>
        </p:nvSpPr>
        <p:spPr bwMode="auto">
          <a:xfrm>
            <a:off x="8902439" y="2291347"/>
            <a:ext cx="817858" cy="672732"/>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adFill flip="none" rotWithShape="1">
            <a:gsLst>
              <a:gs pos="0">
                <a:srgbClr val="99DC9A"/>
              </a:gs>
              <a:gs pos="100000">
                <a:srgbClr val="34A7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p>
            <a:endParaRPr lang="zh-CN" altLang="en-US">
              <a:latin typeface="Calibri" panose="020F0502020204030204" pitchFamily="34" charset="0"/>
              <a:ea typeface="宋体" panose="02010600030101010101" pitchFamily="2" charset="-122"/>
            </a:endParaRPr>
          </a:p>
        </p:txBody>
      </p:sp>
      <p:sp>
        <p:nvSpPr>
          <p:cNvPr id="55" name="文本框 54"/>
          <p:cNvSpPr txBox="1"/>
          <p:nvPr/>
        </p:nvSpPr>
        <p:spPr>
          <a:xfrm>
            <a:off x="8909656"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江苏</a:t>
            </a:r>
          </a:p>
        </p:txBody>
      </p:sp>
      <p:sp>
        <p:nvSpPr>
          <p:cNvPr id="63" name="矩形 62"/>
          <p:cNvSpPr/>
          <p:nvPr/>
        </p:nvSpPr>
        <p:spPr>
          <a:xfrm>
            <a:off x="8500890"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10489765" y="2239139"/>
            <a:ext cx="882542" cy="777148"/>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adFill flip="none" rotWithShape="1">
            <a:gsLst>
              <a:gs pos="0">
                <a:srgbClr val="99DC9A"/>
              </a:gs>
              <a:gs pos="100000">
                <a:srgbClr val="34A798"/>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6" name="文本框 55"/>
          <p:cNvSpPr txBox="1"/>
          <p:nvPr/>
        </p:nvSpPr>
        <p:spPr>
          <a:xfrm>
            <a:off x="10529324"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广东</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4" name="矩形 63"/>
          <p:cNvSpPr/>
          <p:nvPr/>
        </p:nvSpPr>
        <p:spPr>
          <a:xfrm>
            <a:off x="10120558"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5240413" y="5208881"/>
            <a:ext cx="6501102" cy="658257"/>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5005386" y="4520509"/>
            <a:ext cx="630376" cy="566088"/>
            <a:chOff x="5005386" y="4520509"/>
            <a:chExt cx="630376" cy="566088"/>
          </a:xfrm>
          <a:effectLst>
            <a:outerShdw blurRad="381000" dist="50800" dir="2700000" algn="ctr" rotWithShape="0">
              <a:srgbClr val="000000">
                <a:alpha val="15000"/>
              </a:srgbClr>
            </a:outerShdw>
          </a:effectLst>
        </p:grpSpPr>
        <p:sp>
          <p:nvSpPr>
            <p:cNvPr id="70" name="任意多边形 69"/>
            <p:cNvSpPr/>
            <p:nvPr/>
          </p:nvSpPr>
          <p:spPr>
            <a:xfrm>
              <a:off x="5005386" y="4520509"/>
              <a:ext cx="630376" cy="56608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5138997" y="4667370"/>
              <a:ext cx="363154" cy="272366"/>
              <a:chOff x="6350001" y="922338"/>
              <a:chExt cx="539750" cy="404813"/>
            </a:xfrm>
            <a:solidFill>
              <a:srgbClr val="2FA598"/>
            </a:solidFill>
          </p:grpSpPr>
          <p:sp>
            <p:nvSpPr>
              <p:cNvPr id="71" name="Oval 85"/>
              <p:cNvSpPr>
                <a:spLocks noChangeArrowheads="1"/>
              </p:cNvSpPr>
              <p:nvPr/>
            </p:nvSpPr>
            <p:spPr bwMode="auto">
              <a:xfrm>
                <a:off x="6575426" y="1079500"/>
                <a:ext cx="134938" cy="134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86"/>
              <p:cNvSpPr>
                <a:spLocks noEditPoints="1"/>
              </p:cNvSpPr>
              <p:nvPr/>
            </p:nvSpPr>
            <p:spPr bwMode="auto">
              <a:xfrm>
                <a:off x="6350001" y="922338"/>
                <a:ext cx="539750" cy="404813"/>
              </a:xfrm>
              <a:custGeom>
                <a:avLst/>
                <a:gdLst>
                  <a:gd name="T0" fmla="*/ 132 w 144"/>
                  <a:gd name="T1" fmla="*/ 12 h 108"/>
                  <a:gd name="T2" fmla="*/ 60 w 144"/>
                  <a:gd name="T3" fmla="*/ 12 h 108"/>
                  <a:gd name="T4" fmla="*/ 48 w 144"/>
                  <a:gd name="T5" fmla="*/ 0 h 108"/>
                  <a:gd name="T6" fmla="*/ 36 w 144"/>
                  <a:gd name="T7" fmla="*/ 0 h 108"/>
                  <a:gd name="T8" fmla="*/ 24 w 144"/>
                  <a:gd name="T9" fmla="*/ 12 h 108"/>
                  <a:gd name="T10" fmla="*/ 12 w 144"/>
                  <a:gd name="T11" fmla="*/ 12 h 108"/>
                  <a:gd name="T12" fmla="*/ 0 w 144"/>
                  <a:gd name="T13" fmla="*/ 24 h 108"/>
                  <a:gd name="T14" fmla="*/ 12 w 144"/>
                  <a:gd name="T15" fmla="*/ 24 h 108"/>
                  <a:gd name="T16" fmla="*/ 24 w 144"/>
                  <a:gd name="T17" fmla="*/ 36 h 108"/>
                  <a:gd name="T18" fmla="*/ 24 w 144"/>
                  <a:gd name="T19" fmla="*/ 84 h 108"/>
                  <a:gd name="T20" fmla="*/ 12 w 144"/>
                  <a:gd name="T21" fmla="*/ 96 h 108"/>
                  <a:gd name="T22" fmla="*/ 0 w 144"/>
                  <a:gd name="T23" fmla="*/ 96 h 108"/>
                  <a:gd name="T24" fmla="*/ 12 w 144"/>
                  <a:gd name="T25" fmla="*/ 108 h 108"/>
                  <a:gd name="T26" fmla="*/ 132 w 144"/>
                  <a:gd name="T27" fmla="*/ 108 h 108"/>
                  <a:gd name="T28" fmla="*/ 144 w 144"/>
                  <a:gd name="T29" fmla="*/ 96 h 108"/>
                  <a:gd name="T30" fmla="*/ 144 w 144"/>
                  <a:gd name="T31" fmla="*/ 24 h 108"/>
                  <a:gd name="T32" fmla="*/ 132 w 144"/>
                  <a:gd name="T33" fmla="*/ 12 h 108"/>
                  <a:gd name="T34" fmla="*/ 78 w 144"/>
                  <a:gd name="T35" fmla="*/ 90 h 108"/>
                  <a:gd name="T36" fmla="*/ 48 w 144"/>
                  <a:gd name="T37" fmla="*/ 60 h 108"/>
                  <a:gd name="T38" fmla="*/ 78 w 144"/>
                  <a:gd name="T39" fmla="*/ 30 h 108"/>
                  <a:gd name="T40" fmla="*/ 108 w 144"/>
                  <a:gd name="T41" fmla="*/ 60 h 108"/>
                  <a:gd name="T42" fmla="*/ 78 w 144"/>
                  <a:gd name="T43" fmla="*/ 90 h 108"/>
                  <a:gd name="T44" fmla="*/ 123 w 144"/>
                  <a:gd name="T45" fmla="*/ 48 h 108"/>
                  <a:gd name="T46" fmla="*/ 114 w 144"/>
                  <a:gd name="T47" fmla="*/ 39 h 108"/>
                  <a:gd name="T48" fmla="*/ 123 w 144"/>
                  <a:gd name="T49" fmla="*/ 30 h 108"/>
                  <a:gd name="T50" fmla="*/ 132 w 144"/>
                  <a:gd name="T51" fmla="*/ 39 h 108"/>
                  <a:gd name="T52" fmla="*/ 123 w 144"/>
                  <a:gd name="T53"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87"/>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88"/>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89"/>
              <p:cNvSpPr>
                <a:spLocks noChangeArrowheads="1"/>
              </p:cNvSpPr>
              <p:nvPr/>
            </p:nvSpPr>
            <p:spPr bwMode="auto">
              <a:xfrm>
                <a:off x="6778626" y="1035050"/>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90"/>
              <p:cNvSpPr>
                <a:spLocks/>
              </p:cNvSpPr>
              <p:nvPr/>
            </p:nvSpPr>
            <p:spPr bwMode="auto">
              <a:xfrm>
                <a:off x="6350001" y="1012825"/>
                <a:ext cx="0" cy="269875"/>
              </a:xfrm>
              <a:custGeom>
                <a:avLst/>
                <a:gdLst>
                  <a:gd name="T0" fmla="*/ 170 h 170"/>
                  <a:gd name="T1" fmla="*/ 170 h 170"/>
                  <a:gd name="T2" fmla="*/ 0 h 170"/>
                  <a:gd name="T3" fmla="*/ 170 h 170"/>
                </a:gdLst>
                <a:ahLst/>
                <a:cxnLst>
                  <a:cxn ang="0">
                    <a:pos x="0" y="T0"/>
                  </a:cxn>
                  <a:cxn ang="0">
                    <a:pos x="0" y="T1"/>
                  </a:cxn>
                  <a:cxn ang="0">
                    <a:pos x="0" y="T2"/>
                  </a:cxn>
                  <a:cxn ang="0">
                    <a:pos x="0" y="T3"/>
                  </a:cxn>
                </a:cxnLst>
                <a:rect l="0" t="0" r="r" b="b"/>
                <a:pathLst>
                  <a:path h="170">
                    <a:moveTo>
                      <a:pt x="0" y="170"/>
                    </a:moveTo>
                    <a:lnTo>
                      <a:pt x="0" y="170"/>
                    </a:lnTo>
                    <a:lnTo>
                      <a:pt x="0" y="0"/>
                    </a:lnTo>
                    <a:lnTo>
                      <a:pt x="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91"/>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92"/>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3"/>
              <p:cNvSpPr>
                <a:spLocks/>
              </p:cNvSpPr>
              <p:nvPr/>
            </p:nvSpPr>
            <p:spPr bwMode="auto">
              <a:xfrm>
                <a:off x="6350001" y="1012825"/>
                <a:ext cx="90488" cy="269875"/>
              </a:xfrm>
              <a:custGeom>
                <a:avLst/>
                <a:gdLst>
                  <a:gd name="T0" fmla="*/ 12 w 24"/>
                  <a:gd name="T1" fmla="*/ 0 h 72"/>
                  <a:gd name="T2" fmla="*/ 0 w 24"/>
                  <a:gd name="T3" fmla="*/ 0 h 72"/>
                  <a:gd name="T4" fmla="*/ 0 w 24"/>
                  <a:gd name="T5" fmla="*/ 0 h 72"/>
                  <a:gd name="T6" fmla="*/ 0 w 24"/>
                  <a:gd name="T7" fmla="*/ 72 h 72"/>
                  <a:gd name="T8" fmla="*/ 12 w 24"/>
                  <a:gd name="T9" fmla="*/ 72 h 72"/>
                  <a:gd name="T10" fmla="*/ 24 w 24"/>
                  <a:gd name="T11" fmla="*/ 60 h 72"/>
                  <a:gd name="T12" fmla="*/ 24 w 24"/>
                  <a:gd name="T13" fmla="*/ 12 h 72"/>
                  <a:gd name="T14" fmla="*/ 12 w 24"/>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3" name="矩形 82"/>
          <p:cNvSpPr/>
          <p:nvPr/>
        </p:nvSpPr>
        <p:spPr>
          <a:xfrm>
            <a:off x="5647531" y="463365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Tree>
    <p:extLst>
      <p:ext uri="{BB962C8B-B14F-4D97-AF65-F5344CB8AC3E}">
        <p14:creationId xmlns:p14="http://schemas.microsoft.com/office/powerpoint/2010/main" val="44797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000"/>
                            </p:stCondLst>
                            <p:childTnLst>
                              <p:par>
                                <p:cTn id="15" presetID="50" presetClass="entr" presetSubtype="0" decel="10000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1000" fill="hold"/>
                                        <p:tgtEl>
                                          <p:spTgt spid="53"/>
                                        </p:tgtEl>
                                        <p:attrNameLst>
                                          <p:attrName>ppt_w</p:attrName>
                                        </p:attrNameLst>
                                      </p:cBhvr>
                                      <p:tavLst>
                                        <p:tav tm="0">
                                          <p:val>
                                            <p:strVal val="#ppt_w+.3"/>
                                          </p:val>
                                        </p:tav>
                                        <p:tav tm="100000">
                                          <p:val>
                                            <p:strVal val="#ppt_w"/>
                                          </p:val>
                                        </p:tav>
                                      </p:tavLst>
                                    </p:anim>
                                    <p:anim calcmode="lin" valueType="num">
                                      <p:cBhvr>
                                        <p:cTn id="18" dur="1000" fill="hold"/>
                                        <p:tgtEl>
                                          <p:spTgt spid="53"/>
                                        </p:tgtEl>
                                        <p:attrNameLst>
                                          <p:attrName>ppt_h</p:attrName>
                                        </p:attrNameLst>
                                      </p:cBhvr>
                                      <p:tavLst>
                                        <p:tav tm="0">
                                          <p:val>
                                            <p:strVal val="#ppt_h"/>
                                          </p:val>
                                        </p:tav>
                                        <p:tav tm="100000">
                                          <p:val>
                                            <p:strVal val="#ppt_h"/>
                                          </p:val>
                                        </p:tav>
                                      </p:tavLst>
                                    </p:anim>
                                    <p:animEffect transition="in" filter="fade">
                                      <p:cBhvr>
                                        <p:cTn id="19" dur="1000"/>
                                        <p:tgtEl>
                                          <p:spTgt spid="53"/>
                                        </p:tgtEl>
                                      </p:cBhvr>
                                    </p:animEffect>
                                  </p:childTnLst>
                                </p:cTn>
                              </p:par>
                              <p:par>
                                <p:cTn id="20" presetID="37" presetClass="entr" presetSubtype="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700"/>
                                        <p:tgtEl>
                                          <p:spTgt spid="60"/>
                                        </p:tgtEl>
                                      </p:cBhvr>
                                    </p:animEffect>
                                    <p:anim calcmode="lin" valueType="num">
                                      <p:cBhvr>
                                        <p:cTn id="23" dur="700" fill="hold"/>
                                        <p:tgtEl>
                                          <p:spTgt spid="60"/>
                                        </p:tgtEl>
                                        <p:attrNameLst>
                                          <p:attrName>ppt_x</p:attrName>
                                        </p:attrNameLst>
                                      </p:cBhvr>
                                      <p:tavLst>
                                        <p:tav tm="0">
                                          <p:val>
                                            <p:strVal val="#ppt_x"/>
                                          </p:val>
                                        </p:tav>
                                        <p:tav tm="100000">
                                          <p:val>
                                            <p:strVal val="#ppt_x"/>
                                          </p:val>
                                        </p:tav>
                                      </p:tavLst>
                                    </p:anim>
                                    <p:anim calcmode="lin" valueType="num">
                                      <p:cBhvr>
                                        <p:cTn id="24" dur="630" decel="100000" fill="hold"/>
                                        <p:tgtEl>
                                          <p:spTgt spid="60"/>
                                        </p:tgtEl>
                                        <p:attrNameLst>
                                          <p:attrName>ppt_y</p:attrName>
                                        </p:attrNameLst>
                                      </p:cBhvr>
                                      <p:tavLst>
                                        <p:tav tm="0">
                                          <p:val>
                                            <p:strVal val="#ppt_y+1"/>
                                          </p:val>
                                        </p:tav>
                                        <p:tav tm="100000">
                                          <p:val>
                                            <p:strVal val="#ppt_y-.03"/>
                                          </p:val>
                                        </p:tav>
                                      </p:tavLst>
                                    </p:anim>
                                    <p:anim calcmode="lin" valueType="num">
                                      <p:cBhvr>
                                        <p:cTn id="25" dur="70" accel="100000" fill="hold">
                                          <p:stCondLst>
                                            <p:cond delay="630"/>
                                          </p:stCondLst>
                                        </p:cTn>
                                        <p:tgtEl>
                                          <p:spTgt spid="60"/>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2500"/>
                            </p:stCondLst>
                            <p:childTnLst>
                              <p:par>
                                <p:cTn id="33" presetID="50" presetClass="entr" presetSubtype="0" decel="10000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000" fill="hold"/>
                                        <p:tgtEl>
                                          <p:spTgt spid="54"/>
                                        </p:tgtEl>
                                        <p:attrNameLst>
                                          <p:attrName>ppt_w</p:attrName>
                                        </p:attrNameLst>
                                      </p:cBhvr>
                                      <p:tavLst>
                                        <p:tav tm="0">
                                          <p:val>
                                            <p:strVal val="#ppt_w+.3"/>
                                          </p:val>
                                        </p:tav>
                                        <p:tav tm="100000">
                                          <p:val>
                                            <p:strVal val="#ppt_w"/>
                                          </p:val>
                                        </p:tav>
                                      </p:tavLst>
                                    </p:anim>
                                    <p:anim calcmode="lin" valueType="num">
                                      <p:cBhvr>
                                        <p:cTn id="36" dur="1000" fill="hold"/>
                                        <p:tgtEl>
                                          <p:spTgt spid="54"/>
                                        </p:tgtEl>
                                        <p:attrNameLst>
                                          <p:attrName>ppt_h</p:attrName>
                                        </p:attrNameLst>
                                      </p:cBhvr>
                                      <p:tavLst>
                                        <p:tav tm="0">
                                          <p:val>
                                            <p:strVal val="#ppt_h"/>
                                          </p:val>
                                        </p:tav>
                                        <p:tav tm="100000">
                                          <p:val>
                                            <p:strVal val="#ppt_h"/>
                                          </p:val>
                                        </p:tav>
                                      </p:tavLst>
                                    </p:anim>
                                    <p:animEffect transition="in" filter="fade">
                                      <p:cBhvr>
                                        <p:cTn id="37" dur="1000"/>
                                        <p:tgtEl>
                                          <p:spTgt spid="54"/>
                                        </p:tgtEl>
                                      </p:cBhvr>
                                    </p:animEffect>
                                  </p:childTnLst>
                                </p:cTn>
                              </p:par>
                              <p:par>
                                <p:cTn id="38" presetID="37"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700"/>
                                        <p:tgtEl>
                                          <p:spTgt spid="62"/>
                                        </p:tgtEl>
                                      </p:cBhvr>
                                    </p:animEffect>
                                    <p:anim calcmode="lin" valueType="num">
                                      <p:cBhvr>
                                        <p:cTn id="41" dur="700" fill="hold"/>
                                        <p:tgtEl>
                                          <p:spTgt spid="62"/>
                                        </p:tgtEl>
                                        <p:attrNameLst>
                                          <p:attrName>ppt_x</p:attrName>
                                        </p:attrNameLst>
                                      </p:cBhvr>
                                      <p:tavLst>
                                        <p:tav tm="0">
                                          <p:val>
                                            <p:strVal val="#ppt_x"/>
                                          </p:val>
                                        </p:tav>
                                        <p:tav tm="100000">
                                          <p:val>
                                            <p:strVal val="#ppt_x"/>
                                          </p:val>
                                        </p:tav>
                                      </p:tavLst>
                                    </p:anim>
                                    <p:anim calcmode="lin" valueType="num">
                                      <p:cBhvr>
                                        <p:cTn id="42" dur="630" decel="100000" fill="hold"/>
                                        <p:tgtEl>
                                          <p:spTgt spid="62"/>
                                        </p:tgtEl>
                                        <p:attrNameLst>
                                          <p:attrName>ppt_y</p:attrName>
                                        </p:attrNameLst>
                                      </p:cBhvr>
                                      <p:tavLst>
                                        <p:tav tm="0">
                                          <p:val>
                                            <p:strVal val="#ppt_y+1"/>
                                          </p:val>
                                        </p:tav>
                                        <p:tav tm="100000">
                                          <p:val>
                                            <p:strVal val="#ppt_y-.03"/>
                                          </p:val>
                                        </p:tav>
                                      </p:tavLst>
                                    </p:anim>
                                    <p:anim calcmode="lin" valueType="num">
                                      <p:cBhvr>
                                        <p:cTn id="43" dur="70" accel="100000" fill="hold">
                                          <p:stCondLst>
                                            <p:cond delay="630"/>
                                          </p:stCondLst>
                                        </p:cTn>
                                        <p:tgtEl>
                                          <p:spTgt spid="62"/>
                                        </p:tgtEl>
                                        <p:attrNameLst>
                                          <p:attrName>ppt_y</p:attrName>
                                        </p:attrNameLst>
                                      </p:cBhvr>
                                      <p:tavLst>
                                        <p:tav tm="0">
                                          <p:val>
                                            <p:strVal val="#ppt_y-.03"/>
                                          </p:val>
                                        </p:tav>
                                        <p:tav tm="100000">
                                          <p:val>
                                            <p:strVal val="#ppt_y"/>
                                          </p:val>
                                        </p:tav>
                                      </p:tavLst>
                                    </p:anim>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par>
                          <p:cTn id="50" fill="hold">
                            <p:stCondLst>
                              <p:cond delay="4000"/>
                            </p:stCondLst>
                            <p:childTnLst>
                              <p:par>
                                <p:cTn id="51" presetID="50" presetClass="entr" presetSubtype="0" decel="10000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1000" fill="hold"/>
                                        <p:tgtEl>
                                          <p:spTgt spid="55"/>
                                        </p:tgtEl>
                                        <p:attrNameLst>
                                          <p:attrName>ppt_w</p:attrName>
                                        </p:attrNameLst>
                                      </p:cBhvr>
                                      <p:tavLst>
                                        <p:tav tm="0">
                                          <p:val>
                                            <p:strVal val="#ppt_w+.3"/>
                                          </p:val>
                                        </p:tav>
                                        <p:tav tm="100000">
                                          <p:val>
                                            <p:strVal val="#ppt_w"/>
                                          </p:val>
                                        </p:tav>
                                      </p:tavLst>
                                    </p:anim>
                                    <p:anim calcmode="lin" valueType="num">
                                      <p:cBhvr>
                                        <p:cTn id="54" dur="1000" fill="hold"/>
                                        <p:tgtEl>
                                          <p:spTgt spid="55"/>
                                        </p:tgtEl>
                                        <p:attrNameLst>
                                          <p:attrName>ppt_h</p:attrName>
                                        </p:attrNameLst>
                                      </p:cBhvr>
                                      <p:tavLst>
                                        <p:tav tm="0">
                                          <p:val>
                                            <p:strVal val="#ppt_h"/>
                                          </p:val>
                                        </p:tav>
                                        <p:tav tm="100000">
                                          <p:val>
                                            <p:strVal val="#ppt_h"/>
                                          </p:val>
                                        </p:tav>
                                      </p:tavLst>
                                    </p:anim>
                                    <p:animEffect transition="in" filter="fade">
                                      <p:cBhvr>
                                        <p:cTn id="55" dur="1000"/>
                                        <p:tgtEl>
                                          <p:spTgt spid="55"/>
                                        </p:tgtEl>
                                      </p:cBhvr>
                                    </p:animEffect>
                                  </p:childTnLst>
                                </p:cTn>
                              </p:par>
                              <p:par>
                                <p:cTn id="56" presetID="37"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700"/>
                                        <p:tgtEl>
                                          <p:spTgt spid="63"/>
                                        </p:tgtEl>
                                      </p:cBhvr>
                                    </p:animEffect>
                                    <p:anim calcmode="lin" valueType="num">
                                      <p:cBhvr>
                                        <p:cTn id="59" dur="700" fill="hold"/>
                                        <p:tgtEl>
                                          <p:spTgt spid="63"/>
                                        </p:tgtEl>
                                        <p:attrNameLst>
                                          <p:attrName>ppt_x</p:attrName>
                                        </p:attrNameLst>
                                      </p:cBhvr>
                                      <p:tavLst>
                                        <p:tav tm="0">
                                          <p:val>
                                            <p:strVal val="#ppt_x"/>
                                          </p:val>
                                        </p:tav>
                                        <p:tav tm="100000">
                                          <p:val>
                                            <p:strVal val="#ppt_x"/>
                                          </p:val>
                                        </p:tav>
                                      </p:tavLst>
                                    </p:anim>
                                    <p:anim calcmode="lin" valueType="num">
                                      <p:cBhvr>
                                        <p:cTn id="60" dur="630" decel="100000" fill="hold"/>
                                        <p:tgtEl>
                                          <p:spTgt spid="63"/>
                                        </p:tgtEl>
                                        <p:attrNameLst>
                                          <p:attrName>ppt_y</p:attrName>
                                        </p:attrNameLst>
                                      </p:cBhvr>
                                      <p:tavLst>
                                        <p:tav tm="0">
                                          <p:val>
                                            <p:strVal val="#ppt_y+1"/>
                                          </p:val>
                                        </p:tav>
                                        <p:tav tm="100000">
                                          <p:val>
                                            <p:strVal val="#ppt_y-.03"/>
                                          </p:val>
                                        </p:tav>
                                      </p:tavLst>
                                    </p:anim>
                                    <p:anim calcmode="lin" valueType="num">
                                      <p:cBhvr>
                                        <p:cTn id="61" dur="70" accel="100000" fill="hold">
                                          <p:stCondLst>
                                            <p:cond delay="630"/>
                                          </p:stCondLst>
                                        </p:cTn>
                                        <p:tgtEl>
                                          <p:spTgt spid="63"/>
                                        </p:tgtEl>
                                        <p:attrNameLst>
                                          <p:attrName>ppt_y</p:attrName>
                                        </p:attrNameLst>
                                      </p:cBhvr>
                                      <p:tavLst>
                                        <p:tav tm="0">
                                          <p:val>
                                            <p:strVal val="#ppt_y-.03"/>
                                          </p:val>
                                        </p:tav>
                                        <p:tav tm="100000">
                                          <p:val>
                                            <p:strVal val="#ppt_y"/>
                                          </p:val>
                                        </p:tav>
                                      </p:tavLst>
                                    </p:anim>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Effect transition="in" filter="fade">
                                      <p:cBhvr>
                                        <p:cTn id="67" dur="500"/>
                                        <p:tgtEl>
                                          <p:spTgt spid="50"/>
                                        </p:tgtEl>
                                      </p:cBhvr>
                                    </p:animEffect>
                                  </p:childTnLst>
                                </p:cTn>
                              </p:par>
                            </p:childTnLst>
                          </p:cTn>
                        </p:par>
                        <p:par>
                          <p:cTn id="68" fill="hold">
                            <p:stCondLst>
                              <p:cond delay="5500"/>
                            </p:stCondLst>
                            <p:childTnLst>
                              <p:par>
                                <p:cTn id="69" presetID="50" presetClass="entr" presetSubtype="0" decel="100000"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1000" fill="hold"/>
                                        <p:tgtEl>
                                          <p:spTgt spid="56"/>
                                        </p:tgtEl>
                                        <p:attrNameLst>
                                          <p:attrName>ppt_w</p:attrName>
                                        </p:attrNameLst>
                                      </p:cBhvr>
                                      <p:tavLst>
                                        <p:tav tm="0">
                                          <p:val>
                                            <p:strVal val="#ppt_w+.3"/>
                                          </p:val>
                                        </p:tav>
                                        <p:tav tm="100000">
                                          <p:val>
                                            <p:strVal val="#ppt_w"/>
                                          </p:val>
                                        </p:tav>
                                      </p:tavLst>
                                    </p:anim>
                                    <p:anim calcmode="lin" valueType="num">
                                      <p:cBhvr>
                                        <p:cTn id="72" dur="1000" fill="hold"/>
                                        <p:tgtEl>
                                          <p:spTgt spid="56"/>
                                        </p:tgtEl>
                                        <p:attrNameLst>
                                          <p:attrName>ppt_h</p:attrName>
                                        </p:attrNameLst>
                                      </p:cBhvr>
                                      <p:tavLst>
                                        <p:tav tm="0">
                                          <p:val>
                                            <p:strVal val="#ppt_h"/>
                                          </p:val>
                                        </p:tav>
                                        <p:tav tm="100000">
                                          <p:val>
                                            <p:strVal val="#ppt_h"/>
                                          </p:val>
                                        </p:tav>
                                      </p:tavLst>
                                    </p:anim>
                                    <p:animEffect transition="in" filter="fade">
                                      <p:cBhvr>
                                        <p:cTn id="73" dur="1000"/>
                                        <p:tgtEl>
                                          <p:spTgt spid="56"/>
                                        </p:tgtEl>
                                      </p:cBhvr>
                                    </p:animEffect>
                                  </p:childTnLst>
                                </p:cTn>
                              </p:par>
                              <p:par>
                                <p:cTn id="74" presetID="37" presetClass="entr" presetSubtype="0"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700"/>
                                        <p:tgtEl>
                                          <p:spTgt spid="64"/>
                                        </p:tgtEl>
                                      </p:cBhvr>
                                    </p:animEffect>
                                    <p:anim calcmode="lin" valueType="num">
                                      <p:cBhvr>
                                        <p:cTn id="77" dur="700" fill="hold"/>
                                        <p:tgtEl>
                                          <p:spTgt spid="64"/>
                                        </p:tgtEl>
                                        <p:attrNameLst>
                                          <p:attrName>ppt_x</p:attrName>
                                        </p:attrNameLst>
                                      </p:cBhvr>
                                      <p:tavLst>
                                        <p:tav tm="0">
                                          <p:val>
                                            <p:strVal val="#ppt_x"/>
                                          </p:val>
                                        </p:tav>
                                        <p:tav tm="100000">
                                          <p:val>
                                            <p:strVal val="#ppt_x"/>
                                          </p:val>
                                        </p:tav>
                                      </p:tavLst>
                                    </p:anim>
                                    <p:anim calcmode="lin" valueType="num">
                                      <p:cBhvr>
                                        <p:cTn id="78" dur="630" decel="100000" fill="hold"/>
                                        <p:tgtEl>
                                          <p:spTgt spid="64"/>
                                        </p:tgtEl>
                                        <p:attrNameLst>
                                          <p:attrName>ppt_y</p:attrName>
                                        </p:attrNameLst>
                                      </p:cBhvr>
                                      <p:tavLst>
                                        <p:tav tm="0">
                                          <p:val>
                                            <p:strVal val="#ppt_y+1"/>
                                          </p:val>
                                        </p:tav>
                                        <p:tav tm="100000">
                                          <p:val>
                                            <p:strVal val="#ppt_y-.03"/>
                                          </p:val>
                                        </p:tav>
                                      </p:tavLst>
                                    </p:anim>
                                    <p:anim calcmode="lin" valueType="num">
                                      <p:cBhvr>
                                        <p:cTn id="79" dur="70" accel="100000" fill="hold">
                                          <p:stCondLst>
                                            <p:cond delay="630"/>
                                          </p:stCondLst>
                                        </p:cTn>
                                        <p:tgtEl>
                                          <p:spTgt spid="64"/>
                                        </p:tgtEl>
                                        <p:attrNameLst>
                                          <p:attrName>ppt_y</p:attrName>
                                        </p:attrNameLst>
                                      </p:cBhvr>
                                      <p:tavLst>
                                        <p:tav tm="0">
                                          <p:val>
                                            <p:strVal val="#ppt_y-.03"/>
                                          </p:val>
                                        </p:tav>
                                        <p:tav tm="100000">
                                          <p:val>
                                            <p:strVal val="#ppt_y"/>
                                          </p:val>
                                        </p:tav>
                                      </p:tavLst>
                                    </p:anim>
                                  </p:childTnLst>
                                </p:cTn>
                              </p:par>
                            </p:childTnLst>
                          </p:cTn>
                        </p:par>
                        <p:par>
                          <p:cTn id="80" fill="hold">
                            <p:stCondLst>
                              <p:cond delay="6500"/>
                            </p:stCondLst>
                            <p:childTnLst>
                              <p:par>
                                <p:cTn id="81" presetID="47" presetClass="entr" presetSubtype="0" fill="hold" nodeType="afterEffect">
                                  <p:stCondLst>
                                    <p:cond delay="0"/>
                                  </p:stCondLst>
                                  <p:childTnLst>
                                    <p:set>
                                      <p:cBhvr>
                                        <p:cTn id="82" dur="1" fill="hold">
                                          <p:stCondLst>
                                            <p:cond delay="0"/>
                                          </p:stCondLst>
                                        </p:cTn>
                                        <p:tgtEl>
                                          <p:spTgt spid="82"/>
                                        </p:tgtEl>
                                        <p:attrNameLst>
                                          <p:attrName>style.visibility</p:attrName>
                                        </p:attrNameLst>
                                      </p:cBhvr>
                                      <p:to>
                                        <p:strVal val="visible"/>
                                      </p:to>
                                    </p:set>
                                    <p:animEffect transition="in" filter="fade">
                                      <p:cBhvr>
                                        <p:cTn id="83" dur="700"/>
                                        <p:tgtEl>
                                          <p:spTgt spid="82"/>
                                        </p:tgtEl>
                                      </p:cBhvr>
                                    </p:animEffect>
                                    <p:anim calcmode="lin" valueType="num">
                                      <p:cBhvr>
                                        <p:cTn id="84" dur="700" fill="hold"/>
                                        <p:tgtEl>
                                          <p:spTgt spid="82"/>
                                        </p:tgtEl>
                                        <p:attrNameLst>
                                          <p:attrName>ppt_x</p:attrName>
                                        </p:attrNameLst>
                                      </p:cBhvr>
                                      <p:tavLst>
                                        <p:tav tm="0">
                                          <p:val>
                                            <p:strVal val="#ppt_x"/>
                                          </p:val>
                                        </p:tav>
                                        <p:tav tm="100000">
                                          <p:val>
                                            <p:strVal val="#ppt_x"/>
                                          </p:val>
                                        </p:tav>
                                      </p:tavLst>
                                    </p:anim>
                                    <p:anim calcmode="lin" valueType="num">
                                      <p:cBhvr>
                                        <p:cTn id="85" dur="700" fill="hold"/>
                                        <p:tgtEl>
                                          <p:spTgt spid="82"/>
                                        </p:tgtEl>
                                        <p:attrNameLst>
                                          <p:attrName>ppt_y</p:attrName>
                                        </p:attrNameLst>
                                      </p:cBhvr>
                                      <p:tavLst>
                                        <p:tav tm="0">
                                          <p:val>
                                            <p:strVal val="#ppt_y-.1"/>
                                          </p:val>
                                        </p:tav>
                                        <p:tav tm="100000">
                                          <p:val>
                                            <p:strVal val="#ppt_y"/>
                                          </p:val>
                                        </p:tav>
                                      </p:tavLst>
                                    </p:anim>
                                  </p:childTnLst>
                                </p:cTn>
                              </p:par>
                              <p:par>
                                <p:cTn id="86" presetID="17" presetClass="entr" presetSubtype="10" fill="hold" grpId="0" nodeType="withEffect">
                                  <p:stCondLst>
                                    <p:cond delay="0"/>
                                  </p:stCondLst>
                                  <p:childTnLst>
                                    <p:set>
                                      <p:cBhvr>
                                        <p:cTn id="87" dur="1" fill="hold">
                                          <p:stCondLst>
                                            <p:cond delay="0"/>
                                          </p:stCondLst>
                                        </p:cTn>
                                        <p:tgtEl>
                                          <p:spTgt spid="83"/>
                                        </p:tgtEl>
                                        <p:attrNameLst>
                                          <p:attrName>style.visibility</p:attrName>
                                        </p:attrNameLst>
                                      </p:cBhvr>
                                      <p:to>
                                        <p:strVal val="visible"/>
                                      </p:to>
                                    </p:set>
                                    <p:anim calcmode="lin" valueType="num">
                                      <p:cBhvr>
                                        <p:cTn id="88" dur="500" fill="hold"/>
                                        <p:tgtEl>
                                          <p:spTgt spid="83"/>
                                        </p:tgtEl>
                                        <p:attrNameLst>
                                          <p:attrName>ppt_w</p:attrName>
                                        </p:attrNameLst>
                                      </p:cBhvr>
                                      <p:tavLst>
                                        <p:tav tm="0">
                                          <p:val>
                                            <p:fltVal val="0"/>
                                          </p:val>
                                        </p:tav>
                                        <p:tav tm="100000">
                                          <p:val>
                                            <p:strVal val="#ppt_w"/>
                                          </p:val>
                                        </p:tav>
                                      </p:tavLst>
                                    </p:anim>
                                    <p:anim calcmode="lin" valueType="num">
                                      <p:cBhvr>
                                        <p:cTn id="89" dur="500" fill="hold"/>
                                        <p:tgtEl>
                                          <p:spTgt spid="83"/>
                                        </p:tgtEl>
                                        <p:attrNameLst>
                                          <p:attrName>ppt_h</p:attrName>
                                        </p:attrNameLst>
                                      </p:cBhvr>
                                      <p:tavLst>
                                        <p:tav tm="0">
                                          <p:val>
                                            <p:strVal val="#ppt_h"/>
                                          </p:val>
                                        </p:tav>
                                        <p:tav tm="100000">
                                          <p:val>
                                            <p:strVal val="#ppt_h"/>
                                          </p:val>
                                        </p:tav>
                                      </p:tavLst>
                                    </p:anim>
                                  </p:childTnLst>
                                </p:cTn>
                              </p:par>
                              <p:par>
                                <p:cTn id="90" presetID="12" presetClass="entr" presetSubtype="1"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500"/>
                                        <p:tgtEl>
                                          <p:spTgt spid="69"/>
                                        </p:tgtEl>
                                        <p:attrNameLst>
                                          <p:attrName>ppt_y</p:attrName>
                                        </p:attrNameLst>
                                      </p:cBhvr>
                                      <p:tavLst>
                                        <p:tav tm="0">
                                          <p:val>
                                            <p:strVal val="#ppt_y-#ppt_h*1.125000"/>
                                          </p:val>
                                        </p:tav>
                                        <p:tav tm="100000">
                                          <p:val>
                                            <p:strVal val="#ppt_y"/>
                                          </p:val>
                                        </p:tav>
                                      </p:tavLst>
                                    </p:anim>
                                    <p:animEffect transition="in" filter="wipe(down)">
                                      <p:cBhvr>
                                        <p:cTn id="9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3" grpId="0"/>
      <p:bldP spid="60" grpId="0"/>
      <p:bldP spid="52" grpId="0" animBg="1"/>
      <p:bldP spid="54" grpId="0"/>
      <p:bldP spid="62" grpId="0"/>
      <p:bldP spid="49" grpId="0" animBg="1"/>
      <p:bldP spid="55" grpId="0"/>
      <p:bldP spid="63" grpId="0"/>
      <p:bldP spid="50" grpId="0" animBg="1"/>
      <p:bldP spid="56" grpId="0"/>
      <p:bldP spid="64" grpId="0"/>
      <p:bldP spid="69"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sp>
        <p:nvSpPr>
          <p:cNvPr id="55" name="任意多边形 54"/>
          <p:cNvSpPr/>
          <p:nvPr/>
        </p:nvSpPr>
        <p:spPr>
          <a:xfrm rot="6916869">
            <a:off x="1177189"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55433" y="2812030"/>
            <a:ext cx="1277006" cy="1422030"/>
            <a:chOff x="1155433" y="2812030"/>
            <a:chExt cx="1277006" cy="1422030"/>
          </a:xfrm>
        </p:grpSpPr>
        <p:sp>
          <p:nvSpPr>
            <p:cNvPr id="54" name="任意多边形 53"/>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任意多边形 57"/>
          <p:cNvSpPr/>
          <p:nvPr/>
        </p:nvSpPr>
        <p:spPr>
          <a:xfrm rot="14683131" flipV="1">
            <a:off x="400649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984734" y="3132541"/>
            <a:ext cx="1277006" cy="1422030"/>
            <a:chOff x="3984734" y="3132541"/>
            <a:chExt cx="1277006" cy="1422030"/>
          </a:xfrm>
        </p:grpSpPr>
        <p:sp>
          <p:nvSpPr>
            <p:cNvPr id="59" name="任意多边形 58"/>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246205" y="3536373"/>
              <a:ext cx="754063" cy="614364"/>
              <a:chOff x="8323263" y="-182563"/>
              <a:chExt cx="754063" cy="614364"/>
            </a:xfrm>
            <a:solidFill>
              <a:srgbClr val="2FA598"/>
            </a:solidFill>
          </p:grpSpPr>
          <p:sp>
            <p:nvSpPr>
              <p:cNvPr id="7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0" name="任意多边形 69"/>
          <p:cNvSpPr/>
          <p:nvPr/>
        </p:nvSpPr>
        <p:spPr>
          <a:xfrm rot="6916869">
            <a:off x="6932964"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6911208" y="2812030"/>
            <a:ext cx="1277006" cy="1422030"/>
            <a:chOff x="6911208" y="2812030"/>
            <a:chExt cx="1277006" cy="1422030"/>
          </a:xfrm>
        </p:grpSpPr>
        <p:sp>
          <p:nvSpPr>
            <p:cNvPr id="71" name="任意多边形 70"/>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7230623" y="3209347"/>
              <a:ext cx="638175" cy="630238"/>
              <a:chOff x="2089150" y="2809876"/>
              <a:chExt cx="638175" cy="630238"/>
            </a:xfrm>
            <a:solidFill>
              <a:srgbClr val="2FA598"/>
            </a:solidFill>
          </p:grpSpPr>
          <p:sp>
            <p:nvSpPr>
              <p:cNvPr id="86"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829"/>
              <p:cNvSpPr>
                <a:spLocks noChangeArrowheads="1"/>
              </p:cNvSpPr>
              <p:nvPr/>
            </p:nvSpPr>
            <p:spPr bwMode="auto">
              <a:xfrm>
                <a:off x="2671762" y="2809876"/>
                <a:ext cx="55563" cy="142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30"/>
              <p:cNvSpPr>
                <a:spLocks noChangeArrowheads="1"/>
              </p:cNvSpPr>
              <p:nvPr/>
            </p:nvSpPr>
            <p:spPr bwMode="auto">
              <a:xfrm>
                <a:off x="2671762" y="2990851"/>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831"/>
              <p:cNvSpPr>
                <a:spLocks noChangeArrowheads="1"/>
              </p:cNvSpPr>
              <p:nvPr/>
            </p:nvSpPr>
            <p:spPr bwMode="auto">
              <a:xfrm>
                <a:off x="2671762" y="3173413"/>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3" name="任意多边形 72"/>
          <p:cNvSpPr/>
          <p:nvPr/>
        </p:nvSpPr>
        <p:spPr>
          <a:xfrm rot="14683131" flipV="1">
            <a:off x="968705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665294" y="3132541"/>
            <a:ext cx="1277006" cy="1422030"/>
            <a:chOff x="9665294" y="3132541"/>
            <a:chExt cx="1277006" cy="1422030"/>
          </a:xfrm>
        </p:grpSpPr>
        <p:sp>
          <p:nvSpPr>
            <p:cNvPr id="74" name="任意多边形 7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0" name="矩形 99"/>
          <p:cNvSpPr/>
          <p:nvPr/>
        </p:nvSpPr>
        <p:spPr>
          <a:xfrm>
            <a:off x="716403" y="484722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1" name="矩形 100"/>
          <p:cNvSpPr/>
          <p:nvPr/>
        </p:nvSpPr>
        <p:spPr>
          <a:xfrm>
            <a:off x="995106" y="5359644"/>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3" name="矩形 102"/>
          <p:cNvSpPr/>
          <p:nvPr/>
        </p:nvSpPr>
        <p:spPr>
          <a:xfrm>
            <a:off x="3545704" y="14753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4" name="矩形 103"/>
          <p:cNvSpPr/>
          <p:nvPr/>
        </p:nvSpPr>
        <p:spPr>
          <a:xfrm>
            <a:off x="3859893" y="198774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5" name="矩形 104"/>
          <p:cNvSpPr/>
          <p:nvPr/>
        </p:nvSpPr>
        <p:spPr>
          <a:xfrm>
            <a:off x="6472178" y="475915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6" name="矩形 105"/>
          <p:cNvSpPr/>
          <p:nvPr/>
        </p:nvSpPr>
        <p:spPr>
          <a:xfrm>
            <a:off x="6786367" y="52715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7" name="矩形 106"/>
          <p:cNvSpPr/>
          <p:nvPr/>
        </p:nvSpPr>
        <p:spPr>
          <a:xfrm>
            <a:off x="9226264" y="143538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8" name="矩形 107"/>
          <p:cNvSpPr/>
          <p:nvPr/>
        </p:nvSpPr>
        <p:spPr>
          <a:xfrm>
            <a:off x="9504967" y="194780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53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additive="base">
                                        <p:cTn id="13" dur="500"/>
                                        <p:tgtEl>
                                          <p:spTgt spid="55"/>
                                        </p:tgtEl>
                                        <p:attrNameLst>
                                          <p:attrName>ppt_y</p:attrName>
                                        </p:attrNameLst>
                                      </p:cBhvr>
                                      <p:tavLst>
                                        <p:tav tm="0">
                                          <p:val>
                                            <p:strVal val="#ppt_y-#ppt_h*1.125000"/>
                                          </p:val>
                                        </p:tav>
                                        <p:tav tm="100000">
                                          <p:val>
                                            <p:strVal val="#ppt_y"/>
                                          </p:val>
                                        </p:tav>
                                      </p:tavLst>
                                    </p:anim>
                                    <p:animEffect transition="in" filter="wipe(down)">
                                      <p:cBhvr>
                                        <p:cTn id="14" dur="500"/>
                                        <p:tgtEl>
                                          <p:spTgt spid="55"/>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barn(outVertical)">
                                      <p:cBhvr>
                                        <p:cTn id="18" dur="400"/>
                                        <p:tgtEl>
                                          <p:spTgt spid="100"/>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800" fill="hold"/>
                                        <p:tgtEl>
                                          <p:spTgt spid="101"/>
                                        </p:tgtEl>
                                        <p:attrNameLst>
                                          <p:attrName>ppt_w</p:attrName>
                                        </p:attrNameLst>
                                      </p:cBhvr>
                                      <p:tavLst>
                                        <p:tav tm="0">
                                          <p:val>
                                            <p:strVal val="#ppt_w+.3"/>
                                          </p:val>
                                        </p:tav>
                                        <p:tav tm="100000">
                                          <p:val>
                                            <p:strVal val="#ppt_w"/>
                                          </p:val>
                                        </p:tav>
                                      </p:tavLst>
                                    </p:anim>
                                    <p:anim calcmode="lin" valueType="num">
                                      <p:cBhvr>
                                        <p:cTn id="22" dur="800" fill="hold"/>
                                        <p:tgtEl>
                                          <p:spTgt spid="101"/>
                                        </p:tgtEl>
                                        <p:attrNameLst>
                                          <p:attrName>ppt_h</p:attrName>
                                        </p:attrNameLst>
                                      </p:cBhvr>
                                      <p:tavLst>
                                        <p:tav tm="0">
                                          <p:val>
                                            <p:strVal val="#ppt_h"/>
                                          </p:val>
                                        </p:tav>
                                        <p:tav tm="100000">
                                          <p:val>
                                            <p:strVal val="#ppt_h"/>
                                          </p:val>
                                        </p:tav>
                                      </p:tavLst>
                                    </p:anim>
                                    <p:animEffect transition="in" filter="fade">
                                      <p:cBhvr>
                                        <p:cTn id="23" dur="800"/>
                                        <p:tgtEl>
                                          <p:spTgt spid="101"/>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 calcmode="lin" valueType="num">
                                      <p:cBhvr additive="base">
                                        <p:cTn id="33" dur="500"/>
                                        <p:tgtEl>
                                          <p:spTgt spid="58"/>
                                        </p:tgtEl>
                                        <p:attrNameLst>
                                          <p:attrName>ppt_y</p:attrName>
                                        </p:attrNameLst>
                                      </p:cBhvr>
                                      <p:tavLst>
                                        <p:tav tm="0">
                                          <p:val>
                                            <p:strVal val="#ppt_y+#ppt_h*1.125000"/>
                                          </p:val>
                                        </p:tav>
                                        <p:tav tm="100000">
                                          <p:val>
                                            <p:strVal val="#ppt_y"/>
                                          </p:val>
                                        </p:tav>
                                      </p:tavLst>
                                    </p:anim>
                                    <p:animEffect transition="in" filter="wipe(up)">
                                      <p:cBhvr>
                                        <p:cTn id="34" dur="500"/>
                                        <p:tgtEl>
                                          <p:spTgt spid="58"/>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barn(outVertical)">
                                      <p:cBhvr>
                                        <p:cTn id="38" dur="400"/>
                                        <p:tgtEl>
                                          <p:spTgt spid="103"/>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p:cTn id="41" dur="800" fill="hold"/>
                                        <p:tgtEl>
                                          <p:spTgt spid="104"/>
                                        </p:tgtEl>
                                        <p:attrNameLst>
                                          <p:attrName>ppt_w</p:attrName>
                                        </p:attrNameLst>
                                      </p:cBhvr>
                                      <p:tavLst>
                                        <p:tav tm="0">
                                          <p:val>
                                            <p:strVal val="#ppt_w+.3"/>
                                          </p:val>
                                        </p:tav>
                                        <p:tav tm="100000">
                                          <p:val>
                                            <p:strVal val="#ppt_w"/>
                                          </p:val>
                                        </p:tav>
                                      </p:tavLst>
                                    </p:anim>
                                    <p:anim calcmode="lin" valueType="num">
                                      <p:cBhvr>
                                        <p:cTn id="42" dur="800" fill="hold"/>
                                        <p:tgtEl>
                                          <p:spTgt spid="104"/>
                                        </p:tgtEl>
                                        <p:attrNameLst>
                                          <p:attrName>ppt_h</p:attrName>
                                        </p:attrNameLst>
                                      </p:cBhvr>
                                      <p:tavLst>
                                        <p:tav tm="0">
                                          <p:val>
                                            <p:strVal val="#ppt_h"/>
                                          </p:val>
                                        </p:tav>
                                        <p:tav tm="100000">
                                          <p:val>
                                            <p:strVal val="#ppt_h"/>
                                          </p:val>
                                        </p:tav>
                                      </p:tavLst>
                                    </p:anim>
                                    <p:animEffect transition="in" filter="fade">
                                      <p:cBhvr>
                                        <p:cTn id="43" dur="800"/>
                                        <p:tgtEl>
                                          <p:spTgt spid="104"/>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 calcmode="lin" valueType="num">
                                      <p:cBhvr>
                                        <p:cTn id="49" dur="500" fill="hold"/>
                                        <p:tgtEl>
                                          <p:spTgt spid="10"/>
                                        </p:tgtEl>
                                        <p:attrNameLst>
                                          <p:attrName>style.rotation</p:attrName>
                                        </p:attrNameLst>
                                      </p:cBhvr>
                                      <p:tavLst>
                                        <p:tav tm="0">
                                          <p:val>
                                            <p:fltVal val="360"/>
                                          </p:val>
                                        </p:tav>
                                        <p:tav tm="100000">
                                          <p:val>
                                            <p:fltVal val="0"/>
                                          </p:val>
                                        </p:tav>
                                      </p:tavLst>
                                    </p:anim>
                                    <p:animEffect transition="in" filter="fade">
                                      <p:cBhvr>
                                        <p:cTn id="50" dur="500"/>
                                        <p:tgtEl>
                                          <p:spTgt spid="10"/>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ppt_y</p:attrName>
                                        </p:attrNameLst>
                                      </p:cBhvr>
                                      <p:tavLst>
                                        <p:tav tm="0">
                                          <p:val>
                                            <p:strVal val="#ppt_y-#ppt_h*1.125000"/>
                                          </p:val>
                                        </p:tav>
                                        <p:tav tm="100000">
                                          <p:val>
                                            <p:strVal val="#ppt_y"/>
                                          </p:val>
                                        </p:tav>
                                      </p:tavLst>
                                    </p:anim>
                                    <p:animEffect transition="in" filter="wipe(down)">
                                      <p:cBhvr>
                                        <p:cTn id="54" dur="500"/>
                                        <p:tgtEl>
                                          <p:spTgt spid="70"/>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barn(outVertical)">
                                      <p:cBhvr>
                                        <p:cTn id="58" dur="400"/>
                                        <p:tgtEl>
                                          <p:spTgt spid="105"/>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800" fill="hold"/>
                                        <p:tgtEl>
                                          <p:spTgt spid="106"/>
                                        </p:tgtEl>
                                        <p:attrNameLst>
                                          <p:attrName>ppt_w</p:attrName>
                                        </p:attrNameLst>
                                      </p:cBhvr>
                                      <p:tavLst>
                                        <p:tav tm="0">
                                          <p:val>
                                            <p:strVal val="#ppt_w+.3"/>
                                          </p:val>
                                        </p:tav>
                                        <p:tav tm="100000">
                                          <p:val>
                                            <p:strVal val="#ppt_w"/>
                                          </p:val>
                                        </p:tav>
                                      </p:tavLst>
                                    </p:anim>
                                    <p:anim calcmode="lin" valueType="num">
                                      <p:cBhvr>
                                        <p:cTn id="62" dur="800" fill="hold"/>
                                        <p:tgtEl>
                                          <p:spTgt spid="106"/>
                                        </p:tgtEl>
                                        <p:attrNameLst>
                                          <p:attrName>ppt_h</p:attrName>
                                        </p:attrNameLst>
                                      </p:cBhvr>
                                      <p:tavLst>
                                        <p:tav tm="0">
                                          <p:val>
                                            <p:strVal val="#ppt_h"/>
                                          </p:val>
                                        </p:tav>
                                        <p:tav tm="100000">
                                          <p:val>
                                            <p:strVal val="#ppt_h"/>
                                          </p:val>
                                        </p:tav>
                                      </p:tavLst>
                                    </p:anim>
                                    <p:animEffect transition="in" filter="fade">
                                      <p:cBhvr>
                                        <p:cTn id="63" dur="800"/>
                                        <p:tgtEl>
                                          <p:spTgt spid="106"/>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anim calcmode="lin" valueType="num">
                                      <p:cBhvr>
                                        <p:cTn id="69" dur="500" fill="hold"/>
                                        <p:tgtEl>
                                          <p:spTgt spid="2"/>
                                        </p:tgtEl>
                                        <p:attrNameLst>
                                          <p:attrName>style.rotation</p:attrName>
                                        </p:attrNameLst>
                                      </p:cBhvr>
                                      <p:tavLst>
                                        <p:tav tm="0">
                                          <p:val>
                                            <p:fltVal val="360"/>
                                          </p:val>
                                        </p:tav>
                                        <p:tav tm="100000">
                                          <p:val>
                                            <p:fltVal val="0"/>
                                          </p:val>
                                        </p:tav>
                                      </p:tavLst>
                                    </p:anim>
                                    <p:animEffect transition="in" filter="fade">
                                      <p:cBhvr>
                                        <p:cTn id="70" dur="500"/>
                                        <p:tgtEl>
                                          <p:spTgt spid="2"/>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additive="base">
                                        <p:cTn id="73" dur="500"/>
                                        <p:tgtEl>
                                          <p:spTgt spid="73"/>
                                        </p:tgtEl>
                                        <p:attrNameLst>
                                          <p:attrName>ppt_y</p:attrName>
                                        </p:attrNameLst>
                                      </p:cBhvr>
                                      <p:tavLst>
                                        <p:tav tm="0">
                                          <p:val>
                                            <p:strVal val="#ppt_y+#ppt_h*1.125000"/>
                                          </p:val>
                                        </p:tav>
                                        <p:tav tm="100000">
                                          <p:val>
                                            <p:strVal val="#ppt_y"/>
                                          </p:val>
                                        </p:tav>
                                      </p:tavLst>
                                    </p:anim>
                                    <p:animEffect transition="in" filter="wipe(up)">
                                      <p:cBhvr>
                                        <p:cTn id="74" dur="500"/>
                                        <p:tgtEl>
                                          <p:spTgt spid="73"/>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107"/>
                                        </p:tgtEl>
                                        <p:attrNameLst>
                                          <p:attrName>style.visibility</p:attrName>
                                        </p:attrNameLst>
                                      </p:cBhvr>
                                      <p:to>
                                        <p:strVal val="visible"/>
                                      </p:to>
                                    </p:set>
                                    <p:animEffect transition="in" filter="barn(outVertical)">
                                      <p:cBhvr>
                                        <p:cTn id="78" dur="400"/>
                                        <p:tgtEl>
                                          <p:spTgt spid="107"/>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800" fill="hold"/>
                                        <p:tgtEl>
                                          <p:spTgt spid="108"/>
                                        </p:tgtEl>
                                        <p:attrNameLst>
                                          <p:attrName>ppt_w</p:attrName>
                                        </p:attrNameLst>
                                      </p:cBhvr>
                                      <p:tavLst>
                                        <p:tav tm="0">
                                          <p:val>
                                            <p:strVal val="#ppt_w+.3"/>
                                          </p:val>
                                        </p:tav>
                                        <p:tav tm="100000">
                                          <p:val>
                                            <p:strVal val="#ppt_w"/>
                                          </p:val>
                                        </p:tav>
                                      </p:tavLst>
                                    </p:anim>
                                    <p:anim calcmode="lin" valueType="num">
                                      <p:cBhvr>
                                        <p:cTn id="82" dur="800" fill="hold"/>
                                        <p:tgtEl>
                                          <p:spTgt spid="108"/>
                                        </p:tgtEl>
                                        <p:attrNameLst>
                                          <p:attrName>ppt_h</p:attrName>
                                        </p:attrNameLst>
                                      </p:cBhvr>
                                      <p:tavLst>
                                        <p:tav tm="0">
                                          <p:val>
                                            <p:strVal val="#ppt_h"/>
                                          </p:val>
                                        </p:tav>
                                        <p:tav tm="100000">
                                          <p:val>
                                            <p:strVal val="#ppt_h"/>
                                          </p:val>
                                        </p:tav>
                                      </p:tavLst>
                                    </p:anim>
                                    <p:animEffect transition="in" filter="fade">
                                      <p:cBhvr>
                                        <p:cTn id="83" dur="8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8" grpId="0" animBg="1"/>
      <p:bldP spid="70" grpId="0" animBg="1"/>
      <p:bldP spid="73" grpId="0" animBg="1"/>
      <p:bldP spid="100" grpId="0"/>
      <p:bldP spid="101" grpId="0"/>
      <p:bldP spid="103" grpId="0"/>
      <p:bldP spid="104" grpId="0"/>
      <p:bldP spid="105" grpId="0"/>
      <p:bldP spid="106" grpId="0"/>
      <p:bldP spid="107" grpId="0"/>
      <p:bldP spid="10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grpSp>
        <p:nvGrpSpPr>
          <p:cNvPr id="21" name="组合 20"/>
          <p:cNvGrpSpPr/>
          <p:nvPr/>
        </p:nvGrpSpPr>
        <p:grpSpPr>
          <a:xfrm>
            <a:off x="939401" y="1610539"/>
            <a:ext cx="891828" cy="993110"/>
            <a:chOff x="939401" y="1610539"/>
            <a:chExt cx="891828" cy="993110"/>
          </a:xfrm>
        </p:grpSpPr>
        <p:sp>
          <p:nvSpPr>
            <p:cNvPr id="12" name="任意多边形 11"/>
            <p:cNvSpPr/>
            <p:nvPr/>
          </p:nvSpPr>
          <p:spPr>
            <a:xfrm rot="5400000">
              <a:off x="888760"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03"/>
            <p:cNvSpPr>
              <a:spLocks/>
            </p:cNvSpPr>
            <p:nvPr/>
          </p:nvSpPr>
          <p:spPr bwMode="auto">
            <a:xfrm>
              <a:off x="1081852" y="1819019"/>
              <a:ext cx="605546" cy="5761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958122" y="3053779"/>
            <a:ext cx="891828" cy="993110"/>
            <a:chOff x="958122" y="3053779"/>
            <a:chExt cx="891828" cy="993110"/>
          </a:xfrm>
        </p:grpSpPr>
        <p:sp>
          <p:nvSpPr>
            <p:cNvPr id="13" name="任意多边形 12"/>
            <p:cNvSpPr/>
            <p:nvPr/>
          </p:nvSpPr>
          <p:spPr>
            <a:xfrm rot="5400000">
              <a:off x="907481"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09504" y="3273386"/>
              <a:ext cx="589064" cy="553896"/>
              <a:chOff x="4235450" y="844550"/>
              <a:chExt cx="638175" cy="600076"/>
            </a:xfrm>
            <a:solidFill>
              <a:srgbClr val="2FA598"/>
            </a:solidFill>
          </p:grpSpPr>
          <p:sp>
            <p:nvSpPr>
              <p:cNvPr id="22" name="Freeform 801"/>
              <p:cNvSpPr>
                <a:spLocks noEditPoints="1"/>
              </p:cNvSpPr>
              <p:nvPr/>
            </p:nvSpPr>
            <p:spPr bwMode="auto">
              <a:xfrm>
                <a:off x="4235450" y="915988"/>
                <a:ext cx="525463" cy="528638"/>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02"/>
              <p:cNvSpPr>
                <a:spLocks/>
              </p:cNvSpPr>
              <p:nvPr/>
            </p:nvSpPr>
            <p:spPr bwMode="auto">
              <a:xfrm>
                <a:off x="4295775" y="844550"/>
                <a:ext cx="577850" cy="498475"/>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9" name="组合 38"/>
          <p:cNvGrpSpPr/>
          <p:nvPr/>
        </p:nvGrpSpPr>
        <p:grpSpPr>
          <a:xfrm>
            <a:off x="919857" y="4497019"/>
            <a:ext cx="891828" cy="993110"/>
            <a:chOff x="919857" y="4497019"/>
            <a:chExt cx="891828" cy="993110"/>
          </a:xfrm>
        </p:grpSpPr>
        <p:sp>
          <p:nvSpPr>
            <p:cNvPr id="14" name="任意多边形 13"/>
            <p:cNvSpPr/>
            <p:nvPr/>
          </p:nvSpPr>
          <p:spPr>
            <a:xfrm rot="5400000">
              <a:off x="869216"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15"/>
            <p:cNvSpPr>
              <a:spLocks noEditPoints="1"/>
            </p:cNvSpPr>
            <p:nvPr/>
          </p:nvSpPr>
          <p:spPr bwMode="auto">
            <a:xfrm>
              <a:off x="1208412" y="4678455"/>
              <a:ext cx="352425" cy="630238"/>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380316" y="1610539"/>
            <a:ext cx="891828" cy="993110"/>
            <a:chOff x="10380316" y="1610539"/>
            <a:chExt cx="891828" cy="993110"/>
          </a:xfrm>
        </p:grpSpPr>
        <p:sp>
          <p:nvSpPr>
            <p:cNvPr id="17" name="任意多边形 16"/>
            <p:cNvSpPr/>
            <p:nvPr/>
          </p:nvSpPr>
          <p:spPr>
            <a:xfrm rot="5400000">
              <a:off x="10329675"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537993" y="1857004"/>
              <a:ext cx="613916" cy="500180"/>
              <a:chOff x="8323263" y="-182563"/>
              <a:chExt cx="754063" cy="614364"/>
            </a:xfrm>
            <a:solidFill>
              <a:srgbClr val="2FA598"/>
            </a:solidFill>
          </p:grpSpPr>
          <p:sp>
            <p:nvSpPr>
              <p:cNvPr id="2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10399037" y="3053779"/>
            <a:ext cx="891828" cy="993110"/>
            <a:chOff x="10399037" y="3053779"/>
            <a:chExt cx="891828" cy="993110"/>
          </a:xfrm>
        </p:grpSpPr>
        <p:sp>
          <p:nvSpPr>
            <p:cNvPr id="18" name="任意多边形 17"/>
            <p:cNvSpPr/>
            <p:nvPr/>
          </p:nvSpPr>
          <p:spPr>
            <a:xfrm rot="5400000">
              <a:off x="10348396"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64"/>
            <p:cNvSpPr>
              <a:spLocks noEditPoints="1"/>
            </p:cNvSpPr>
            <p:nvPr/>
          </p:nvSpPr>
          <p:spPr bwMode="auto">
            <a:xfrm>
              <a:off x="10590593" y="3310657"/>
              <a:ext cx="514398" cy="479354"/>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10360772" y="4497019"/>
            <a:ext cx="891828" cy="993110"/>
            <a:chOff x="10360772" y="4497019"/>
            <a:chExt cx="891828" cy="993110"/>
          </a:xfrm>
        </p:grpSpPr>
        <p:sp>
          <p:nvSpPr>
            <p:cNvPr id="19" name="任意多边形 18"/>
            <p:cNvSpPr/>
            <p:nvPr/>
          </p:nvSpPr>
          <p:spPr>
            <a:xfrm rot="5400000">
              <a:off x="10310131"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43"/>
            <p:cNvSpPr>
              <a:spLocks noEditPoints="1"/>
            </p:cNvSpPr>
            <p:nvPr/>
          </p:nvSpPr>
          <p:spPr bwMode="auto">
            <a:xfrm>
              <a:off x="10522473" y="4718335"/>
              <a:ext cx="563530" cy="550478"/>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p:cNvSpPr/>
          <p:nvPr/>
        </p:nvSpPr>
        <p:spPr>
          <a:xfrm>
            <a:off x="1936207"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1936207"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1936207" y="2589822"/>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936207"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5" name="矩形 44"/>
          <p:cNvSpPr/>
          <p:nvPr/>
        </p:nvSpPr>
        <p:spPr>
          <a:xfrm>
            <a:off x="1936207"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936207" y="4020720"/>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36207"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1936207"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1936207" y="5494438"/>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369836"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7369836"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7369836" y="2589822"/>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7369836"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7369836"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a:off x="7369836" y="4020720"/>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7369836"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7369836"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7369836" y="5494438"/>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177589" y="1572945"/>
            <a:ext cx="5840401" cy="4387364"/>
            <a:chOff x="3185161" y="1356652"/>
            <a:chExt cx="5840401" cy="4387364"/>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5161" y="1356652"/>
              <a:ext cx="5840401" cy="4387364"/>
            </a:xfrm>
            <a:prstGeom prst="rect">
              <a:avLst/>
            </a:prstGeom>
          </p:spPr>
        </p:pic>
        <p:pic>
          <p:nvPicPr>
            <p:cNvPr id="60" name="图片 59"/>
            <p:cNvPicPr>
              <a:picLocks noChangeAspect="1"/>
            </p:cNvPicPr>
            <p:nvPr/>
          </p:nvPicPr>
          <p:blipFill rotWithShape="1">
            <a:blip r:embed="rId4">
              <a:extLst>
                <a:ext uri="{28A0092B-C50C-407E-A947-70E740481C1C}">
                  <a14:useLocalDpi xmlns:a14="http://schemas.microsoft.com/office/drawing/2010/main" val="0"/>
                </a:ext>
              </a:extLst>
            </a:blip>
            <a:srcRect l="39918" t="2721" r="24396" b="2838"/>
            <a:stretch/>
          </p:blipFill>
          <p:spPr>
            <a:xfrm>
              <a:off x="5316718" y="2057400"/>
              <a:ext cx="1574620" cy="2762250"/>
            </a:xfrm>
            <a:prstGeom prst="rect">
              <a:avLst/>
            </a:prstGeom>
          </p:spPr>
        </p:pic>
      </p:grpSp>
    </p:spTree>
    <p:extLst>
      <p:ext uri="{BB962C8B-B14F-4D97-AF65-F5344CB8AC3E}">
        <p14:creationId xmlns:p14="http://schemas.microsoft.com/office/powerpoint/2010/main" val="397206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childTnLst>
                                </p:cTn>
                              </p:par>
                              <p:par>
                                <p:cTn id="19" presetID="12" presetClass="entr" presetSubtype="1"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down)">
                                      <p:cBhvr>
                                        <p:cTn id="22" dur="500"/>
                                        <p:tgtEl>
                                          <p:spTgt spid="41"/>
                                        </p:tgtEl>
                                      </p:cBhvr>
                                    </p:animEffect>
                                  </p:childTnLst>
                                </p:cTn>
                              </p:par>
                              <p:par>
                                <p:cTn id="23" presetID="16" presetClass="entr" presetSubtype="37"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arn(outVertical)">
                                      <p:cBhvr>
                                        <p:cTn id="25" dur="500"/>
                                        <p:tgtEl>
                                          <p:spTgt spid="43"/>
                                        </p:tgtEl>
                                      </p:cBhvr>
                                    </p:animEffect>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3" presetClass="entr" presetSubtype="1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childTnLst>
                                </p:cTn>
                              </p:par>
                              <p:par>
                                <p:cTn id="36" presetID="12" presetClass="entr" presetSubtype="1"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p:tgtEl>
                                          <p:spTgt spid="51"/>
                                        </p:tgtEl>
                                        <p:attrNameLst>
                                          <p:attrName>ppt_y</p:attrName>
                                        </p:attrNameLst>
                                      </p:cBhvr>
                                      <p:tavLst>
                                        <p:tav tm="0">
                                          <p:val>
                                            <p:strVal val="#ppt_y-#ppt_h*1.125000"/>
                                          </p:val>
                                        </p:tav>
                                        <p:tav tm="100000">
                                          <p:val>
                                            <p:strVal val="#ppt_y"/>
                                          </p:val>
                                        </p:tav>
                                      </p:tavLst>
                                    </p:anim>
                                    <p:animEffect transition="in" filter="wipe(down)">
                                      <p:cBhvr>
                                        <p:cTn id="39" dur="500"/>
                                        <p:tgtEl>
                                          <p:spTgt spid="51"/>
                                        </p:tgtEl>
                                      </p:cBhvr>
                                    </p:animEffect>
                                  </p:childTnLst>
                                </p:cTn>
                              </p:par>
                              <p:par>
                                <p:cTn id="40" presetID="16" presetClass="entr" presetSubtype="37"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barn(outVertical)">
                                      <p:cBhvr>
                                        <p:cTn id="42" dur="500"/>
                                        <p:tgtEl>
                                          <p:spTgt spid="52"/>
                                        </p:tgtEl>
                                      </p:cBhvr>
                                    </p:animEffect>
                                  </p:childTnLst>
                                </p:cTn>
                              </p:par>
                            </p:childTnLst>
                          </p:cTn>
                        </p:par>
                        <p:par>
                          <p:cTn id="43" fill="hold">
                            <p:stCondLst>
                              <p:cond delay="2500"/>
                            </p:stCondLst>
                            <p:childTnLst>
                              <p:par>
                                <p:cTn id="44" presetID="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3" presetClass="entr" presetSubtype="16"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childTnLst>
                                </p:cTn>
                              </p:par>
                              <p:par>
                                <p:cTn id="53" presetID="12" presetClass="entr" presetSubtype="1"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p:tgtEl>
                                          <p:spTgt spid="45"/>
                                        </p:tgtEl>
                                        <p:attrNameLst>
                                          <p:attrName>ppt_y</p:attrName>
                                        </p:attrNameLst>
                                      </p:cBhvr>
                                      <p:tavLst>
                                        <p:tav tm="0">
                                          <p:val>
                                            <p:strVal val="#ppt_y-#ppt_h*1.125000"/>
                                          </p:val>
                                        </p:tav>
                                        <p:tav tm="100000">
                                          <p:val>
                                            <p:strVal val="#ppt_y"/>
                                          </p:val>
                                        </p:tav>
                                      </p:tavLst>
                                    </p:anim>
                                    <p:animEffect transition="in" filter="wipe(down)">
                                      <p:cBhvr>
                                        <p:cTn id="56" dur="500"/>
                                        <p:tgtEl>
                                          <p:spTgt spid="45"/>
                                        </p:tgtEl>
                                      </p:cBhvr>
                                    </p:animEffect>
                                  </p:childTnLst>
                                </p:cTn>
                              </p:par>
                              <p:par>
                                <p:cTn id="57" presetID="16" presetClass="entr" presetSubtype="37"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Vertical)">
                                      <p:cBhvr>
                                        <p:cTn id="59" dur="500"/>
                                        <p:tgtEl>
                                          <p:spTgt spid="46"/>
                                        </p:tgtEl>
                                      </p:cBhvr>
                                    </p:animEffect>
                                  </p:childTnLst>
                                </p:cTn>
                              </p:par>
                            </p:childTnLst>
                          </p:cTn>
                        </p:par>
                        <p:par>
                          <p:cTn id="60" fill="hold">
                            <p:stCondLst>
                              <p:cond delay="3500"/>
                            </p:stCondLst>
                            <p:childTnLst>
                              <p:par>
                                <p:cTn id="61" presetID="2" presetClass="entr" presetSubtype="2"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3" presetClass="entr" presetSubtype="16"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childTnLst>
                                </p:cTn>
                              </p:par>
                              <p:par>
                                <p:cTn id="70" presetID="12" presetClass="entr" presetSubtype="1" fill="hold" grpId="0" nodeType="with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down)">
                                      <p:cBhvr>
                                        <p:cTn id="73" dur="500"/>
                                        <p:tgtEl>
                                          <p:spTgt spid="54"/>
                                        </p:tgtEl>
                                      </p:cBhvr>
                                    </p:animEffect>
                                  </p:childTnLst>
                                </p:cTn>
                              </p:par>
                              <p:par>
                                <p:cTn id="74" presetID="16" presetClass="entr" presetSubtype="37" fill="hold"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barn(outVertical)">
                                      <p:cBhvr>
                                        <p:cTn id="76" dur="500"/>
                                        <p:tgtEl>
                                          <p:spTgt spid="55"/>
                                        </p:tgtEl>
                                      </p:cBhvr>
                                    </p:animEffect>
                                  </p:childTnLst>
                                </p:cTn>
                              </p:par>
                            </p:childTnLst>
                          </p:cTn>
                        </p:par>
                        <p:par>
                          <p:cTn id="77" fill="hold">
                            <p:stCondLst>
                              <p:cond delay="4500"/>
                            </p:stCondLst>
                            <p:childTnLst>
                              <p:par>
                                <p:cTn id="78" presetID="2" presetClass="entr" presetSubtype="8"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500" fill="hold"/>
                                        <p:tgtEl>
                                          <p:spTgt spid="39"/>
                                        </p:tgtEl>
                                        <p:attrNameLst>
                                          <p:attrName>ppt_x</p:attrName>
                                        </p:attrNameLst>
                                      </p:cBhvr>
                                      <p:tavLst>
                                        <p:tav tm="0">
                                          <p:val>
                                            <p:strVal val="0-#ppt_w/2"/>
                                          </p:val>
                                        </p:tav>
                                        <p:tav tm="100000">
                                          <p:val>
                                            <p:strVal val="#ppt_x"/>
                                          </p:val>
                                        </p:tav>
                                      </p:tavLst>
                                    </p:anim>
                                    <p:anim calcmode="lin" valueType="num">
                                      <p:cBhvr additive="base">
                                        <p:cTn id="81" dur="500" fill="hold"/>
                                        <p:tgtEl>
                                          <p:spTgt spid="39"/>
                                        </p:tgtEl>
                                        <p:attrNameLst>
                                          <p:attrName>ppt_y</p:attrName>
                                        </p:attrNameLst>
                                      </p:cBhvr>
                                      <p:tavLst>
                                        <p:tav tm="0">
                                          <p:val>
                                            <p:strVal val="#ppt_y"/>
                                          </p:val>
                                        </p:tav>
                                        <p:tav tm="100000">
                                          <p:val>
                                            <p:strVal val="#ppt_y"/>
                                          </p:val>
                                        </p:tav>
                                      </p:tavLst>
                                    </p:anim>
                                  </p:childTnLst>
                                </p:cTn>
                              </p:par>
                            </p:childTnLst>
                          </p:cTn>
                        </p:par>
                        <p:par>
                          <p:cTn id="82" fill="hold">
                            <p:stCondLst>
                              <p:cond delay="5000"/>
                            </p:stCondLst>
                            <p:childTnLst>
                              <p:par>
                                <p:cTn id="83" presetID="23" presetClass="entr" presetSubtype="16"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childTnLst>
                                </p:cTn>
                              </p:par>
                              <p:par>
                                <p:cTn id="87" presetID="12" presetClass="entr" presetSubtype="1"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p:tgtEl>
                                          <p:spTgt spid="48"/>
                                        </p:tgtEl>
                                        <p:attrNameLst>
                                          <p:attrName>ppt_y</p:attrName>
                                        </p:attrNameLst>
                                      </p:cBhvr>
                                      <p:tavLst>
                                        <p:tav tm="0">
                                          <p:val>
                                            <p:strVal val="#ppt_y-#ppt_h*1.125000"/>
                                          </p:val>
                                        </p:tav>
                                        <p:tav tm="100000">
                                          <p:val>
                                            <p:strVal val="#ppt_y"/>
                                          </p:val>
                                        </p:tav>
                                      </p:tavLst>
                                    </p:anim>
                                    <p:animEffect transition="in" filter="wipe(down)">
                                      <p:cBhvr>
                                        <p:cTn id="90" dur="500"/>
                                        <p:tgtEl>
                                          <p:spTgt spid="48"/>
                                        </p:tgtEl>
                                      </p:cBhvr>
                                    </p:animEffect>
                                  </p:childTnLst>
                                </p:cTn>
                              </p:par>
                              <p:par>
                                <p:cTn id="91" presetID="16" presetClass="entr" presetSubtype="37"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barn(outVertical)">
                                      <p:cBhvr>
                                        <p:cTn id="93" dur="500"/>
                                        <p:tgtEl>
                                          <p:spTgt spid="49"/>
                                        </p:tgtEl>
                                      </p:cBhvr>
                                    </p:animEffect>
                                  </p:childTnLst>
                                </p:cTn>
                              </p:par>
                            </p:childTnLst>
                          </p:cTn>
                        </p:par>
                        <p:par>
                          <p:cTn id="94" fill="hold">
                            <p:stCondLst>
                              <p:cond delay="5500"/>
                            </p:stCondLst>
                            <p:childTnLst>
                              <p:par>
                                <p:cTn id="95" presetID="2" presetClass="entr" presetSubtype="2" fill="hold" nodeType="after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1+#ppt_w/2"/>
                                          </p:val>
                                        </p:tav>
                                        <p:tav tm="100000">
                                          <p:val>
                                            <p:strVal val="#ppt_x"/>
                                          </p:val>
                                        </p:tav>
                                      </p:tavLst>
                                    </p:anim>
                                    <p:anim calcmode="lin" valueType="num">
                                      <p:cBhvr additive="base">
                                        <p:cTn id="98" dur="500" fill="hold"/>
                                        <p:tgtEl>
                                          <p:spTgt spid="35"/>
                                        </p:tgtEl>
                                        <p:attrNameLst>
                                          <p:attrName>ppt_y</p:attrName>
                                        </p:attrNameLst>
                                      </p:cBhvr>
                                      <p:tavLst>
                                        <p:tav tm="0">
                                          <p:val>
                                            <p:strVal val="#ppt_y"/>
                                          </p:val>
                                        </p:tav>
                                        <p:tav tm="100000">
                                          <p:val>
                                            <p:strVal val="#ppt_y"/>
                                          </p:val>
                                        </p:tav>
                                      </p:tavLst>
                                    </p:anim>
                                  </p:childTnLst>
                                </p:cTn>
                              </p:par>
                            </p:childTnLst>
                          </p:cTn>
                        </p:par>
                        <p:par>
                          <p:cTn id="99" fill="hold">
                            <p:stCondLst>
                              <p:cond delay="6000"/>
                            </p:stCondLst>
                            <p:childTnLst>
                              <p:par>
                                <p:cTn id="100" presetID="23" presetClass="entr" presetSubtype="16"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childTnLst>
                                </p:cTn>
                              </p:par>
                              <p:par>
                                <p:cTn id="104" presetID="12" presetClass="entr" presetSubtype="1"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 calcmode="lin" valueType="num">
                                      <p:cBhvr additive="base">
                                        <p:cTn id="106" dur="500"/>
                                        <p:tgtEl>
                                          <p:spTgt spid="57"/>
                                        </p:tgtEl>
                                        <p:attrNameLst>
                                          <p:attrName>ppt_y</p:attrName>
                                        </p:attrNameLst>
                                      </p:cBhvr>
                                      <p:tavLst>
                                        <p:tav tm="0">
                                          <p:val>
                                            <p:strVal val="#ppt_y-#ppt_h*1.125000"/>
                                          </p:val>
                                        </p:tav>
                                        <p:tav tm="100000">
                                          <p:val>
                                            <p:strVal val="#ppt_y"/>
                                          </p:val>
                                        </p:tav>
                                      </p:tavLst>
                                    </p:anim>
                                    <p:animEffect transition="in" filter="wipe(down)">
                                      <p:cBhvr>
                                        <p:cTn id="107" dur="500"/>
                                        <p:tgtEl>
                                          <p:spTgt spid="57"/>
                                        </p:tgtEl>
                                      </p:cBhvr>
                                    </p:animEffect>
                                  </p:childTnLst>
                                </p:cTn>
                              </p:par>
                              <p:par>
                                <p:cTn id="108" presetID="16" presetClass="entr" presetSubtype="37" fill="hold" nodeType="with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barn(outVertical)">
                                      <p:cBhvr>
                                        <p:cTn id="1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4" grpId="0"/>
      <p:bldP spid="45" grpId="0"/>
      <p:bldP spid="47" grpId="0"/>
      <p:bldP spid="48" grpId="0"/>
      <p:bldP spid="50" grpId="0"/>
      <p:bldP spid="51" grpId="0"/>
      <p:bldP spid="53" grpId="0"/>
      <p:bldP spid="54"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cxnSp>
        <p:nvCxnSpPr>
          <p:cNvPr id="12" name="直接连接符 11"/>
          <p:cNvCxnSpPr/>
          <p:nvPr/>
        </p:nvCxnSpPr>
        <p:spPr>
          <a:xfrm flipH="1">
            <a:off x="3014586" y="145732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067841" y="2938660"/>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14586" y="448627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525611" y="1516629"/>
            <a:ext cx="1280429" cy="1422030"/>
            <a:chOff x="1158975" y="1678554"/>
            <a:chExt cx="1280429" cy="1422030"/>
          </a:xfrm>
        </p:grpSpPr>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l="31596" t="2011" r="13309" b="6007"/>
            <a:stretch>
              <a:fillRect/>
            </a:stretch>
          </p:blipFill>
          <p:spPr>
            <a:xfrm>
              <a:off x="1158975" y="1678555"/>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5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1"/>
                    <a:pt x="710210" y="17602"/>
                  </a:cubicBezTo>
                  <a:lnTo>
                    <a:pt x="1205998" y="303846"/>
                  </a:lnTo>
                  <a:lnTo>
                    <a:pt x="1215951" y="311012"/>
                  </a:lnTo>
                  <a:lnTo>
                    <a:pt x="1218059" y="312156"/>
                  </a:lnTo>
                  <a:lnTo>
                    <a:pt x="1221617" y="315092"/>
                  </a:lnTo>
                  <a:lnTo>
                    <a:pt x="1227975" y="319671"/>
                  </a:lnTo>
                  <a:lnTo>
                    <a:pt x="1230578" y="322485"/>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1"/>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5" name="任意多边形 24"/>
            <p:cNvSpPr/>
            <p:nvPr/>
          </p:nvSpPr>
          <p:spPr>
            <a:xfrm rot="5400000">
              <a:off x="1089885" y="1751065"/>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525609" y="4545580"/>
            <a:ext cx="1277008" cy="1422030"/>
            <a:chOff x="1158973" y="4707505"/>
            <a:chExt cx="1277008" cy="1422030"/>
          </a:xfrm>
        </p:grpSpPr>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rcRect l="8899" t="13695" r="8899" b="25249"/>
            <a:stretch>
              <a:fillRect/>
            </a:stretch>
          </p:blipFill>
          <p:spPr>
            <a:xfrm>
              <a:off x="1158975" y="4707506"/>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6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2"/>
                    <a:pt x="710210" y="17602"/>
                  </a:cubicBezTo>
                  <a:lnTo>
                    <a:pt x="1205998" y="303846"/>
                  </a:lnTo>
                  <a:lnTo>
                    <a:pt x="1215951" y="311012"/>
                  </a:lnTo>
                  <a:lnTo>
                    <a:pt x="1218059" y="312156"/>
                  </a:lnTo>
                  <a:lnTo>
                    <a:pt x="1221617" y="315092"/>
                  </a:lnTo>
                  <a:lnTo>
                    <a:pt x="1227975" y="319671"/>
                  </a:lnTo>
                  <a:lnTo>
                    <a:pt x="1230578" y="322486"/>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2"/>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6" name="任意多边形 25"/>
            <p:cNvSpPr/>
            <p:nvPr/>
          </p:nvSpPr>
          <p:spPr>
            <a:xfrm rot="5400000">
              <a:off x="1086462" y="4780016"/>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889410" y="3178941"/>
            <a:ext cx="1277008" cy="1422030"/>
            <a:chOff x="8522774" y="3340866"/>
            <a:chExt cx="1277008" cy="1422030"/>
          </a:xfrm>
        </p:grpSpPr>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rcRect l="23503" t="4424" r="20743" b="2494"/>
            <a:stretch>
              <a:fillRect/>
            </a:stretch>
          </p:blipFill>
          <p:spPr>
            <a:xfrm>
              <a:off x="8522774" y="3340866"/>
              <a:ext cx="1277006" cy="1422029"/>
            </a:xfrm>
            <a:custGeom>
              <a:avLst/>
              <a:gdLst>
                <a:gd name="connsiteX0" fmla="*/ 632664 w 1277006"/>
                <a:gd name="connsiteY0" fmla="*/ 0 h 1422029"/>
                <a:gd name="connsiteX1" fmla="*/ 637808 w 1277006"/>
                <a:gd name="connsiteY1" fmla="*/ 135 h 1422029"/>
                <a:gd name="connsiteX2" fmla="*/ 642951 w 1277006"/>
                <a:gd name="connsiteY2" fmla="*/ 0 h 1422029"/>
                <a:gd name="connsiteX3" fmla="*/ 644864 w 1277006"/>
                <a:gd name="connsiteY3" fmla="*/ 321 h 1422029"/>
                <a:gd name="connsiteX4" fmla="*/ 658496 w 1277006"/>
                <a:gd name="connsiteY4" fmla="*/ 680 h 1422029"/>
                <a:gd name="connsiteX5" fmla="*/ 708819 w 1277006"/>
                <a:gd name="connsiteY5" fmla="*/ 17602 h 1422029"/>
                <a:gd name="connsiteX6" fmla="*/ 1204607 w 1277006"/>
                <a:gd name="connsiteY6" fmla="*/ 303846 h 1422029"/>
                <a:gd name="connsiteX7" fmla="*/ 1209349 w 1277006"/>
                <a:gd name="connsiteY7" fmla="*/ 307260 h 1422029"/>
                <a:gd name="connsiteX8" fmla="*/ 1218059 w 1277006"/>
                <a:gd name="connsiteY8" fmla="*/ 311987 h 1422029"/>
                <a:gd name="connsiteX9" fmla="*/ 1277006 w 1277006"/>
                <a:gd name="connsiteY9" fmla="*/ 422854 h 1422029"/>
                <a:gd name="connsiteX10" fmla="*/ 1277006 w 1277006"/>
                <a:gd name="connsiteY10" fmla="*/ 995341 h 1422029"/>
                <a:gd name="connsiteX11" fmla="*/ 1237846 w 1277006"/>
                <a:gd name="connsiteY11" fmla="*/ 1089882 h 1422029"/>
                <a:gd name="connsiteX12" fmla="*/ 1226677 w 1277006"/>
                <a:gd name="connsiteY12" fmla="*/ 1099097 h 1422029"/>
                <a:gd name="connsiteX13" fmla="*/ 1226584 w 1277006"/>
                <a:gd name="connsiteY13" fmla="*/ 1099198 h 1422029"/>
                <a:gd name="connsiteX14" fmla="*/ 1226357 w 1277006"/>
                <a:gd name="connsiteY14" fmla="*/ 1099361 h 1422029"/>
                <a:gd name="connsiteX15" fmla="*/ 1218059 w 1277006"/>
                <a:gd name="connsiteY15" fmla="*/ 1106208 h 1422029"/>
                <a:gd name="connsiteX16" fmla="*/ 1213144 w 1277006"/>
                <a:gd name="connsiteY16" fmla="*/ 1108876 h 1422029"/>
                <a:gd name="connsiteX17" fmla="*/ 1204607 w 1277006"/>
                <a:gd name="connsiteY17" fmla="*/ 1115023 h 1422029"/>
                <a:gd name="connsiteX18" fmla="*/ 708819 w 1277006"/>
                <a:gd name="connsiteY18" fmla="*/ 1401266 h 1422029"/>
                <a:gd name="connsiteX19" fmla="*/ 684125 w 1277006"/>
                <a:gd name="connsiteY19" fmla="*/ 1412387 h 1422029"/>
                <a:gd name="connsiteX20" fmla="*/ 678263 w 1277006"/>
                <a:gd name="connsiteY20" fmla="*/ 1413714 h 1422029"/>
                <a:gd name="connsiteX21" fmla="*/ 668250 w 1277006"/>
                <a:gd name="connsiteY21" fmla="*/ 1417452 h 1422029"/>
                <a:gd name="connsiteX22" fmla="*/ 566795 w 1277006"/>
                <a:gd name="connsiteY22" fmla="*/ 1404096 h 1422029"/>
                <a:gd name="connsiteX23" fmla="*/ 71007 w 1277006"/>
                <a:gd name="connsiteY23" fmla="*/ 1117852 h 1422029"/>
                <a:gd name="connsiteX24" fmla="*/ 31191 w 1277006"/>
                <a:gd name="connsiteY24" fmla="*/ 1082732 h 1422029"/>
                <a:gd name="connsiteX25" fmla="*/ 25611 w 1277006"/>
                <a:gd name="connsiteY25" fmla="*/ 1073629 h 1422029"/>
                <a:gd name="connsiteX26" fmla="*/ 22834 w 1277006"/>
                <a:gd name="connsiteY26" fmla="*/ 1070263 h 1422029"/>
                <a:gd name="connsiteX27" fmla="*/ 0 w 1277006"/>
                <a:gd name="connsiteY27" fmla="*/ 995510 h 1422029"/>
                <a:gd name="connsiteX28" fmla="*/ 0 w 1277006"/>
                <a:gd name="connsiteY28" fmla="*/ 423023 h 1422029"/>
                <a:gd name="connsiteX29" fmla="*/ 39160 w 1277006"/>
                <a:gd name="connsiteY29" fmla="*/ 328482 h 1422029"/>
                <a:gd name="connsiteX30" fmla="*/ 46428 w 1277006"/>
                <a:gd name="connsiteY30" fmla="*/ 322486 h 1422029"/>
                <a:gd name="connsiteX31" fmla="*/ 49031 w 1277006"/>
                <a:gd name="connsiteY31" fmla="*/ 319671 h 1422029"/>
                <a:gd name="connsiteX32" fmla="*/ 55389 w 1277006"/>
                <a:gd name="connsiteY32" fmla="*/ 315092 h 1422029"/>
                <a:gd name="connsiteX33" fmla="*/ 58947 w 1277006"/>
                <a:gd name="connsiteY33" fmla="*/ 312156 h 1422029"/>
                <a:gd name="connsiteX34" fmla="*/ 61055 w 1277006"/>
                <a:gd name="connsiteY34" fmla="*/ 311012 h 1422029"/>
                <a:gd name="connsiteX35" fmla="*/ 71008 w 1277006"/>
                <a:gd name="connsiteY35" fmla="*/ 303846 h 1422029"/>
                <a:gd name="connsiteX36" fmla="*/ 566796 w 1277006"/>
                <a:gd name="connsiteY36" fmla="*/ 17602 h 1422029"/>
                <a:gd name="connsiteX37" fmla="*/ 617119 w 1277006"/>
                <a:gd name="connsiteY37" fmla="*/ 680 h 1422029"/>
                <a:gd name="connsiteX38" fmla="*/ 630750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2664" y="0"/>
                  </a:moveTo>
                  <a:lnTo>
                    <a:pt x="637808" y="135"/>
                  </a:lnTo>
                  <a:lnTo>
                    <a:pt x="642951" y="0"/>
                  </a:lnTo>
                  <a:lnTo>
                    <a:pt x="644864" y="321"/>
                  </a:lnTo>
                  <a:lnTo>
                    <a:pt x="658496" y="680"/>
                  </a:lnTo>
                  <a:cubicBezTo>
                    <a:pt x="675731" y="2819"/>
                    <a:pt x="692832" y="8372"/>
                    <a:pt x="708819" y="17602"/>
                  </a:cubicBezTo>
                  <a:lnTo>
                    <a:pt x="1204607" y="303846"/>
                  </a:lnTo>
                  <a:lnTo>
                    <a:pt x="1209349" y="307260"/>
                  </a:lnTo>
                  <a:lnTo>
                    <a:pt x="1218059" y="311987"/>
                  </a:lnTo>
                  <a:cubicBezTo>
                    <a:pt x="1253623" y="336014"/>
                    <a:pt x="1277006" y="376703"/>
                    <a:pt x="1277006" y="422854"/>
                  </a:cubicBezTo>
                  <a:lnTo>
                    <a:pt x="1277006" y="995341"/>
                  </a:lnTo>
                  <a:cubicBezTo>
                    <a:pt x="1277006" y="1032262"/>
                    <a:pt x="1262041" y="1065687"/>
                    <a:pt x="1237846" y="1089882"/>
                  </a:cubicBezTo>
                  <a:lnTo>
                    <a:pt x="1226677" y="1099097"/>
                  </a:lnTo>
                  <a:lnTo>
                    <a:pt x="1226584" y="1099198"/>
                  </a:lnTo>
                  <a:lnTo>
                    <a:pt x="1226357" y="1099361"/>
                  </a:lnTo>
                  <a:lnTo>
                    <a:pt x="1218059" y="1106208"/>
                  </a:lnTo>
                  <a:lnTo>
                    <a:pt x="1213144" y="1108876"/>
                  </a:lnTo>
                  <a:lnTo>
                    <a:pt x="1204607" y="1115023"/>
                  </a:lnTo>
                  <a:lnTo>
                    <a:pt x="708819" y="1401266"/>
                  </a:lnTo>
                  <a:cubicBezTo>
                    <a:pt x="700825" y="1405881"/>
                    <a:pt x="692553" y="1409577"/>
                    <a:pt x="684125" y="1412387"/>
                  </a:cubicBezTo>
                  <a:lnTo>
                    <a:pt x="678263" y="1413714"/>
                  </a:lnTo>
                  <a:lnTo>
                    <a:pt x="668250" y="1417452"/>
                  </a:lnTo>
                  <a:cubicBezTo>
                    <a:pt x="635199" y="1426308"/>
                    <a:pt x="598770" y="1422555"/>
                    <a:pt x="566795" y="1404096"/>
                  </a:cubicBezTo>
                  <a:lnTo>
                    <a:pt x="71007" y="1117852"/>
                  </a:lnTo>
                  <a:cubicBezTo>
                    <a:pt x="55020" y="1108622"/>
                    <a:pt x="41660" y="1096589"/>
                    <a:pt x="31191" y="1082732"/>
                  </a:cubicBezTo>
                  <a:lnTo>
                    <a:pt x="25611" y="1073629"/>
                  </a:lnTo>
                  <a:lnTo>
                    <a:pt x="22834" y="1070263"/>
                  </a:lnTo>
                  <a:cubicBezTo>
                    <a:pt x="8418" y="1048924"/>
                    <a:pt x="0" y="1023200"/>
                    <a:pt x="0" y="995510"/>
                  </a:cubicBezTo>
                  <a:lnTo>
                    <a:pt x="0" y="423023"/>
                  </a:lnTo>
                  <a:cubicBezTo>
                    <a:pt x="0" y="386103"/>
                    <a:pt x="14965" y="352677"/>
                    <a:pt x="39160" y="328482"/>
                  </a:cubicBezTo>
                  <a:lnTo>
                    <a:pt x="46428" y="322486"/>
                  </a:lnTo>
                  <a:lnTo>
                    <a:pt x="49031" y="319671"/>
                  </a:lnTo>
                  <a:lnTo>
                    <a:pt x="55389" y="315092"/>
                  </a:lnTo>
                  <a:lnTo>
                    <a:pt x="58947" y="312156"/>
                  </a:lnTo>
                  <a:lnTo>
                    <a:pt x="61055" y="311012"/>
                  </a:lnTo>
                  <a:lnTo>
                    <a:pt x="71008" y="303846"/>
                  </a:lnTo>
                  <a:lnTo>
                    <a:pt x="566796" y="17602"/>
                  </a:lnTo>
                  <a:cubicBezTo>
                    <a:pt x="582783" y="8372"/>
                    <a:pt x="599884" y="2819"/>
                    <a:pt x="617119" y="680"/>
                  </a:cubicBezTo>
                  <a:lnTo>
                    <a:pt x="630750" y="321"/>
                  </a:lnTo>
                  <a:close/>
                </a:path>
              </a:pathLst>
            </a:custGeom>
            <a:effectLst>
              <a:outerShdw blurRad="431800" dist="203200" dir="2700000" algn="tl" rotWithShape="0">
                <a:prstClr val="black">
                  <a:alpha val="27000"/>
                </a:prstClr>
              </a:outerShdw>
            </a:effectLst>
          </p:spPr>
        </p:pic>
        <p:sp>
          <p:nvSpPr>
            <p:cNvPr id="27" name="任意多边形 26"/>
            <p:cNvSpPr/>
            <p:nvPr/>
          </p:nvSpPr>
          <p:spPr>
            <a:xfrm rot="5400000">
              <a:off x="8450263" y="3413377"/>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3544292" y="1516629"/>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2" name="矩形 31"/>
          <p:cNvSpPr/>
          <p:nvPr/>
        </p:nvSpPr>
        <p:spPr>
          <a:xfrm>
            <a:off x="3544291" y="1883340"/>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6015451" y="307665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957340" y="3443368"/>
            <a:ext cx="7307445"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3544292" y="460097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3544291" y="4967681"/>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533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ppt_x</p:attrName>
                                        </p:attrNameLst>
                                      </p:cBhvr>
                                      <p:tavLst>
                                        <p:tav tm="0">
                                          <p:val>
                                            <p:strVal val="#ppt_x+#ppt_w*1.125000"/>
                                          </p:val>
                                        </p:tav>
                                        <p:tav tm="100000">
                                          <p:val>
                                            <p:strVal val="#ppt_x"/>
                                          </p:val>
                                        </p:tav>
                                      </p:tavLst>
                                    </p:anim>
                                    <p:animEffect transition="in" filter="wipe(left)">
                                      <p:cBhvr>
                                        <p:cTn id="12" dur="500"/>
                                        <p:tgtEl>
                                          <p:spTgt spid="29"/>
                                        </p:tgtEl>
                                      </p:cBhvr>
                                    </p:animEffect>
                                  </p:childTnLst>
                                </p:cTn>
                              </p:par>
                              <p:par>
                                <p:cTn id="13" presetID="37"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anim calcmode="lin" valueType="num">
                                      <p:cBhvr>
                                        <p:cTn id="16" dur="1000" fill="hold"/>
                                        <p:tgtEl>
                                          <p:spTgt spid="31"/>
                                        </p:tgtEl>
                                        <p:attrNameLst>
                                          <p:attrName>ppt_x</p:attrName>
                                        </p:attrNameLst>
                                      </p:cBhvr>
                                      <p:tavLst>
                                        <p:tav tm="0">
                                          <p:val>
                                            <p:strVal val="#ppt_x"/>
                                          </p:val>
                                        </p:tav>
                                        <p:tav tm="100000">
                                          <p:val>
                                            <p:strVal val="#ppt_x"/>
                                          </p:val>
                                        </p:tav>
                                      </p:tavLst>
                                    </p:anim>
                                    <p:anim calcmode="lin" valueType="num">
                                      <p:cBhvr>
                                        <p:cTn id="17" dur="900" decel="100000" fill="hold"/>
                                        <p:tgtEl>
                                          <p:spTgt spid="3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ppt_x</p:attrName>
                                        </p:attrNameLst>
                                      </p:cBhvr>
                                      <p:tavLst>
                                        <p:tav tm="0">
                                          <p:val>
                                            <p:strVal val="#ppt_x-#ppt_w*1.125000"/>
                                          </p:val>
                                        </p:tav>
                                        <p:tav tm="100000">
                                          <p:val>
                                            <p:strVal val="#ppt_x"/>
                                          </p:val>
                                        </p:tav>
                                      </p:tavLst>
                                    </p:anim>
                                    <p:animEffect transition="in" filter="wipe(right)">
                                      <p:cBhvr>
                                        <p:cTn id="22" dur="500"/>
                                        <p:tgtEl>
                                          <p:spTgt spid="32"/>
                                        </p:tgtEl>
                                      </p:cBhvr>
                                    </p:animEffect>
                                  </p:childTnLst>
                                </p:cTn>
                              </p:par>
                            </p:childTnLst>
                          </p:cTn>
                        </p:par>
                        <p:par>
                          <p:cTn id="23" fill="hold">
                            <p:stCondLst>
                              <p:cond delay="15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par>
                                <p:cTn id="32" presetID="37"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900" decel="100000" fill="hold"/>
                                        <p:tgtEl>
                                          <p:spTgt spid="3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38" presetID="12" presetClass="entr" presetSubtype="2"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p:tgtEl>
                                          <p:spTgt spid="34"/>
                                        </p:tgtEl>
                                        <p:attrNameLst>
                                          <p:attrName>ppt_x</p:attrName>
                                        </p:attrNameLst>
                                      </p:cBhvr>
                                      <p:tavLst>
                                        <p:tav tm="0">
                                          <p:val>
                                            <p:strVal val="#ppt_x+#ppt_w*1.125000"/>
                                          </p:val>
                                        </p:tav>
                                        <p:tav tm="100000">
                                          <p:val>
                                            <p:strVal val="#ppt_x"/>
                                          </p:val>
                                        </p:tav>
                                      </p:tavLst>
                                    </p:anim>
                                    <p:animEffect transition="in" filter="wipe(left)">
                                      <p:cBhvr>
                                        <p:cTn id="41" dur="500"/>
                                        <p:tgtEl>
                                          <p:spTgt spid="34"/>
                                        </p:tgtEl>
                                      </p:cBhvr>
                                    </p:animEffect>
                                  </p:childTnLst>
                                </p:cTn>
                              </p:par>
                            </p:childTnLst>
                          </p:cTn>
                        </p:par>
                        <p:par>
                          <p:cTn id="42" fill="hold">
                            <p:stCondLst>
                              <p:cond delay="3000"/>
                            </p:stCondLst>
                            <p:childTnLst>
                              <p:par>
                                <p:cTn id="43" presetID="16" presetClass="entr" presetSubtype="4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Horizontal)">
                                      <p:cBhvr>
                                        <p:cTn id="45" dur="500"/>
                                        <p:tgtEl>
                                          <p:spTgt spid="18"/>
                                        </p:tgtEl>
                                      </p:cBhvr>
                                    </p:animEffect>
                                  </p:childTnLst>
                                </p:cTn>
                              </p:par>
                            </p:childTnLst>
                          </p:cTn>
                        </p:par>
                        <p:par>
                          <p:cTn id="46" fill="hold">
                            <p:stCondLst>
                              <p:cond delay="3500"/>
                            </p:stCondLst>
                            <p:childTnLst>
                              <p:par>
                                <p:cTn id="47" presetID="12" presetClass="entr" presetSubtype="2"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left)">
                                      <p:cBhvr>
                                        <p:cTn id="50" dur="500"/>
                                        <p:tgtEl>
                                          <p:spTgt spid="30"/>
                                        </p:tgtEl>
                                      </p:cBhvr>
                                    </p:animEffect>
                                  </p:childTnLst>
                                </p:cTn>
                              </p:par>
                              <p:par>
                                <p:cTn id="51" presetID="37"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900" decel="100000" fill="hold"/>
                                        <p:tgtEl>
                                          <p:spTgt spid="3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ppt_x</p:attrName>
                                        </p:attrNameLst>
                                      </p:cBhvr>
                                      <p:tavLst>
                                        <p:tav tm="0">
                                          <p:val>
                                            <p:strVal val="#ppt_x-#ppt_w*1.125000"/>
                                          </p:val>
                                        </p:tav>
                                        <p:tav tm="100000">
                                          <p:val>
                                            <p:strVal val="#ppt_x"/>
                                          </p:val>
                                        </p:tav>
                                      </p:tavLst>
                                    </p:anim>
                                    <p:animEffect transition="in" filter="wipe(right)">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33928"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690522"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338795" y="1278862"/>
              <a:ext cx="1630575"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04</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9" name="文本框 18"/>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0" name="文本框 19"/>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82751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600"/>
                                        <p:tgtEl>
                                          <p:spTgt spid="19"/>
                                        </p:tgtEl>
                                      </p:cBhvr>
                                    </p:animEffect>
                                    <p:anim calcmode="lin" valueType="num">
                                      <p:cBhvr>
                                        <p:cTn id="19" dur="600" fill="hold"/>
                                        <p:tgtEl>
                                          <p:spTgt spid="19"/>
                                        </p:tgtEl>
                                        <p:attrNameLst>
                                          <p:attrName>ppt_x</p:attrName>
                                        </p:attrNameLst>
                                      </p:cBhvr>
                                      <p:tavLst>
                                        <p:tav tm="0">
                                          <p:val>
                                            <p:strVal val="#ppt_x"/>
                                          </p:val>
                                        </p:tav>
                                        <p:tav tm="100000">
                                          <p:val>
                                            <p:strVal val="#ppt_x"/>
                                          </p:val>
                                        </p:tav>
                                      </p:tavLst>
                                    </p:anim>
                                    <p:anim calcmode="lin" valueType="num">
                                      <p:cBhvr>
                                        <p:cTn id="20" dur="600" fill="hold"/>
                                        <p:tgtEl>
                                          <p:spTgt spid="19"/>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600" fill="hold"/>
                                        <p:tgtEl>
                                          <p:spTgt spid="20"/>
                                        </p:tgtEl>
                                        <p:attrNameLst>
                                          <p:attrName>ppt_w</p:attrName>
                                        </p:attrNameLst>
                                      </p:cBhvr>
                                      <p:tavLst>
                                        <p:tav tm="0">
                                          <p:val>
                                            <p:strVal val="#ppt_w+.3"/>
                                          </p:val>
                                        </p:tav>
                                        <p:tav tm="100000">
                                          <p:val>
                                            <p:strVal val="#ppt_w"/>
                                          </p:val>
                                        </p:tav>
                                      </p:tavLst>
                                    </p:anim>
                                    <p:anim calcmode="lin" valueType="num">
                                      <p:cBhvr>
                                        <p:cTn id="24" dur="600" fill="hold"/>
                                        <p:tgtEl>
                                          <p:spTgt spid="20"/>
                                        </p:tgtEl>
                                        <p:attrNameLst>
                                          <p:attrName>ppt_h</p:attrName>
                                        </p:attrNameLst>
                                      </p:cBhvr>
                                      <p:tavLst>
                                        <p:tav tm="0">
                                          <p:val>
                                            <p:strVal val="#ppt_h"/>
                                          </p:val>
                                        </p:tav>
                                        <p:tav tm="100000">
                                          <p:val>
                                            <p:strVal val="#ppt_h"/>
                                          </p:val>
                                        </p:tav>
                                      </p:tavLst>
                                    </p:anim>
                                    <p:animEffect transition="in" filter="fade">
                                      <p:cBhvr>
                                        <p:cTn id="25" dur="6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sp>
        <p:nvSpPr>
          <p:cNvPr id="20" name="任意多边形 19"/>
          <p:cNvSpPr/>
          <p:nvPr/>
        </p:nvSpPr>
        <p:spPr>
          <a:xfrm>
            <a:off x="2138019"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105526"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0072344"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7342366" y="1261390"/>
            <a:ext cx="1459945" cy="1620600"/>
            <a:chOff x="7090297" y="2341804"/>
            <a:chExt cx="1459945" cy="1620600"/>
          </a:xfrm>
          <a:effectLst>
            <a:outerShdw blurRad="431800" dist="203200" dir="2700000" algn="tl" rotWithShape="0">
              <a:prstClr val="black">
                <a:alpha val="27000"/>
              </a:prstClr>
            </a:outerShdw>
          </a:effectLst>
        </p:grpSpPr>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rcRect l="41871" t="3832" r="3861" b="9255"/>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3" name="任意多边形 42"/>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89691" y="1261390"/>
            <a:ext cx="1459943" cy="1620600"/>
            <a:chOff x="3137622" y="2341804"/>
            <a:chExt cx="1459943" cy="1620600"/>
          </a:xfrm>
          <a:effectLst>
            <a:outerShdw blurRad="431800" dist="203200" dir="2700000" algn="tl" rotWithShape="0">
              <a:prstClr val="black">
                <a:alpha val="27000"/>
              </a:prstClr>
            </a:outerShdw>
          </a:effectLst>
        </p:grpSpPr>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15305" t="9171" r="30923" b="1055"/>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5" name="任意多边形 44"/>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363720" y="1261390"/>
            <a:ext cx="1459944" cy="1620600"/>
            <a:chOff x="5111651" y="2341804"/>
            <a:chExt cx="1459944" cy="1620600"/>
          </a:xfrm>
          <a:effectLst>
            <a:outerShdw blurRad="431800" dist="203200" dir="2700000" algn="tl" rotWithShape="0">
              <a:prstClr val="black">
                <a:alpha val="27000"/>
              </a:prstClr>
            </a:outerShdw>
          </a:effectLst>
        </p:grpSpPr>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rcRect l="16903" t="6300" r="26974"/>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6" name="任意多边形 45"/>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325631" y="1242344"/>
            <a:ext cx="1455326" cy="1639646"/>
            <a:chOff x="9073562" y="2322758"/>
            <a:chExt cx="1455326" cy="1639646"/>
          </a:xfrm>
          <a:effectLst>
            <a:outerShdw blurRad="431800" dist="203200" dir="2700000" algn="tl" rotWithShape="0">
              <a:prstClr val="black">
                <a:alpha val="27000"/>
              </a:prstClr>
            </a:outerShdw>
          </a:effectLst>
        </p:grpSpPr>
        <p:pic>
          <p:nvPicPr>
            <p:cNvPr id="42" name="图片 41"/>
            <p:cNvPicPr>
              <a:picLocks noChangeAspect="1"/>
            </p:cNvPicPr>
            <p:nvPr/>
          </p:nvPicPr>
          <p:blipFill>
            <a:blip r:embed="rId5" cstate="print">
              <a:extLst>
                <a:ext uri="{28A0092B-C50C-407E-A947-70E740481C1C}">
                  <a14:useLocalDpi xmlns:a14="http://schemas.microsoft.com/office/drawing/2010/main" val="0"/>
                </a:ext>
              </a:extLst>
            </a:blip>
            <a:srcRect l="9094" t="3067" r="34062" b="2030"/>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47" name="任意多边形 46"/>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1411044" y="1261390"/>
            <a:ext cx="1459944" cy="1620600"/>
            <a:chOff x="1158975" y="2341804"/>
            <a:chExt cx="1459944" cy="1620600"/>
          </a:xfrm>
          <a:effectLst>
            <a:outerShdw blurRad="431800" dist="203200" dir="2700000" algn="tl" rotWithShape="0">
              <a:prstClr val="black">
                <a:alpha val="27000"/>
              </a:prstClr>
            </a:outerShdw>
          </a:effectLst>
        </p:grpSpPr>
        <p:pic>
          <p:nvPicPr>
            <p:cNvPr id="33" name="图片 32"/>
            <p:cNvPicPr>
              <a:picLocks noChangeAspect="1"/>
            </p:cNvPicPr>
            <p:nvPr/>
          </p:nvPicPr>
          <p:blipFill>
            <a:blip r:embed="rId6" cstate="print">
              <a:extLst>
                <a:ext uri="{28A0092B-C50C-407E-A947-70E740481C1C}">
                  <a14:useLocalDpi xmlns:a14="http://schemas.microsoft.com/office/drawing/2010/main" val="0"/>
                </a:ext>
              </a:extLst>
            </a:blip>
            <a:srcRect l="20350" t="4527" r="22465"/>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48" name="任意多边形 47"/>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1718919" y="3996407"/>
            <a:ext cx="838200" cy="838200"/>
            <a:chOff x="1466850" y="5076821"/>
            <a:chExt cx="838200" cy="838200"/>
          </a:xfrm>
        </p:grpSpPr>
        <p:sp>
          <p:nvSpPr>
            <p:cNvPr id="23" name="椭圆 22"/>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5686426" y="3996407"/>
            <a:ext cx="838200" cy="838200"/>
            <a:chOff x="5434357" y="5076821"/>
            <a:chExt cx="838200" cy="838200"/>
          </a:xfrm>
        </p:grpSpPr>
        <p:sp>
          <p:nvSpPr>
            <p:cNvPr id="26" name="椭圆 25"/>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9653933" y="3977361"/>
            <a:ext cx="838200" cy="838200"/>
            <a:chOff x="9401864" y="5057775"/>
            <a:chExt cx="838200" cy="838200"/>
          </a:xfrm>
        </p:grpSpPr>
        <p:sp>
          <p:nvSpPr>
            <p:cNvPr id="27" name="椭圆 26"/>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9544009" y="5270837"/>
              <a:ext cx="552532" cy="450168"/>
              <a:chOff x="8323263" y="-182563"/>
              <a:chExt cx="754063" cy="614364"/>
            </a:xfrm>
            <a:solidFill>
              <a:srgbClr val="2FA598"/>
            </a:solidFill>
          </p:grpSpPr>
          <p:sp>
            <p:nvSpPr>
              <p:cNvPr id="5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6" name="矩形 65"/>
          <p:cNvSpPr/>
          <p:nvPr/>
        </p:nvSpPr>
        <p:spPr>
          <a:xfrm>
            <a:off x="2996761"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8" name="矩形 67"/>
          <p:cNvSpPr/>
          <p:nvPr/>
        </p:nvSpPr>
        <p:spPr>
          <a:xfrm>
            <a:off x="2996761"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6963858"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0" name="矩形 69"/>
          <p:cNvSpPr/>
          <p:nvPr/>
        </p:nvSpPr>
        <p:spPr>
          <a:xfrm>
            <a:off x="6963858"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1767902" y="5579089"/>
            <a:ext cx="8675248" cy="587469"/>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990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ppt_y</p:attrName>
                                        </p:attrNameLst>
                                      </p:cBhvr>
                                      <p:tavLst>
                                        <p:tav tm="0">
                                          <p:val>
                                            <p:strVal val="#ppt_y-#ppt_h*1.125000"/>
                                          </p:val>
                                        </p:tav>
                                        <p:tav tm="100000">
                                          <p:val>
                                            <p:strVal val="#ppt_y"/>
                                          </p:val>
                                        </p:tav>
                                      </p:tavLst>
                                    </p:anim>
                                    <p:animEffect transition="in" filter="wipe(down)">
                                      <p:cBhvr>
                                        <p:cTn id="8" dur="500"/>
                                        <p:tgtEl>
                                          <p:spTgt spid="52"/>
                                        </p:tgtEl>
                                      </p:cBhvr>
                                    </p:animEffect>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300" fill="hold"/>
                                        <p:tgtEl>
                                          <p:spTgt spid="66"/>
                                        </p:tgtEl>
                                        <p:attrNameLst>
                                          <p:attrName>ppt_w</p:attrName>
                                        </p:attrNameLst>
                                      </p:cBhvr>
                                      <p:tavLst>
                                        <p:tav tm="0">
                                          <p:val>
                                            <p:fltVal val="0"/>
                                          </p:val>
                                        </p:tav>
                                        <p:tav tm="100000">
                                          <p:val>
                                            <p:strVal val="#ppt_w"/>
                                          </p:val>
                                        </p:tav>
                                      </p:tavLst>
                                    </p:anim>
                                    <p:anim calcmode="lin" valueType="num">
                                      <p:cBhvr>
                                        <p:cTn id="13" dur="300" fill="hold"/>
                                        <p:tgtEl>
                                          <p:spTgt spid="66"/>
                                        </p:tgtEl>
                                        <p:attrNameLst>
                                          <p:attrName>ppt_h</p:attrName>
                                        </p:attrNameLst>
                                      </p:cBhvr>
                                      <p:tavLst>
                                        <p:tav tm="0">
                                          <p:val>
                                            <p:strVal val="#ppt_h"/>
                                          </p:val>
                                        </p:tav>
                                        <p:tav tm="100000">
                                          <p:val>
                                            <p:strVal val="#ppt_h"/>
                                          </p:val>
                                        </p:tav>
                                      </p:tavLst>
                                    </p:anim>
                                  </p:childTnLst>
                                </p:cTn>
                              </p:par>
                              <p:par>
                                <p:cTn id="14" presetID="37"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700"/>
                                        <p:tgtEl>
                                          <p:spTgt spid="68"/>
                                        </p:tgtEl>
                                      </p:cBhvr>
                                    </p:animEffect>
                                    <p:anim calcmode="lin" valueType="num">
                                      <p:cBhvr>
                                        <p:cTn id="17" dur="700" fill="hold"/>
                                        <p:tgtEl>
                                          <p:spTgt spid="68"/>
                                        </p:tgtEl>
                                        <p:attrNameLst>
                                          <p:attrName>ppt_x</p:attrName>
                                        </p:attrNameLst>
                                      </p:cBhvr>
                                      <p:tavLst>
                                        <p:tav tm="0">
                                          <p:val>
                                            <p:strVal val="#ppt_x"/>
                                          </p:val>
                                        </p:tav>
                                        <p:tav tm="100000">
                                          <p:val>
                                            <p:strVal val="#ppt_x"/>
                                          </p:val>
                                        </p:tav>
                                      </p:tavLst>
                                    </p:anim>
                                    <p:anim calcmode="lin" valueType="num">
                                      <p:cBhvr>
                                        <p:cTn id="18" dur="630" decel="100000" fill="hold"/>
                                        <p:tgtEl>
                                          <p:spTgt spid="68"/>
                                        </p:tgtEl>
                                        <p:attrNameLst>
                                          <p:attrName>ppt_y</p:attrName>
                                        </p:attrNameLst>
                                      </p:cBhvr>
                                      <p:tavLst>
                                        <p:tav tm="0">
                                          <p:val>
                                            <p:strVal val="#ppt_y+1"/>
                                          </p:val>
                                        </p:tav>
                                        <p:tav tm="100000">
                                          <p:val>
                                            <p:strVal val="#ppt_y-.03"/>
                                          </p:val>
                                        </p:tav>
                                      </p:tavLst>
                                    </p:anim>
                                    <p:anim calcmode="lin" valueType="num">
                                      <p:cBhvr>
                                        <p:cTn id="19" dur="70" accel="100000" fill="hold">
                                          <p:stCondLst>
                                            <p:cond delay="630"/>
                                          </p:stCondLst>
                                        </p:cTn>
                                        <p:tgtEl>
                                          <p:spTgt spid="68"/>
                                        </p:tgtEl>
                                        <p:attrNameLst>
                                          <p:attrName>ppt_y</p:attrName>
                                        </p:attrNameLst>
                                      </p:cBhvr>
                                      <p:tavLst>
                                        <p:tav tm="0">
                                          <p:val>
                                            <p:strVal val="#ppt_y-.03"/>
                                          </p:val>
                                        </p:tav>
                                        <p:tav tm="100000">
                                          <p:val>
                                            <p:strVal val="#ppt_y"/>
                                          </p:val>
                                        </p:tav>
                                      </p:tavLst>
                                    </p:anim>
                                  </p:childTnLst>
                                </p:cTn>
                              </p:par>
                            </p:childTnLst>
                          </p:cTn>
                        </p:par>
                        <p:par>
                          <p:cTn id="20" fill="hold">
                            <p:stCondLst>
                              <p:cond delay="1200"/>
                            </p:stCondLst>
                            <p:childTnLst>
                              <p:par>
                                <p:cTn id="21" presetID="12" presetClass="entr" presetSubtype="1"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ppt_y</p:attrName>
                                        </p:attrNameLst>
                                      </p:cBhvr>
                                      <p:tavLst>
                                        <p:tav tm="0">
                                          <p:val>
                                            <p:strVal val="#ppt_y-#ppt_h*1.125000"/>
                                          </p:val>
                                        </p:tav>
                                        <p:tav tm="100000">
                                          <p:val>
                                            <p:strVal val="#ppt_y"/>
                                          </p:val>
                                        </p:tav>
                                      </p:tavLst>
                                    </p:anim>
                                    <p:animEffect transition="in" filter="wipe(down)">
                                      <p:cBhvr>
                                        <p:cTn id="24" dur="500"/>
                                        <p:tgtEl>
                                          <p:spTgt spid="50"/>
                                        </p:tgtEl>
                                      </p:cBhvr>
                                    </p:animEffect>
                                  </p:childTnLst>
                                </p:cTn>
                              </p:par>
                            </p:childTnLst>
                          </p:cTn>
                        </p:par>
                        <p:par>
                          <p:cTn id="25" fill="hold">
                            <p:stCondLst>
                              <p:cond delay="1700"/>
                            </p:stCondLst>
                            <p:childTnLst>
                              <p:par>
                                <p:cTn id="26" presetID="17" presetClass="entr" presetSubtype="1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300" fill="hold"/>
                                        <p:tgtEl>
                                          <p:spTgt spid="69"/>
                                        </p:tgtEl>
                                        <p:attrNameLst>
                                          <p:attrName>ppt_w</p:attrName>
                                        </p:attrNameLst>
                                      </p:cBhvr>
                                      <p:tavLst>
                                        <p:tav tm="0">
                                          <p:val>
                                            <p:fltVal val="0"/>
                                          </p:val>
                                        </p:tav>
                                        <p:tav tm="100000">
                                          <p:val>
                                            <p:strVal val="#ppt_w"/>
                                          </p:val>
                                        </p:tav>
                                      </p:tavLst>
                                    </p:anim>
                                    <p:anim calcmode="lin" valueType="num">
                                      <p:cBhvr>
                                        <p:cTn id="29" dur="300" fill="hold"/>
                                        <p:tgtEl>
                                          <p:spTgt spid="69"/>
                                        </p:tgtEl>
                                        <p:attrNameLst>
                                          <p:attrName>ppt_h</p:attrName>
                                        </p:attrNameLst>
                                      </p:cBhvr>
                                      <p:tavLst>
                                        <p:tav tm="0">
                                          <p:val>
                                            <p:strVal val="#ppt_h"/>
                                          </p:val>
                                        </p:tav>
                                        <p:tav tm="100000">
                                          <p:val>
                                            <p:strVal val="#ppt_h"/>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700"/>
                                        <p:tgtEl>
                                          <p:spTgt spid="70"/>
                                        </p:tgtEl>
                                      </p:cBhvr>
                                    </p:animEffect>
                                    <p:anim calcmode="lin" valueType="num">
                                      <p:cBhvr>
                                        <p:cTn id="33" dur="700" fill="hold"/>
                                        <p:tgtEl>
                                          <p:spTgt spid="70"/>
                                        </p:tgtEl>
                                        <p:attrNameLst>
                                          <p:attrName>ppt_x</p:attrName>
                                        </p:attrNameLst>
                                      </p:cBhvr>
                                      <p:tavLst>
                                        <p:tav tm="0">
                                          <p:val>
                                            <p:strVal val="#ppt_x"/>
                                          </p:val>
                                        </p:tav>
                                        <p:tav tm="100000">
                                          <p:val>
                                            <p:strVal val="#ppt_x"/>
                                          </p:val>
                                        </p:tav>
                                      </p:tavLst>
                                    </p:anim>
                                    <p:anim calcmode="lin" valueType="num">
                                      <p:cBhvr>
                                        <p:cTn id="34" dur="630" decel="100000" fill="hold"/>
                                        <p:tgtEl>
                                          <p:spTgt spid="70"/>
                                        </p:tgtEl>
                                        <p:attrNameLst>
                                          <p:attrName>ppt_y</p:attrName>
                                        </p:attrNameLst>
                                      </p:cBhvr>
                                      <p:tavLst>
                                        <p:tav tm="0">
                                          <p:val>
                                            <p:strVal val="#ppt_y+1"/>
                                          </p:val>
                                        </p:tav>
                                        <p:tav tm="100000">
                                          <p:val>
                                            <p:strVal val="#ppt_y-.03"/>
                                          </p:val>
                                        </p:tav>
                                      </p:tavLst>
                                    </p:anim>
                                    <p:anim calcmode="lin" valueType="num">
                                      <p:cBhvr>
                                        <p:cTn id="35" dur="70" accel="100000" fill="hold">
                                          <p:stCondLst>
                                            <p:cond delay="630"/>
                                          </p:stCondLst>
                                        </p:cTn>
                                        <p:tgtEl>
                                          <p:spTgt spid="70"/>
                                        </p:tgtEl>
                                        <p:attrNameLst>
                                          <p:attrName>ppt_y</p:attrName>
                                        </p:attrNameLst>
                                      </p:cBhvr>
                                      <p:tavLst>
                                        <p:tav tm="0">
                                          <p:val>
                                            <p:strVal val="#ppt_y-.03"/>
                                          </p:val>
                                        </p:tav>
                                        <p:tav tm="100000">
                                          <p:val>
                                            <p:strVal val="#ppt_y"/>
                                          </p:val>
                                        </p:tav>
                                      </p:tavLst>
                                    </p:anim>
                                  </p:childTnLst>
                                </p:cTn>
                              </p:par>
                            </p:childTnLst>
                          </p:cTn>
                        </p:par>
                        <p:par>
                          <p:cTn id="36" fill="hold">
                            <p:stCondLst>
                              <p:cond delay="2400"/>
                            </p:stCondLst>
                            <p:childTnLst>
                              <p:par>
                                <p:cTn id="37" presetID="49" presetClass="entr" presetSubtype="0" decel="10000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360"/>
                                          </p:val>
                                        </p:tav>
                                        <p:tav tm="100000">
                                          <p:val>
                                            <p:fltVal val="0"/>
                                          </p:val>
                                        </p:tav>
                                      </p:tavLst>
                                    </p:anim>
                                    <p:animEffect transition="in" filter="fade">
                                      <p:cBhvr>
                                        <p:cTn id="42" dur="500"/>
                                        <p:tgtEl>
                                          <p:spTgt spid="51"/>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500"/>
                                        <p:tgtEl>
                                          <p:spTgt spid="21"/>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400" fill="hold"/>
                                        <p:tgtEl>
                                          <p:spTgt spid="56"/>
                                        </p:tgtEl>
                                        <p:attrNameLst>
                                          <p:attrName>ppt_w</p:attrName>
                                        </p:attrNameLst>
                                      </p:cBhvr>
                                      <p:tavLst>
                                        <p:tav tm="0">
                                          <p:val>
                                            <p:fltVal val="0"/>
                                          </p:val>
                                        </p:tav>
                                        <p:tav tm="100000">
                                          <p:val>
                                            <p:strVal val="#ppt_w"/>
                                          </p:val>
                                        </p:tav>
                                      </p:tavLst>
                                    </p:anim>
                                    <p:anim calcmode="lin" valueType="num">
                                      <p:cBhvr>
                                        <p:cTn id="51" dur="400" fill="hold"/>
                                        <p:tgtEl>
                                          <p:spTgt spid="56"/>
                                        </p:tgtEl>
                                        <p:attrNameLst>
                                          <p:attrName>ppt_h</p:attrName>
                                        </p:attrNameLst>
                                      </p:cBhvr>
                                      <p:tavLst>
                                        <p:tav tm="0">
                                          <p:val>
                                            <p:fltVal val="0"/>
                                          </p:val>
                                        </p:tav>
                                        <p:tav tm="100000">
                                          <p:val>
                                            <p:strVal val="#ppt_h"/>
                                          </p:val>
                                        </p:tav>
                                      </p:tavLst>
                                    </p:anim>
                                    <p:animEffect transition="in" filter="fade">
                                      <p:cBhvr>
                                        <p:cTn id="52" dur="400"/>
                                        <p:tgtEl>
                                          <p:spTgt spid="56"/>
                                        </p:tgtEl>
                                      </p:cBhvr>
                                    </p:animEffect>
                                  </p:childTnLst>
                                </p:cTn>
                              </p:par>
                            </p:childTnLst>
                          </p:cTn>
                        </p:par>
                        <p:par>
                          <p:cTn id="53" fill="hold">
                            <p:stCondLst>
                              <p:cond delay="3800"/>
                            </p:stCondLst>
                            <p:childTnLst>
                              <p:par>
                                <p:cTn id="54" presetID="49" presetClass="entr" presetSubtype="0" decel="10000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 calcmode="lin" valueType="num">
                                      <p:cBhvr>
                                        <p:cTn id="58" dur="500" fill="hold"/>
                                        <p:tgtEl>
                                          <p:spTgt spid="53"/>
                                        </p:tgtEl>
                                        <p:attrNameLst>
                                          <p:attrName>style.rotation</p:attrName>
                                        </p:attrNameLst>
                                      </p:cBhvr>
                                      <p:tavLst>
                                        <p:tav tm="0">
                                          <p:val>
                                            <p:fltVal val="360"/>
                                          </p:val>
                                        </p:tav>
                                        <p:tav tm="100000">
                                          <p:val>
                                            <p:fltVal val="0"/>
                                          </p:val>
                                        </p:tav>
                                      </p:tavLst>
                                    </p:anim>
                                    <p:animEffect transition="in" filter="fade">
                                      <p:cBhvr>
                                        <p:cTn id="59" dur="500"/>
                                        <p:tgtEl>
                                          <p:spTgt spid="53"/>
                                        </p:tgtEl>
                                      </p:cBhvr>
                                    </p:animEffect>
                                  </p:childTnLst>
                                </p:cTn>
                              </p:par>
                            </p:childTnLst>
                          </p:cTn>
                        </p:par>
                        <p:par>
                          <p:cTn id="60" fill="hold">
                            <p:stCondLst>
                              <p:cond delay="4300"/>
                            </p:stCondLst>
                            <p:childTnLst>
                              <p:par>
                                <p:cTn id="61" presetID="22"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400" fill="hold"/>
                                        <p:tgtEl>
                                          <p:spTgt spid="57"/>
                                        </p:tgtEl>
                                        <p:attrNameLst>
                                          <p:attrName>ppt_w</p:attrName>
                                        </p:attrNameLst>
                                      </p:cBhvr>
                                      <p:tavLst>
                                        <p:tav tm="0">
                                          <p:val>
                                            <p:fltVal val="0"/>
                                          </p:val>
                                        </p:tav>
                                        <p:tav tm="100000">
                                          <p:val>
                                            <p:strVal val="#ppt_w"/>
                                          </p:val>
                                        </p:tav>
                                      </p:tavLst>
                                    </p:anim>
                                    <p:anim calcmode="lin" valueType="num">
                                      <p:cBhvr>
                                        <p:cTn id="68" dur="400" fill="hold"/>
                                        <p:tgtEl>
                                          <p:spTgt spid="57"/>
                                        </p:tgtEl>
                                        <p:attrNameLst>
                                          <p:attrName>ppt_h</p:attrName>
                                        </p:attrNameLst>
                                      </p:cBhvr>
                                      <p:tavLst>
                                        <p:tav tm="0">
                                          <p:val>
                                            <p:fltVal val="0"/>
                                          </p:val>
                                        </p:tav>
                                        <p:tav tm="100000">
                                          <p:val>
                                            <p:strVal val="#ppt_h"/>
                                          </p:val>
                                        </p:tav>
                                      </p:tavLst>
                                    </p:anim>
                                    <p:animEffect transition="in" filter="fade">
                                      <p:cBhvr>
                                        <p:cTn id="69" dur="400"/>
                                        <p:tgtEl>
                                          <p:spTgt spid="57"/>
                                        </p:tgtEl>
                                      </p:cBhvr>
                                    </p:animEffect>
                                  </p:childTnLst>
                                </p:cTn>
                              </p:par>
                            </p:childTnLst>
                          </p:cTn>
                        </p:par>
                        <p:par>
                          <p:cTn id="70" fill="hold">
                            <p:stCondLst>
                              <p:cond delay="5200"/>
                            </p:stCondLst>
                            <p:childTnLst>
                              <p:par>
                                <p:cTn id="71" presetID="49" presetClass="entr" presetSubtype="0" decel="10000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 calcmode="lin" valueType="num">
                                      <p:cBhvr>
                                        <p:cTn id="75" dur="500" fill="hold"/>
                                        <p:tgtEl>
                                          <p:spTgt spid="49"/>
                                        </p:tgtEl>
                                        <p:attrNameLst>
                                          <p:attrName>style.rotation</p:attrName>
                                        </p:attrNameLst>
                                      </p:cBhvr>
                                      <p:tavLst>
                                        <p:tav tm="0">
                                          <p:val>
                                            <p:fltVal val="360"/>
                                          </p:val>
                                        </p:tav>
                                        <p:tav tm="100000">
                                          <p:val>
                                            <p:fltVal val="0"/>
                                          </p:val>
                                        </p:tav>
                                      </p:tavLst>
                                    </p:anim>
                                    <p:animEffect transition="in" filter="fade">
                                      <p:cBhvr>
                                        <p:cTn id="76" dur="500"/>
                                        <p:tgtEl>
                                          <p:spTgt spid="49"/>
                                        </p:tgtEl>
                                      </p:cBhvr>
                                    </p:animEffect>
                                  </p:childTnLst>
                                </p:cTn>
                              </p:par>
                            </p:childTnLst>
                          </p:cTn>
                        </p:par>
                        <p:par>
                          <p:cTn id="77" fill="hold">
                            <p:stCondLst>
                              <p:cond delay="5700"/>
                            </p:stCondLst>
                            <p:childTnLst>
                              <p:par>
                                <p:cTn id="78" presetID="22"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up)">
                                      <p:cBhvr>
                                        <p:cTn id="80" dur="500"/>
                                        <p:tgtEl>
                                          <p:spTgt spid="22"/>
                                        </p:tgtEl>
                                      </p:cBhvr>
                                    </p:animEffect>
                                  </p:childTnLst>
                                </p:cTn>
                              </p:par>
                            </p:childTnLst>
                          </p:cTn>
                        </p:par>
                        <p:par>
                          <p:cTn id="81" fill="hold">
                            <p:stCondLst>
                              <p:cond delay="6200"/>
                            </p:stCondLst>
                            <p:childTnLst>
                              <p:par>
                                <p:cTn id="82" presetID="53" presetClass="entr" presetSubtype="16" fill="hold" nodeType="after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p:cTn id="84" dur="400" fill="hold"/>
                                        <p:tgtEl>
                                          <p:spTgt spid="65"/>
                                        </p:tgtEl>
                                        <p:attrNameLst>
                                          <p:attrName>ppt_w</p:attrName>
                                        </p:attrNameLst>
                                      </p:cBhvr>
                                      <p:tavLst>
                                        <p:tav tm="0">
                                          <p:val>
                                            <p:fltVal val="0"/>
                                          </p:val>
                                        </p:tav>
                                        <p:tav tm="100000">
                                          <p:val>
                                            <p:strVal val="#ppt_w"/>
                                          </p:val>
                                        </p:tav>
                                      </p:tavLst>
                                    </p:anim>
                                    <p:anim calcmode="lin" valueType="num">
                                      <p:cBhvr>
                                        <p:cTn id="85" dur="400" fill="hold"/>
                                        <p:tgtEl>
                                          <p:spTgt spid="65"/>
                                        </p:tgtEl>
                                        <p:attrNameLst>
                                          <p:attrName>ppt_h</p:attrName>
                                        </p:attrNameLst>
                                      </p:cBhvr>
                                      <p:tavLst>
                                        <p:tav tm="0">
                                          <p:val>
                                            <p:fltVal val="0"/>
                                          </p:val>
                                        </p:tav>
                                        <p:tav tm="100000">
                                          <p:val>
                                            <p:strVal val="#ppt_h"/>
                                          </p:val>
                                        </p:tav>
                                      </p:tavLst>
                                    </p:anim>
                                    <p:animEffect transition="in" filter="fade">
                                      <p:cBhvr>
                                        <p:cTn id="86" dur="400"/>
                                        <p:tgtEl>
                                          <p:spTgt spid="65"/>
                                        </p:tgtEl>
                                      </p:cBhvr>
                                    </p:animEffect>
                                  </p:childTnLst>
                                </p:cTn>
                              </p:par>
                            </p:childTnLst>
                          </p:cTn>
                        </p:par>
                        <p:par>
                          <p:cTn id="87" fill="hold">
                            <p:stCondLst>
                              <p:cond delay="6600"/>
                            </p:stCondLst>
                            <p:childTnLst>
                              <p:par>
                                <p:cTn id="88" presetID="16" presetClass="entr" presetSubtype="37"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barn(outVertical)">
                                      <p:cBhvr>
                                        <p:cTn id="9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66" grpId="0"/>
      <p:bldP spid="68" grpId="0"/>
      <p:bldP spid="69" grpId="0"/>
      <p:bldP spid="70"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sp>
        <p:nvSpPr>
          <p:cNvPr id="11" name="矩形 10"/>
          <p:cNvSpPr/>
          <p:nvPr/>
        </p:nvSpPr>
        <p:spPr>
          <a:xfrm>
            <a:off x="7653338" y="-1"/>
            <a:ext cx="2695575" cy="6858000"/>
          </a:xfrm>
          <a:prstGeom prst="rect">
            <a:avLst/>
          </a:prstGeom>
          <a:solidFill>
            <a:srgbClr val="2FA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5889940" y="1515620"/>
            <a:ext cx="6222370" cy="3826758"/>
            <a:chOff x="5889940" y="1515620"/>
            <a:chExt cx="6222370" cy="3826758"/>
          </a:xfrm>
        </p:grpSpPr>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434" t="3428" r="2103" b="16171"/>
            <a:stretch/>
          </p:blipFill>
          <p:spPr>
            <a:xfrm>
              <a:off x="7019925" y="2019301"/>
              <a:ext cx="3971925" cy="2457450"/>
            </a:xfrm>
            <a:prstGeom prst="rect">
              <a:avLst/>
            </a:prstGeom>
          </p:spPr>
        </p:pic>
      </p:grpSp>
      <p:grpSp>
        <p:nvGrpSpPr>
          <p:cNvPr id="44" name="组合 43"/>
          <p:cNvGrpSpPr/>
          <p:nvPr/>
        </p:nvGrpSpPr>
        <p:grpSpPr>
          <a:xfrm>
            <a:off x="1042310" y="1603950"/>
            <a:ext cx="900789" cy="1003088"/>
            <a:chOff x="1042310" y="1768480"/>
            <a:chExt cx="900789" cy="1003088"/>
          </a:xfrm>
        </p:grpSpPr>
        <p:sp>
          <p:nvSpPr>
            <p:cNvPr id="32" name="任意多边形 31"/>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1042310" y="3143542"/>
            <a:ext cx="900789" cy="1003088"/>
            <a:chOff x="1042310" y="3321057"/>
            <a:chExt cx="900789" cy="1003088"/>
          </a:xfrm>
        </p:grpSpPr>
        <p:sp>
          <p:nvSpPr>
            <p:cNvPr id="33" name="任意多边形 3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1042310" y="4683134"/>
            <a:ext cx="900789" cy="1003088"/>
            <a:chOff x="1042310" y="4873634"/>
            <a:chExt cx="900789" cy="1003088"/>
          </a:xfrm>
        </p:grpSpPr>
        <p:sp>
          <p:nvSpPr>
            <p:cNvPr id="34" name="任意多边形 33"/>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204210" y="5140129"/>
              <a:ext cx="576990" cy="470096"/>
              <a:chOff x="8323263" y="-182563"/>
              <a:chExt cx="754063" cy="614364"/>
            </a:xfrm>
            <a:solidFill>
              <a:srgbClr val="2FA598"/>
            </a:solidFill>
          </p:grpSpPr>
          <p:sp>
            <p:nvSpPr>
              <p:cNvPr id="3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7" name="矩形 46"/>
          <p:cNvSpPr/>
          <p:nvPr/>
        </p:nvSpPr>
        <p:spPr>
          <a:xfrm>
            <a:off x="2104139" y="149913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2104139" y="1865849"/>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2104139" y="303873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2104139" y="3405441"/>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2104139" y="457832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2" name="矩形 51"/>
          <p:cNvSpPr/>
          <p:nvPr/>
        </p:nvSpPr>
        <p:spPr>
          <a:xfrm>
            <a:off x="2104139" y="4945033"/>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356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52"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Scale>
                                      <p:cBhvr>
                                        <p:cTn id="15" dur="9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900" decel="50000" fill="hold">
                                          <p:stCondLst>
                                            <p:cond delay="0"/>
                                          </p:stCondLst>
                                        </p:cTn>
                                        <p:tgtEl>
                                          <p:spTgt spid="44"/>
                                        </p:tgtEl>
                                        <p:attrNameLst>
                                          <p:attrName>ppt_x</p:attrName>
                                          <p:attrName>ppt_y</p:attrName>
                                        </p:attrNameLst>
                                      </p:cBhvr>
                                    </p:animMotion>
                                    <p:animEffect transition="in" filter="fade">
                                      <p:cBhvr>
                                        <p:cTn id="17" dur="900"/>
                                        <p:tgtEl>
                                          <p:spTgt spid="44"/>
                                        </p:tgtEl>
                                      </p:cBhvr>
                                    </p:animEffect>
                                  </p:childTnLst>
                                </p:cTn>
                              </p:par>
                            </p:childTnLst>
                          </p:cTn>
                        </p:par>
                        <p:par>
                          <p:cTn id="18" fill="hold">
                            <p:stCondLst>
                              <p:cond delay="1900"/>
                            </p:stCondLst>
                            <p:childTnLst>
                              <p:par>
                                <p:cTn id="19" presetID="50" presetClass="entr" presetSubtype="0" decel="10000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700" fill="hold"/>
                                        <p:tgtEl>
                                          <p:spTgt spid="47"/>
                                        </p:tgtEl>
                                        <p:attrNameLst>
                                          <p:attrName>ppt_w</p:attrName>
                                        </p:attrNameLst>
                                      </p:cBhvr>
                                      <p:tavLst>
                                        <p:tav tm="0">
                                          <p:val>
                                            <p:strVal val="#ppt_w+.3"/>
                                          </p:val>
                                        </p:tav>
                                        <p:tav tm="100000">
                                          <p:val>
                                            <p:strVal val="#ppt_w"/>
                                          </p:val>
                                        </p:tav>
                                      </p:tavLst>
                                    </p:anim>
                                    <p:anim calcmode="lin" valueType="num">
                                      <p:cBhvr>
                                        <p:cTn id="22" dur="700" fill="hold"/>
                                        <p:tgtEl>
                                          <p:spTgt spid="47"/>
                                        </p:tgtEl>
                                        <p:attrNameLst>
                                          <p:attrName>ppt_h</p:attrName>
                                        </p:attrNameLst>
                                      </p:cBhvr>
                                      <p:tavLst>
                                        <p:tav tm="0">
                                          <p:val>
                                            <p:strVal val="#ppt_h"/>
                                          </p:val>
                                        </p:tav>
                                        <p:tav tm="100000">
                                          <p:val>
                                            <p:strVal val="#ppt_h"/>
                                          </p:val>
                                        </p:tav>
                                      </p:tavLst>
                                    </p:anim>
                                    <p:animEffect transition="in" filter="fade">
                                      <p:cBhvr>
                                        <p:cTn id="23" dur="700"/>
                                        <p:tgtEl>
                                          <p:spTgt spid="47"/>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p:tgtEl>
                                          <p:spTgt spid="48"/>
                                        </p:tgtEl>
                                        <p:attrNameLst>
                                          <p:attrName>ppt_y</p:attrName>
                                        </p:attrNameLst>
                                      </p:cBhvr>
                                      <p:tavLst>
                                        <p:tav tm="0">
                                          <p:val>
                                            <p:strVal val="#ppt_y-#ppt_h*1.125000"/>
                                          </p:val>
                                        </p:tav>
                                        <p:tav tm="100000">
                                          <p:val>
                                            <p:strVal val="#ppt_y"/>
                                          </p:val>
                                        </p:tav>
                                      </p:tavLst>
                                    </p:anim>
                                    <p:animEffect transition="in" filter="wipe(down)">
                                      <p:cBhvr>
                                        <p:cTn id="27" dur="500"/>
                                        <p:tgtEl>
                                          <p:spTgt spid="48"/>
                                        </p:tgtEl>
                                      </p:cBhvr>
                                    </p:animEffect>
                                  </p:childTnLst>
                                </p:cTn>
                              </p:par>
                            </p:childTnLst>
                          </p:cTn>
                        </p:par>
                        <p:par>
                          <p:cTn id="28" fill="hold">
                            <p:stCondLst>
                              <p:cond delay="2600"/>
                            </p:stCondLst>
                            <p:childTnLst>
                              <p:par>
                                <p:cTn id="29" presetID="52"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Scale>
                                      <p:cBhvr>
                                        <p:cTn id="31" dur="9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900" decel="50000" fill="hold">
                                          <p:stCondLst>
                                            <p:cond delay="0"/>
                                          </p:stCondLst>
                                        </p:cTn>
                                        <p:tgtEl>
                                          <p:spTgt spid="45"/>
                                        </p:tgtEl>
                                        <p:attrNameLst>
                                          <p:attrName>ppt_x</p:attrName>
                                          <p:attrName>ppt_y</p:attrName>
                                        </p:attrNameLst>
                                      </p:cBhvr>
                                    </p:animMotion>
                                    <p:animEffect transition="in" filter="fade">
                                      <p:cBhvr>
                                        <p:cTn id="33" dur="900"/>
                                        <p:tgtEl>
                                          <p:spTgt spid="45"/>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700" fill="hold"/>
                                        <p:tgtEl>
                                          <p:spTgt spid="49"/>
                                        </p:tgtEl>
                                        <p:attrNameLst>
                                          <p:attrName>ppt_w</p:attrName>
                                        </p:attrNameLst>
                                      </p:cBhvr>
                                      <p:tavLst>
                                        <p:tav tm="0">
                                          <p:val>
                                            <p:strVal val="#ppt_w+.3"/>
                                          </p:val>
                                        </p:tav>
                                        <p:tav tm="100000">
                                          <p:val>
                                            <p:strVal val="#ppt_w"/>
                                          </p:val>
                                        </p:tav>
                                      </p:tavLst>
                                    </p:anim>
                                    <p:anim calcmode="lin" valueType="num">
                                      <p:cBhvr>
                                        <p:cTn id="38" dur="700" fill="hold"/>
                                        <p:tgtEl>
                                          <p:spTgt spid="49"/>
                                        </p:tgtEl>
                                        <p:attrNameLst>
                                          <p:attrName>ppt_h</p:attrName>
                                        </p:attrNameLst>
                                      </p:cBhvr>
                                      <p:tavLst>
                                        <p:tav tm="0">
                                          <p:val>
                                            <p:strVal val="#ppt_h"/>
                                          </p:val>
                                        </p:tav>
                                        <p:tav tm="100000">
                                          <p:val>
                                            <p:strVal val="#ppt_h"/>
                                          </p:val>
                                        </p:tav>
                                      </p:tavLst>
                                    </p:anim>
                                    <p:animEffect transition="in" filter="fade">
                                      <p:cBhvr>
                                        <p:cTn id="39" dur="700"/>
                                        <p:tgtEl>
                                          <p:spTgt spid="4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p:tgtEl>
                                          <p:spTgt spid="50"/>
                                        </p:tgtEl>
                                        <p:attrNameLst>
                                          <p:attrName>ppt_y</p:attrName>
                                        </p:attrNameLst>
                                      </p:cBhvr>
                                      <p:tavLst>
                                        <p:tav tm="0">
                                          <p:val>
                                            <p:strVal val="#ppt_y-#ppt_h*1.125000"/>
                                          </p:val>
                                        </p:tav>
                                        <p:tav tm="100000">
                                          <p:val>
                                            <p:strVal val="#ppt_y"/>
                                          </p:val>
                                        </p:tav>
                                      </p:tavLst>
                                    </p:anim>
                                    <p:animEffect transition="in" filter="wipe(down)">
                                      <p:cBhvr>
                                        <p:cTn id="43" dur="500"/>
                                        <p:tgtEl>
                                          <p:spTgt spid="50"/>
                                        </p:tgtEl>
                                      </p:cBhvr>
                                    </p:animEffect>
                                  </p:childTnLst>
                                </p:cTn>
                              </p:par>
                            </p:childTnLst>
                          </p:cTn>
                        </p:par>
                        <p:par>
                          <p:cTn id="44" fill="hold">
                            <p:stCondLst>
                              <p:cond delay="4200"/>
                            </p:stCondLst>
                            <p:childTnLst>
                              <p:par>
                                <p:cTn id="45" presetID="52"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Scale>
                                      <p:cBhvr>
                                        <p:cTn id="47" dur="9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900" decel="50000" fill="hold">
                                          <p:stCondLst>
                                            <p:cond delay="0"/>
                                          </p:stCondLst>
                                        </p:cTn>
                                        <p:tgtEl>
                                          <p:spTgt spid="46"/>
                                        </p:tgtEl>
                                        <p:attrNameLst>
                                          <p:attrName>ppt_x</p:attrName>
                                          <p:attrName>ppt_y</p:attrName>
                                        </p:attrNameLst>
                                      </p:cBhvr>
                                    </p:animMotion>
                                    <p:animEffect transition="in" filter="fade">
                                      <p:cBhvr>
                                        <p:cTn id="49" dur="900"/>
                                        <p:tgtEl>
                                          <p:spTgt spid="46"/>
                                        </p:tgtEl>
                                      </p:cBhvr>
                                    </p:animEffect>
                                  </p:childTnLst>
                                </p:cTn>
                              </p:par>
                            </p:childTnLst>
                          </p:cTn>
                        </p:par>
                        <p:par>
                          <p:cTn id="50" fill="hold">
                            <p:stCondLst>
                              <p:cond delay="5100"/>
                            </p:stCondLst>
                            <p:childTnLst>
                              <p:par>
                                <p:cTn id="51" presetID="50" presetClass="entr" presetSubtype="0" decel="10000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p:cTn id="53" dur="700" fill="hold"/>
                                        <p:tgtEl>
                                          <p:spTgt spid="51"/>
                                        </p:tgtEl>
                                        <p:attrNameLst>
                                          <p:attrName>ppt_w</p:attrName>
                                        </p:attrNameLst>
                                      </p:cBhvr>
                                      <p:tavLst>
                                        <p:tav tm="0">
                                          <p:val>
                                            <p:strVal val="#ppt_w+.3"/>
                                          </p:val>
                                        </p:tav>
                                        <p:tav tm="100000">
                                          <p:val>
                                            <p:strVal val="#ppt_w"/>
                                          </p:val>
                                        </p:tav>
                                      </p:tavLst>
                                    </p:anim>
                                    <p:anim calcmode="lin" valueType="num">
                                      <p:cBhvr>
                                        <p:cTn id="54" dur="700" fill="hold"/>
                                        <p:tgtEl>
                                          <p:spTgt spid="51"/>
                                        </p:tgtEl>
                                        <p:attrNameLst>
                                          <p:attrName>ppt_h</p:attrName>
                                        </p:attrNameLst>
                                      </p:cBhvr>
                                      <p:tavLst>
                                        <p:tav tm="0">
                                          <p:val>
                                            <p:strVal val="#ppt_h"/>
                                          </p:val>
                                        </p:tav>
                                        <p:tav tm="100000">
                                          <p:val>
                                            <p:strVal val="#ppt_h"/>
                                          </p:val>
                                        </p:tav>
                                      </p:tavLst>
                                    </p:anim>
                                    <p:animEffect transition="in" filter="fade">
                                      <p:cBhvr>
                                        <p:cTn id="55" dur="700"/>
                                        <p:tgtEl>
                                          <p:spTgt spid="51"/>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p:tgtEl>
                                          <p:spTgt spid="52"/>
                                        </p:tgtEl>
                                        <p:attrNameLst>
                                          <p:attrName>ppt_y</p:attrName>
                                        </p:attrNameLst>
                                      </p:cBhvr>
                                      <p:tavLst>
                                        <p:tav tm="0">
                                          <p:val>
                                            <p:strVal val="#ppt_y-#ppt_h*1.125000"/>
                                          </p:val>
                                        </p:tav>
                                        <p:tav tm="100000">
                                          <p:val>
                                            <p:strVal val="#ppt_y"/>
                                          </p:val>
                                        </p:tav>
                                      </p:tavLst>
                                    </p:anim>
                                    <p:animEffect transition="in" filter="wipe(down)">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7" grpId="0"/>
      <p:bldP spid="48" grpId="0"/>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graphicFrame>
        <p:nvGraphicFramePr>
          <p:cNvPr id="14" name="图表 13"/>
          <p:cNvGraphicFramePr/>
          <p:nvPr>
            <p:extLst>
              <p:ext uri="{D42A27DB-BD31-4B8C-83A1-F6EECF244321}">
                <p14:modId xmlns:p14="http://schemas.microsoft.com/office/powerpoint/2010/main" val="1734273856"/>
              </p:ext>
            </p:extLst>
          </p:nvPr>
        </p:nvGraphicFramePr>
        <p:xfrm>
          <a:off x="667264" y="1527156"/>
          <a:ext cx="5888390" cy="4436010"/>
        </p:xfrm>
        <a:graphic>
          <a:graphicData uri="http://schemas.openxmlformats.org/drawingml/2006/chart">
            <c:chart xmlns:c="http://schemas.openxmlformats.org/drawingml/2006/chart" xmlns:r="http://schemas.openxmlformats.org/officeDocument/2006/relationships" r:id="rId2"/>
          </a:graphicData>
        </a:graphic>
      </p:graphicFrame>
      <p:grpSp>
        <p:nvGrpSpPr>
          <p:cNvPr id="34" name="组合 33"/>
          <p:cNvGrpSpPr/>
          <p:nvPr/>
        </p:nvGrpSpPr>
        <p:grpSpPr>
          <a:xfrm>
            <a:off x="7109735" y="1636565"/>
            <a:ext cx="900789" cy="1003088"/>
            <a:chOff x="1042310" y="1768480"/>
            <a:chExt cx="900789" cy="1003088"/>
          </a:xfrm>
        </p:grpSpPr>
        <p:sp>
          <p:nvSpPr>
            <p:cNvPr id="35" name="任意多边形 34"/>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7109735" y="3176157"/>
            <a:ext cx="900789" cy="1003088"/>
            <a:chOff x="1042310" y="3321057"/>
            <a:chExt cx="900789" cy="1003088"/>
          </a:xfrm>
        </p:grpSpPr>
        <p:sp>
          <p:nvSpPr>
            <p:cNvPr id="38" name="任意多边形 37"/>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7109735" y="4715749"/>
            <a:ext cx="900789" cy="1003088"/>
            <a:chOff x="1042310" y="4873634"/>
            <a:chExt cx="900789" cy="1003088"/>
          </a:xfrm>
        </p:grpSpPr>
        <p:sp>
          <p:nvSpPr>
            <p:cNvPr id="41" name="任意多边形 40"/>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204210" y="5140129"/>
              <a:ext cx="576990" cy="470096"/>
              <a:chOff x="8323263" y="-182563"/>
              <a:chExt cx="754063" cy="614364"/>
            </a:xfrm>
            <a:solidFill>
              <a:srgbClr val="2FA598"/>
            </a:solidFill>
          </p:grpSpPr>
          <p:sp>
            <p:nvSpPr>
              <p:cNvPr id="43"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0" name="矩形 49"/>
          <p:cNvSpPr/>
          <p:nvPr/>
        </p:nvSpPr>
        <p:spPr>
          <a:xfrm>
            <a:off x="8171564" y="153175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8171564" y="1898464"/>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8171564" y="307134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8171564" y="3438056"/>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6" name="矩形 55"/>
          <p:cNvSpPr/>
          <p:nvPr/>
        </p:nvSpPr>
        <p:spPr>
          <a:xfrm>
            <a:off x="8171564" y="46109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8171564" y="4977648"/>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900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left)">
                                      <p:cBhvr>
                                        <p:cTn id="12" dur="500"/>
                                        <p:tgtEl>
                                          <p:spTgt spid="3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p:tgtEl>
                                          <p:spTgt spid="50"/>
                                        </p:tgtEl>
                                        <p:attrNameLst>
                                          <p:attrName>ppt_x</p:attrName>
                                        </p:attrNameLst>
                                      </p:cBhvr>
                                      <p:tavLst>
                                        <p:tav tm="0">
                                          <p:val>
                                            <p:strVal val="#ppt_x-#ppt_w*1.125000"/>
                                          </p:val>
                                        </p:tav>
                                        <p:tav tm="100000">
                                          <p:val>
                                            <p:strVal val="#ppt_x"/>
                                          </p:val>
                                        </p:tav>
                                      </p:tavLst>
                                    </p:anim>
                                    <p:animEffect transition="in" filter="wipe(right)">
                                      <p:cBhvr>
                                        <p:cTn id="17" dur="500"/>
                                        <p:tgtEl>
                                          <p:spTgt spid="50"/>
                                        </p:tgtEl>
                                      </p:cBhvr>
                                    </p:animEffect>
                                  </p:childTnLst>
                                </p:cTn>
                              </p:par>
                              <p:par>
                                <p:cTn id="18" presetID="50" presetClass="entr" presetSubtype="0" decel="100000"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800" fill="hold"/>
                                        <p:tgtEl>
                                          <p:spTgt spid="51"/>
                                        </p:tgtEl>
                                        <p:attrNameLst>
                                          <p:attrName>ppt_w</p:attrName>
                                        </p:attrNameLst>
                                      </p:cBhvr>
                                      <p:tavLst>
                                        <p:tav tm="0">
                                          <p:val>
                                            <p:strVal val="#ppt_w+.3"/>
                                          </p:val>
                                        </p:tav>
                                        <p:tav tm="100000">
                                          <p:val>
                                            <p:strVal val="#ppt_w"/>
                                          </p:val>
                                        </p:tav>
                                      </p:tavLst>
                                    </p:anim>
                                    <p:anim calcmode="lin" valueType="num">
                                      <p:cBhvr>
                                        <p:cTn id="21" dur="800" fill="hold"/>
                                        <p:tgtEl>
                                          <p:spTgt spid="51"/>
                                        </p:tgtEl>
                                        <p:attrNameLst>
                                          <p:attrName>ppt_h</p:attrName>
                                        </p:attrNameLst>
                                      </p:cBhvr>
                                      <p:tavLst>
                                        <p:tav tm="0">
                                          <p:val>
                                            <p:strVal val="#ppt_h"/>
                                          </p:val>
                                        </p:tav>
                                        <p:tav tm="100000">
                                          <p:val>
                                            <p:strVal val="#ppt_h"/>
                                          </p:val>
                                        </p:tav>
                                      </p:tavLst>
                                    </p:anim>
                                    <p:animEffect transition="in" filter="fade">
                                      <p:cBhvr>
                                        <p:cTn id="22" dur="800"/>
                                        <p:tgtEl>
                                          <p:spTgt spid="51"/>
                                        </p:tgtEl>
                                      </p:cBhvr>
                                    </p:animEffect>
                                  </p:childTnLst>
                                </p:cTn>
                              </p:par>
                            </p:childTnLst>
                          </p:cTn>
                        </p:par>
                        <p:par>
                          <p:cTn id="23" fill="hold">
                            <p:stCondLst>
                              <p:cond delay="1800"/>
                            </p:stCondLst>
                            <p:childTnLst>
                              <p:par>
                                <p:cTn id="24" presetID="12" presetClass="entr" presetSubtype="2"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p:tgtEl>
                                          <p:spTgt spid="37"/>
                                        </p:tgtEl>
                                        <p:attrNameLst>
                                          <p:attrName>ppt_x</p:attrName>
                                        </p:attrNameLst>
                                      </p:cBhvr>
                                      <p:tavLst>
                                        <p:tav tm="0">
                                          <p:val>
                                            <p:strVal val="#ppt_x+#ppt_w*1.125000"/>
                                          </p:val>
                                        </p:tav>
                                        <p:tav tm="100000">
                                          <p:val>
                                            <p:strVal val="#ppt_x"/>
                                          </p:val>
                                        </p:tav>
                                      </p:tavLst>
                                    </p:anim>
                                    <p:animEffect transition="in" filter="wipe(left)">
                                      <p:cBhvr>
                                        <p:cTn id="27" dur="500"/>
                                        <p:tgtEl>
                                          <p:spTgt spid="37"/>
                                        </p:tgtEl>
                                      </p:cBhvr>
                                    </p:animEffect>
                                  </p:childTnLst>
                                </p:cTn>
                              </p:par>
                            </p:childTnLst>
                          </p:cTn>
                        </p:par>
                        <p:par>
                          <p:cTn id="28" fill="hold">
                            <p:stCondLst>
                              <p:cond delay="2300"/>
                            </p:stCondLst>
                            <p:childTnLst>
                              <p:par>
                                <p:cTn id="29" presetID="12" presetClass="entr" presetSubtype="8"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p:tgtEl>
                                          <p:spTgt spid="53"/>
                                        </p:tgtEl>
                                        <p:attrNameLst>
                                          <p:attrName>ppt_x</p:attrName>
                                        </p:attrNameLst>
                                      </p:cBhvr>
                                      <p:tavLst>
                                        <p:tav tm="0">
                                          <p:val>
                                            <p:strVal val="#ppt_x-#ppt_w*1.125000"/>
                                          </p:val>
                                        </p:tav>
                                        <p:tav tm="100000">
                                          <p:val>
                                            <p:strVal val="#ppt_x"/>
                                          </p:val>
                                        </p:tav>
                                      </p:tavLst>
                                    </p:anim>
                                    <p:animEffect transition="in" filter="wipe(right)">
                                      <p:cBhvr>
                                        <p:cTn id="32" dur="500"/>
                                        <p:tgtEl>
                                          <p:spTgt spid="53"/>
                                        </p:tgtEl>
                                      </p:cBhvr>
                                    </p:animEffect>
                                  </p:childTnLst>
                                </p:cTn>
                              </p:par>
                              <p:par>
                                <p:cTn id="33" presetID="50" presetClass="entr" presetSubtype="0" decel="10000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800" fill="hold"/>
                                        <p:tgtEl>
                                          <p:spTgt spid="54"/>
                                        </p:tgtEl>
                                        <p:attrNameLst>
                                          <p:attrName>ppt_w</p:attrName>
                                        </p:attrNameLst>
                                      </p:cBhvr>
                                      <p:tavLst>
                                        <p:tav tm="0">
                                          <p:val>
                                            <p:strVal val="#ppt_w+.3"/>
                                          </p:val>
                                        </p:tav>
                                        <p:tav tm="100000">
                                          <p:val>
                                            <p:strVal val="#ppt_w"/>
                                          </p:val>
                                        </p:tav>
                                      </p:tavLst>
                                    </p:anim>
                                    <p:anim calcmode="lin" valueType="num">
                                      <p:cBhvr>
                                        <p:cTn id="36" dur="800" fill="hold"/>
                                        <p:tgtEl>
                                          <p:spTgt spid="54"/>
                                        </p:tgtEl>
                                        <p:attrNameLst>
                                          <p:attrName>ppt_h</p:attrName>
                                        </p:attrNameLst>
                                      </p:cBhvr>
                                      <p:tavLst>
                                        <p:tav tm="0">
                                          <p:val>
                                            <p:strVal val="#ppt_h"/>
                                          </p:val>
                                        </p:tav>
                                        <p:tav tm="100000">
                                          <p:val>
                                            <p:strVal val="#ppt_h"/>
                                          </p:val>
                                        </p:tav>
                                      </p:tavLst>
                                    </p:anim>
                                    <p:animEffect transition="in" filter="fade">
                                      <p:cBhvr>
                                        <p:cTn id="37" dur="800"/>
                                        <p:tgtEl>
                                          <p:spTgt spid="54"/>
                                        </p:tgtEl>
                                      </p:cBhvr>
                                    </p:animEffect>
                                  </p:childTnLst>
                                </p:cTn>
                              </p:par>
                            </p:childTnLst>
                          </p:cTn>
                        </p:par>
                        <p:par>
                          <p:cTn id="38" fill="hold">
                            <p:stCondLst>
                              <p:cond delay="3100"/>
                            </p:stCondLst>
                            <p:childTnLst>
                              <p:par>
                                <p:cTn id="39" presetID="12" presetClass="entr" presetSubtype="2"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left)">
                                      <p:cBhvr>
                                        <p:cTn id="42" dur="500"/>
                                        <p:tgtEl>
                                          <p:spTgt spid="40"/>
                                        </p:tgtEl>
                                      </p:cBhvr>
                                    </p:animEffect>
                                  </p:childTnLst>
                                </p:cTn>
                              </p:par>
                            </p:childTnLst>
                          </p:cTn>
                        </p:par>
                        <p:par>
                          <p:cTn id="43" fill="hold">
                            <p:stCondLst>
                              <p:cond delay="3600"/>
                            </p:stCondLst>
                            <p:childTnLst>
                              <p:par>
                                <p:cTn id="44" presetID="12" presetClass="entr" presetSubtype="8"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p:tgtEl>
                                          <p:spTgt spid="56"/>
                                        </p:tgtEl>
                                        <p:attrNameLst>
                                          <p:attrName>ppt_x</p:attrName>
                                        </p:attrNameLst>
                                      </p:cBhvr>
                                      <p:tavLst>
                                        <p:tav tm="0">
                                          <p:val>
                                            <p:strVal val="#ppt_x-#ppt_w*1.125000"/>
                                          </p:val>
                                        </p:tav>
                                        <p:tav tm="100000">
                                          <p:val>
                                            <p:strVal val="#ppt_x"/>
                                          </p:val>
                                        </p:tav>
                                      </p:tavLst>
                                    </p:anim>
                                    <p:animEffect transition="in" filter="wipe(right)">
                                      <p:cBhvr>
                                        <p:cTn id="47" dur="500"/>
                                        <p:tgtEl>
                                          <p:spTgt spid="56"/>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p:cTn id="50" dur="800" fill="hold"/>
                                        <p:tgtEl>
                                          <p:spTgt spid="57"/>
                                        </p:tgtEl>
                                        <p:attrNameLst>
                                          <p:attrName>ppt_w</p:attrName>
                                        </p:attrNameLst>
                                      </p:cBhvr>
                                      <p:tavLst>
                                        <p:tav tm="0">
                                          <p:val>
                                            <p:strVal val="#ppt_w+.3"/>
                                          </p:val>
                                        </p:tav>
                                        <p:tav tm="100000">
                                          <p:val>
                                            <p:strVal val="#ppt_w"/>
                                          </p:val>
                                        </p:tav>
                                      </p:tavLst>
                                    </p:anim>
                                    <p:anim calcmode="lin" valueType="num">
                                      <p:cBhvr>
                                        <p:cTn id="51" dur="800" fill="hold"/>
                                        <p:tgtEl>
                                          <p:spTgt spid="57"/>
                                        </p:tgtEl>
                                        <p:attrNameLst>
                                          <p:attrName>ppt_h</p:attrName>
                                        </p:attrNameLst>
                                      </p:cBhvr>
                                      <p:tavLst>
                                        <p:tav tm="0">
                                          <p:val>
                                            <p:strVal val="#ppt_h"/>
                                          </p:val>
                                        </p:tav>
                                        <p:tav tm="100000">
                                          <p:val>
                                            <p:strVal val="#ppt_h"/>
                                          </p:val>
                                        </p:tav>
                                      </p:tavLst>
                                    </p:anim>
                                    <p:animEffect transition="in" filter="fade">
                                      <p:cBhvr>
                                        <p:cTn id="52" dur="8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50" grpId="0"/>
      <p:bldP spid="51" grpId="0"/>
      <p:bldP spid="53" grpId="0"/>
      <p:bldP spid="54" grpId="0"/>
      <p:bldP spid="56" grpId="0"/>
      <p:bldP spid="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625" y="-1219201"/>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439410" y="196802"/>
              <a:ext cx="1313180" cy="769441"/>
            </a:xfrm>
            <a:prstGeom prst="rect">
              <a:avLst/>
            </a:prstGeom>
            <a:noFill/>
          </p:spPr>
          <p:txBody>
            <a:bodyPr wrap="none" rtlCol="0">
              <a:spAutoFit/>
            </a:bodyPr>
            <a:lstStyle/>
            <a:p>
              <a:r>
                <a:rPr lang="zh-CN" altLang="en-US" sz="4400" dirty="0" smtClean="0">
                  <a:solidFill>
                    <a:srgbClr val="2FA598"/>
                  </a:solidFill>
                  <a:latin typeface="锐字云字库超粗黑体1.0" panose="02010604000000000000" pitchFamily="2" charset="-122"/>
                  <a:ea typeface="锐字云字库超粗黑体1.0" panose="02010604000000000000" pitchFamily="2" charset="-122"/>
                </a:rPr>
                <a:t>目录</a:t>
              </a:r>
              <a:endParaRPr lang="zh-CN" altLang="en-US" sz="4400" dirty="0">
                <a:solidFill>
                  <a:srgbClr val="2FA598"/>
                </a:solidFill>
                <a:latin typeface="锐字云字库超粗黑体1.0" panose="02010604000000000000" pitchFamily="2" charset="-122"/>
                <a:ea typeface="锐字云字库超粗黑体1.0" panose="02010604000000000000" pitchFamily="2" charset="-122"/>
              </a:endParaRPr>
            </a:p>
          </p:txBody>
        </p:sp>
      </p:grpSp>
      <p:sp>
        <p:nvSpPr>
          <p:cNvPr id="15" name="矩形 14"/>
          <p:cNvSpPr/>
          <p:nvPr/>
        </p:nvSpPr>
        <p:spPr>
          <a:xfrm>
            <a:off x="875388"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5" name="矩形 64"/>
          <p:cNvSpPr/>
          <p:nvPr/>
        </p:nvSpPr>
        <p:spPr>
          <a:xfrm>
            <a:off x="977981"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64837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7" name="矩形 66"/>
          <p:cNvSpPr/>
          <p:nvPr/>
        </p:nvSpPr>
        <p:spPr>
          <a:xfrm>
            <a:off x="375096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630712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9" name="矩形 68"/>
          <p:cNvSpPr/>
          <p:nvPr/>
        </p:nvSpPr>
        <p:spPr>
          <a:xfrm>
            <a:off x="640971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9171055" y="4253466"/>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3" name="矩形 72"/>
          <p:cNvSpPr/>
          <p:nvPr/>
        </p:nvSpPr>
        <p:spPr>
          <a:xfrm>
            <a:off x="9273648" y="4744201"/>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250578" y="2584404"/>
            <a:ext cx="1486130" cy="1334570"/>
            <a:chOff x="1250578" y="2584404"/>
            <a:chExt cx="1486130" cy="1334570"/>
          </a:xfrm>
        </p:grpSpPr>
        <p:sp>
          <p:nvSpPr>
            <p:cNvPr id="47" name="任意多边形 46"/>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574297" y="2590698"/>
              <a:ext cx="838691" cy="1323439"/>
            </a:xfrm>
            <a:prstGeom prst="rect">
              <a:avLst/>
            </a:prstGeom>
            <a:noFill/>
          </p:spPr>
          <p:txBody>
            <a:bodyPr wrap="none" rtlCol="0">
              <a:spAutoFit/>
            </a:bodyPr>
            <a:lstStyle/>
            <a:p>
              <a:r>
                <a:rPr lang="en-US" altLang="zh-CN" sz="8000" dirty="0" smtClean="0">
                  <a:solidFill>
                    <a:srgbClr val="2FA598"/>
                  </a:solidFill>
                  <a:latin typeface="Agency FB" panose="020B0503020202020204" pitchFamily="34" charset="0"/>
                </a:rPr>
                <a:t>01</a:t>
              </a:r>
              <a:endParaRPr lang="zh-CN" altLang="en-US" sz="8000" dirty="0">
                <a:solidFill>
                  <a:srgbClr val="2FA598"/>
                </a:solidFill>
                <a:latin typeface="Agency FB" panose="020B0503020202020204" pitchFamily="34" charset="0"/>
              </a:endParaRPr>
            </a:p>
          </p:txBody>
        </p:sp>
      </p:grpSp>
      <p:grpSp>
        <p:nvGrpSpPr>
          <p:cNvPr id="3" name="组合 2"/>
          <p:cNvGrpSpPr/>
          <p:nvPr/>
        </p:nvGrpSpPr>
        <p:grpSpPr>
          <a:xfrm>
            <a:off x="3989306" y="2584404"/>
            <a:ext cx="1486130" cy="1334570"/>
            <a:chOff x="3989306" y="2584404"/>
            <a:chExt cx="1486130" cy="1334570"/>
          </a:xfrm>
        </p:grpSpPr>
        <p:sp>
          <p:nvSpPr>
            <p:cNvPr id="54" name="任意多边形 53"/>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4169868" y="2590698"/>
              <a:ext cx="1031051" cy="1323439"/>
            </a:xfrm>
            <a:prstGeom prst="rect">
              <a:avLst/>
            </a:prstGeom>
            <a:noFill/>
          </p:spPr>
          <p:txBody>
            <a:bodyPr wrap="none" rtlCol="0">
              <a:spAutoFit/>
            </a:bodyPr>
            <a:lstStyle/>
            <a:p>
              <a:r>
                <a:rPr lang="en-US" altLang="zh-CN" sz="8000" dirty="0" smtClean="0">
                  <a:solidFill>
                    <a:srgbClr val="2FA598"/>
                  </a:solidFill>
                  <a:latin typeface="Agency FB" panose="020B0503020202020204" pitchFamily="34" charset="0"/>
                </a:rPr>
                <a:t>02</a:t>
              </a:r>
              <a:endParaRPr lang="zh-CN" altLang="en-US" sz="8000" dirty="0">
                <a:solidFill>
                  <a:srgbClr val="2FA598"/>
                </a:solidFill>
                <a:latin typeface="Agency FB" panose="020B0503020202020204" pitchFamily="34" charset="0"/>
              </a:endParaRPr>
            </a:p>
          </p:txBody>
        </p:sp>
      </p:grpSp>
      <p:grpSp>
        <p:nvGrpSpPr>
          <p:cNvPr id="4" name="组合 3"/>
          <p:cNvGrpSpPr/>
          <p:nvPr/>
        </p:nvGrpSpPr>
        <p:grpSpPr>
          <a:xfrm>
            <a:off x="6728034" y="2584404"/>
            <a:ext cx="1486130" cy="1334570"/>
            <a:chOff x="6728034" y="2584404"/>
            <a:chExt cx="1486130" cy="1334570"/>
          </a:xfrm>
        </p:grpSpPr>
        <p:sp>
          <p:nvSpPr>
            <p:cNvPr id="57" name="任意多边形 56"/>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6957799" y="2590698"/>
              <a:ext cx="1063112" cy="1323439"/>
            </a:xfrm>
            <a:prstGeom prst="rect">
              <a:avLst/>
            </a:prstGeom>
            <a:noFill/>
          </p:spPr>
          <p:txBody>
            <a:bodyPr wrap="none" rtlCol="0">
              <a:spAutoFit/>
            </a:bodyPr>
            <a:lstStyle/>
            <a:p>
              <a:r>
                <a:rPr lang="en-US" altLang="zh-CN" sz="8000" dirty="0" smtClean="0">
                  <a:solidFill>
                    <a:srgbClr val="2FA598"/>
                  </a:solidFill>
                  <a:latin typeface="Agency FB" panose="020B0503020202020204" pitchFamily="34" charset="0"/>
                </a:rPr>
                <a:t>03</a:t>
              </a:r>
              <a:endParaRPr lang="zh-CN" altLang="en-US" sz="8000" dirty="0">
                <a:solidFill>
                  <a:srgbClr val="2FA598"/>
                </a:solidFill>
                <a:latin typeface="Agency FB" panose="020B0503020202020204" pitchFamily="34" charset="0"/>
              </a:endParaRPr>
            </a:p>
          </p:txBody>
        </p:sp>
      </p:grpSp>
      <p:grpSp>
        <p:nvGrpSpPr>
          <p:cNvPr id="5" name="组合 4"/>
          <p:cNvGrpSpPr/>
          <p:nvPr/>
        </p:nvGrpSpPr>
        <p:grpSpPr>
          <a:xfrm>
            <a:off x="9466762" y="2584404"/>
            <a:ext cx="1486130" cy="1334570"/>
            <a:chOff x="9466762" y="2584404"/>
            <a:chExt cx="1486130" cy="1334570"/>
          </a:xfrm>
        </p:grpSpPr>
        <p:sp>
          <p:nvSpPr>
            <p:cNvPr id="60" name="任意多边形 59"/>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9777791" y="2590698"/>
              <a:ext cx="1023037" cy="1323439"/>
            </a:xfrm>
            <a:prstGeom prst="rect">
              <a:avLst/>
            </a:prstGeom>
            <a:noFill/>
          </p:spPr>
          <p:txBody>
            <a:bodyPr wrap="none" rtlCol="0">
              <a:spAutoFit/>
            </a:bodyPr>
            <a:lstStyle/>
            <a:p>
              <a:r>
                <a:rPr lang="en-US" altLang="zh-CN" sz="8000" dirty="0" smtClean="0">
                  <a:solidFill>
                    <a:srgbClr val="2FA598"/>
                  </a:solidFill>
                  <a:latin typeface="Agency FB" panose="020B0503020202020204" pitchFamily="34" charset="0"/>
                </a:rPr>
                <a:t>04</a:t>
              </a:r>
              <a:endParaRPr lang="zh-CN" altLang="en-US" sz="8000" dirty="0">
                <a:solidFill>
                  <a:srgbClr val="2FA598"/>
                </a:solidFill>
                <a:latin typeface="Agency FB" panose="020B0503020202020204" pitchFamily="34" charset="0"/>
              </a:endParaRPr>
            </a:p>
          </p:txBody>
        </p:sp>
      </p:grpSp>
      <p:sp>
        <p:nvSpPr>
          <p:cNvPr id="91" name="任意多边形 90"/>
          <p:cNvSpPr/>
          <p:nvPr/>
        </p:nvSpPr>
        <p:spPr>
          <a:xfrm>
            <a:off x="1080871"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819599" y="2426437"/>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6558327" y="2438323"/>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9282769"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442759" y="-1510039"/>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6869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600"/>
                                        <p:tgtEl>
                                          <p:spTgt spid="15"/>
                                        </p:tgtEl>
                                      </p:cBhvr>
                                    </p:animEffect>
                                    <p:anim calcmode="lin" valueType="num">
                                      <p:cBhvr>
                                        <p:cTn id="24" dur="600" fill="hold"/>
                                        <p:tgtEl>
                                          <p:spTgt spid="15"/>
                                        </p:tgtEl>
                                        <p:attrNameLst>
                                          <p:attrName>ppt_x</p:attrName>
                                        </p:attrNameLst>
                                      </p:cBhvr>
                                      <p:tavLst>
                                        <p:tav tm="0">
                                          <p:val>
                                            <p:strVal val="#ppt_x"/>
                                          </p:val>
                                        </p:tav>
                                        <p:tav tm="100000">
                                          <p:val>
                                            <p:strVal val="#ppt_x"/>
                                          </p:val>
                                        </p:tav>
                                      </p:tavLst>
                                    </p:anim>
                                    <p:anim calcmode="lin" valueType="num">
                                      <p:cBhvr>
                                        <p:cTn id="25" dur="600" fill="hold"/>
                                        <p:tgtEl>
                                          <p:spTgt spid="15"/>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600" fill="hold"/>
                                        <p:tgtEl>
                                          <p:spTgt spid="65"/>
                                        </p:tgtEl>
                                        <p:attrNameLst>
                                          <p:attrName>ppt_w</p:attrName>
                                        </p:attrNameLst>
                                      </p:cBhvr>
                                      <p:tavLst>
                                        <p:tav tm="0">
                                          <p:val>
                                            <p:strVal val="#ppt_w+.3"/>
                                          </p:val>
                                        </p:tav>
                                        <p:tav tm="100000">
                                          <p:val>
                                            <p:strVal val="#ppt_w"/>
                                          </p:val>
                                        </p:tav>
                                      </p:tavLst>
                                    </p:anim>
                                    <p:anim calcmode="lin" valueType="num">
                                      <p:cBhvr>
                                        <p:cTn id="29" dur="600" fill="hold"/>
                                        <p:tgtEl>
                                          <p:spTgt spid="65"/>
                                        </p:tgtEl>
                                        <p:attrNameLst>
                                          <p:attrName>ppt_h</p:attrName>
                                        </p:attrNameLst>
                                      </p:cBhvr>
                                      <p:tavLst>
                                        <p:tav tm="0">
                                          <p:val>
                                            <p:strVal val="#ppt_h"/>
                                          </p:val>
                                        </p:tav>
                                        <p:tav tm="100000">
                                          <p:val>
                                            <p:strVal val="#ppt_h"/>
                                          </p:val>
                                        </p:tav>
                                      </p:tavLst>
                                    </p:anim>
                                    <p:animEffect transition="in" filter="fade">
                                      <p:cBhvr>
                                        <p:cTn id="30" dur="600"/>
                                        <p:tgtEl>
                                          <p:spTgt spid="65"/>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 calcmode="lin" valueType="num">
                                      <p:cBhvr>
                                        <p:cTn id="33" dur="500" fill="hold"/>
                                        <p:tgtEl>
                                          <p:spTgt spid="91"/>
                                        </p:tgtEl>
                                        <p:attrNameLst>
                                          <p:attrName>ppt_w</p:attrName>
                                        </p:attrNameLst>
                                      </p:cBhvr>
                                      <p:tavLst>
                                        <p:tav tm="0">
                                          <p:val>
                                            <p:fltVal val="0"/>
                                          </p:val>
                                        </p:tav>
                                        <p:tav tm="100000">
                                          <p:val>
                                            <p:strVal val="#ppt_w"/>
                                          </p:val>
                                        </p:tav>
                                      </p:tavLst>
                                    </p:anim>
                                    <p:anim calcmode="lin" valueType="num">
                                      <p:cBhvr>
                                        <p:cTn id="34" dur="500" fill="hold"/>
                                        <p:tgtEl>
                                          <p:spTgt spid="91"/>
                                        </p:tgtEl>
                                        <p:attrNameLst>
                                          <p:attrName>ppt_h</p:attrName>
                                        </p:attrNameLst>
                                      </p:cBhvr>
                                      <p:tavLst>
                                        <p:tav tm="0">
                                          <p:val>
                                            <p:fltVal val="0"/>
                                          </p:val>
                                        </p:tav>
                                        <p:tav tm="100000">
                                          <p:val>
                                            <p:strVal val="#ppt_h"/>
                                          </p:val>
                                        </p:tav>
                                      </p:tavLst>
                                    </p:anim>
                                    <p:anim calcmode="lin" valueType="num">
                                      <p:cBhvr>
                                        <p:cTn id="35" dur="500" fill="hold"/>
                                        <p:tgtEl>
                                          <p:spTgt spid="91"/>
                                        </p:tgtEl>
                                        <p:attrNameLst>
                                          <p:attrName>style.rotation</p:attrName>
                                        </p:attrNameLst>
                                      </p:cBhvr>
                                      <p:tavLst>
                                        <p:tav tm="0">
                                          <p:val>
                                            <p:fltVal val="360"/>
                                          </p:val>
                                        </p:tav>
                                        <p:tav tm="100000">
                                          <p:val>
                                            <p:fltVal val="0"/>
                                          </p:val>
                                        </p:tav>
                                      </p:tavLst>
                                    </p:anim>
                                    <p:animEffect transition="in" filter="fade">
                                      <p:cBhvr>
                                        <p:cTn id="36" dur="500"/>
                                        <p:tgtEl>
                                          <p:spTgt spid="91"/>
                                        </p:tgtEl>
                                      </p:cBhvr>
                                    </p:animEffect>
                                  </p:childTnLst>
                                </p:cTn>
                              </p:par>
                            </p:childTnLst>
                          </p:cTn>
                        </p:par>
                        <p:par>
                          <p:cTn id="37" fill="hold">
                            <p:stCondLst>
                              <p:cond delay="1100"/>
                            </p:stCondLst>
                            <p:childTnLst>
                              <p:par>
                                <p:cTn id="38" presetID="53" presetClass="entr" presetSubtype="16"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600"/>
                                        <p:tgtEl>
                                          <p:spTgt spid="66"/>
                                        </p:tgtEl>
                                      </p:cBhvr>
                                    </p:animEffect>
                                    <p:anim calcmode="lin" valueType="num">
                                      <p:cBhvr>
                                        <p:cTn id="46" dur="600" fill="hold"/>
                                        <p:tgtEl>
                                          <p:spTgt spid="66"/>
                                        </p:tgtEl>
                                        <p:attrNameLst>
                                          <p:attrName>ppt_x</p:attrName>
                                        </p:attrNameLst>
                                      </p:cBhvr>
                                      <p:tavLst>
                                        <p:tav tm="0">
                                          <p:val>
                                            <p:strVal val="#ppt_x"/>
                                          </p:val>
                                        </p:tav>
                                        <p:tav tm="100000">
                                          <p:val>
                                            <p:strVal val="#ppt_x"/>
                                          </p:val>
                                        </p:tav>
                                      </p:tavLst>
                                    </p:anim>
                                    <p:anim calcmode="lin" valueType="num">
                                      <p:cBhvr>
                                        <p:cTn id="47" dur="600" fill="hold"/>
                                        <p:tgtEl>
                                          <p:spTgt spid="66"/>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600" fill="hold"/>
                                        <p:tgtEl>
                                          <p:spTgt spid="67"/>
                                        </p:tgtEl>
                                        <p:attrNameLst>
                                          <p:attrName>ppt_w</p:attrName>
                                        </p:attrNameLst>
                                      </p:cBhvr>
                                      <p:tavLst>
                                        <p:tav tm="0">
                                          <p:val>
                                            <p:strVal val="#ppt_w+.3"/>
                                          </p:val>
                                        </p:tav>
                                        <p:tav tm="100000">
                                          <p:val>
                                            <p:strVal val="#ppt_w"/>
                                          </p:val>
                                        </p:tav>
                                      </p:tavLst>
                                    </p:anim>
                                    <p:anim calcmode="lin" valueType="num">
                                      <p:cBhvr>
                                        <p:cTn id="51" dur="600" fill="hold"/>
                                        <p:tgtEl>
                                          <p:spTgt spid="67"/>
                                        </p:tgtEl>
                                        <p:attrNameLst>
                                          <p:attrName>ppt_h</p:attrName>
                                        </p:attrNameLst>
                                      </p:cBhvr>
                                      <p:tavLst>
                                        <p:tav tm="0">
                                          <p:val>
                                            <p:strVal val="#ppt_h"/>
                                          </p:val>
                                        </p:tav>
                                        <p:tav tm="100000">
                                          <p:val>
                                            <p:strVal val="#ppt_h"/>
                                          </p:val>
                                        </p:tav>
                                      </p:tavLst>
                                    </p:anim>
                                    <p:animEffect transition="in" filter="fade">
                                      <p:cBhvr>
                                        <p:cTn id="52" dur="600"/>
                                        <p:tgtEl>
                                          <p:spTgt spid="67"/>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p:cTn id="55" dur="500" fill="hold"/>
                                        <p:tgtEl>
                                          <p:spTgt spid="92"/>
                                        </p:tgtEl>
                                        <p:attrNameLst>
                                          <p:attrName>ppt_w</p:attrName>
                                        </p:attrNameLst>
                                      </p:cBhvr>
                                      <p:tavLst>
                                        <p:tav tm="0">
                                          <p:val>
                                            <p:fltVal val="0"/>
                                          </p:val>
                                        </p:tav>
                                        <p:tav tm="100000">
                                          <p:val>
                                            <p:strVal val="#ppt_w"/>
                                          </p:val>
                                        </p:tav>
                                      </p:tavLst>
                                    </p:anim>
                                    <p:anim calcmode="lin" valueType="num">
                                      <p:cBhvr>
                                        <p:cTn id="56" dur="500" fill="hold"/>
                                        <p:tgtEl>
                                          <p:spTgt spid="92"/>
                                        </p:tgtEl>
                                        <p:attrNameLst>
                                          <p:attrName>ppt_h</p:attrName>
                                        </p:attrNameLst>
                                      </p:cBhvr>
                                      <p:tavLst>
                                        <p:tav tm="0">
                                          <p:val>
                                            <p:fltVal val="0"/>
                                          </p:val>
                                        </p:tav>
                                        <p:tav tm="100000">
                                          <p:val>
                                            <p:strVal val="#ppt_h"/>
                                          </p:val>
                                        </p:tav>
                                      </p:tavLst>
                                    </p:anim>
                                    <p:anim calcmode="lin" valueType="num">
                                      <p:cBhvr>
                                        <p:cTn id="57" dur="500" fill="hold"/>
                                        <p:tgtEl>
                                          <p:spTgt spid="92"/>
                                        </p:tgtEl>
                                        <p:attrNameLst>
                                          <p:attrName>style.rotation</p:attrName>
                                        </p:attrNameLst>
                                      </p:cBhvr>
                                      <p:tavLst>
                                        <p:tav tm="0">
                                          <p:val>
                                            <p:fltVal val="360"/>
                                          </p:val>
                                        </p:tav>
                                        <p:tav tm="100000">
                                          <p:val>
                                            <p:fltVal val="0"/>
                                          </p:val>
                                        </p:tav>
                                      </p:tavLst>
                                    </p:anim>
                                    <p:animEffect transition="in" filter="fade">
                                      <p:cBhvr>
                                        <p:cTn id="58" dur="500"/>
                                        <p:tgtEl>
                                          <p:spTgt spid="92"/>
                                        </p:tgtEl>
                                      </p:cBhvr>
                                    </p:animEffect>
                                  </p:childTnLst>
                                </p:cTn>
                              </p:par>
                            </p:childTnLst>
                          </p:cTn>
                        </p:par>
                        <p:par>
                          <p:cTn id="59" fill="hold">
                            <p:stCondLst>
                              <p:cond delay="1700"/>
                            </p:stCondLst>
                            <p:childTnLst>
                              <p:par>
                                <p:cTn id="60" presetID="53" presetClass="entr" presetSubtype="1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600"/>
                                        <p:tgtEl>
                                          <p:spTgt spid="68"/>
                                        </p:tgtEl>
                                      </p:cBhvr>
                                    </p:animEffect>
                                    <p:anim calcmode="lin" valueType="num">
                                      <p:cBhvr>
                                        <p:cTn id="68" dur="600" fill="hold"/>
                                        <p:tgtEl>
                                          <p:spTgt spid="68"/>
                                        </p:tgtEl>
                                        <p:attrNameLst>
                                          <p:attrName>ppt_x</p:attrName>
                                        </p:attrNameLst>
                                      </p:cBhvr>
                                      <p:tavLst>
                                        <p:tav tm="0">
                                          <p:val>
                                            <p:strVal val="#ppt_x"/>
                                          </p:val>
                                        </p:tav>
                                        <p:tav tm="100000">
                                          <p:val>
                                            <p:strVal val="#ppt_x"/>
                                          </p:val>
                                        </p:tav>
                                      </p:tavLst>
                                    </p:anim>
                                    <p:anim calcmode="lin" valueType="num">
                                      <p:cBhvr>
                                        <p:cTn id="69" dur="600" fill="hold"/>
                                        <p:tgtEl>
                                          <p:spTgt spid="68"/>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600" fill="hold"/>
                                        <p:tgtEl>
                                          <p:spTgt spid="69"/>
                                        </p:tgtEl>
                                        <p:attrNameLst>
                                          <p:attrName>ppt_w</p:attrName>
                                        </p:attrNameLst>
                                      </p:cBhvr>
                                      <p:tavLst>
                                        <p:tav tm="0">
                                          <p:val>
                                            <p:strVal val="#ppt_w+.3"/>
                                          </p:val>
                                        </p:tav>
                                        <p:tav tm="100000">
                                          <p:val>
                                            <p:strVal val="#ppt_w"/>
                                          </p:val>
                                        </p:tav>
                                      </p:tavLst>
                                    </p:anim>
                                    <p:anim calcmode="lin" valueType="num">
                                      <p:cBhvr>
                                        <p:cTn id="73" dur="600" fill="hold"/>
                                        <p:tgtEl>
                                          <p:spTgt spid="69"/>
                                        </p:tgtEl>
                                        <p:attrNameLst>
                                          <p:attrName>ppt_h</p:attrName>
                                        </p:attrNameLst>
                                      </p:cBhvr>
                                      <p:tavLst>
                                        <p:tav tm="0">
                                          <p:val>
                                            <p:strVal val="#ppt_h"/>
                                          </p:val>
                                        </p:tav>
                                        <p:tav tm="100000">
                                          <p:val>
                                            <p:strVal val="#ppt_h"/>
                                          </p:val>
                                        </p:tav>
                                      </p:tavLst>
                                    </p:anim>
                                    <p:animEffect transition="in" filter="fade">
                                      <p:cBhvr>
                                        <p:cTn id="74" dur="600"/>
                                        <p:tgtEl>
                                          <p:spTgt spid="69"/>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 calcmode="lin" valueType="num">
                                      <p:cBhvr>
                                        <p:cTn id="77" dur="500" fill="hold"/>
                                        <p:tgtEl>
                                          <p:spTgt spid="93"/>
                                        </p:tgtEl>
                                        <p:attrNameLst>
                                          <p:attrName>ppt_w</p:attrName>
                                        </p:attrNameLst>
                                      </p:cBhvr>
                                      <p:tavLst>
                                        <p:tav tm="0">
                                          <p:val>
                                            <p:fltVal val="0"/>
                                          </p:val>
                                        </p:tav>
                                        <p:tav tm="100000">
                                          <p:val>
                                            <p:strVal val="#ppt_w"/>
                                          </p:val>
                                        </p:tav>
                                      </p:tavLst>
                                    </p:anim>
                                    <p:anim calcmode="lin" valueType="num">
                                      <p:cBhvr>
                                        <p:cTn id="78" dur="500" fill="hold"/>
                                        <p:tgtEl>
                                          <p:spTgt spid="93"/>
                                        </p:tgtEl>
                                        <p:attrNameLst>
                                          <p:attrName>ppt_h</p:attrName>
                                        </p:attrNameLst>
                                      </p:cBhvr>
                                      <p:tavLst>
                                        <p:tav tm="0">
                                          <p:val>
                                            <p:fltVal val="0"/>
                                          </p:val>
                                        </p:tav>
                                        <p:tav tm="100000">
                                          <p:val>
                                            <p:strVal val="#ppt_h"/>
                                          </p:val>
                                        </p:tav>
                                      </p:tavLst>
                                    </p:anim>
                                    <p:anim calcmode="lin" valueType="num">
                                      <p:cBhvr>
                                        <p:cTn id="79" dur="500" fill="hold"/>
                                        <p:tgtEl>
                                          <p:spTgt spid="93"/>
                                        </p:tgtEl>
                                        <p:attrNameLst>
                                          <p:attrName>style.rotation</p:attrName>
                                        </p:attrNameLst>
                                      </p:cBhvr>
                                      <p:tavLst>
                                        <p:tav tm="0">
                                          <p:val>
                                            <p:fltVal val="360"/>
                                          </p:val>
                                        </p:tav>
                                        <p:tav tm="100000">
                                          <p:val>
                                            <p:fltVal val="0"/>
                                          </p:val>
                                        </p:tav>
                                      </p:tavLst>
                                    </p:anim>
                                    <p:animEffect transition="in" filter="fade">
                                      <p:cBhvr>
                                        <p:cTn id="80" dur="500"/>
                                        <p:tgtEl>
                                          <p:spTgt spid="93"/>
                                        </p:tgtEl>
                                      </p:cBhvr>
                                    </p:animEffect>
                                  </p:childTnLst>
                                </p:cTn>
                              </p:par>
                            </p:childTnLst>
                          </p:cTn>
                        </p:par>
                        <p:par>
                          <p:cTn id="81" fill="hold">
                            <p:stCondLst>
                              <p:cond delay="2300"/>
                            </p:stCondLst>
                            <p:childTnLst>
                              <p:par>
                                <p:cTn id="82" presetID="53" presetClass="entr" presetSubtype="16" fill="hold" nodeType="after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p:cTn id="84" dur="500" fill="hold"/>
                                        <p:tgtEl>
                                          <p:spTgt spid="5"/>
                                        </p:tgtEl>
                                        <p:attrNameLst>
                                          <p:attrName>ppt_w</p:attrName>
                                        </p:attrNameLst>
                                      </p:cBhvr>
                                      <p:tavLst>
                                        <p:tav tm="0">
                                          <p:val>
                                            <p:fltVal val="0"/>
                                          </p:val>
                                        </p:tav>
                                        <p:tav tm="100000">
                                          <p:val>
                                            <p:strVal val="#ppt_w"/>
                                          </p:val>
                                        </p:tav>
                                      </p:tavLst>
                                    </p:anim>
                                    <p:anim calcmode="lin" valueType="num">
                                      <p:cBhvr>
                                        <p:cTn id="85" dur="500" fill="hold"/>
                                        <p:tgtEl>
                                          <p:spTgt spid="5"/>
                                        </p:tgtEl>
                                        <p:attrNameLst>
                                          <p:attrName>ppt_h</p:attrName>
                                        </p:attrNameLst>
                                      </p:cBhvr>
                                      <p:tavLst>
                                        <p:tav tm="0">
                                          <p:val>
                                            <p:fltVal val="0"/>
                                          </p:val>
                                        </p:tav>
                                        <p:tav tm="100000">
                                          <p:val>
                                            <p:strVal val="#ppt_h"/>
                                          </p:val>
                                        </p:tav>
                                      </p:tavLst>
                                    </p:anim>
                                    <p:animEffect transition="in" filter="fade">
                                      <p:cBhvr>
                                        <p:cTn id="86" dur="500"/>
                                        <p:tgtEl>
                                          <p:spTgt spid="5"/>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fade">
                                      <p:cBhvr>
                                        <p:cTn id="89" dur="600"/>
                                        <p:tgtEl>
                                          <p:spTgt spid="72"/>
                                        </p:tgtEl>
                                      </p:cBhvr>
                                    </p:animEffect>
                                    <p:anim calcmode="lin" valueType="num">
                                      <p:cBhvr>
                                        <p:cTn id="90" dur="600" fill="hold"/>
                                        <p:tgtEl>
                                          <p:spTgt spid="72"/>
                                        </p:tgtEl>
                                        <p:attrNameLst>
                                          <p:attrName>ppt_x</p:attrName>
                                        </p:attrNameLst>
                                      </p:cBhvr>
                                      <p:tavLst>
                                        <p:tav tm="0">
                                          <p:val>
                                            <p:strVal val="#ppt_x"/>
                                          </p:val>
                                        </p:tav>
                                        <p:tav tm="100000">
                                          <p:val>
                                            <p:strVal val="#ppt_x"/>
                                          </p:val>
                                        </p:tav>
                                      </p:tavLst>
                                    </p:anim>
                                    <p:anim calcmode="lin" valueType="num">
                                      <p:cBhvr>
                                        <p:cTn id="91" dur="600" fill="hold"/>
                                        <p:tgtEl>
                                          <p:spTgt spid="72"/>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600" fill="hold"/>
                                        <p:tgtEl>
                                          <p:spTgt spid="73"/>
                                        </p:tgtEl>
                                        <p:attrNameLst>
                                          <p:attrName>ppt_w</p:attrName>
                                        </p:attrNameLst>
                                      </p:cBhvr>
                                      <p:tavLst>
                                        <p:tav tm="0">
                                          <p:val>
                                            <p:strVal val="#ppt_w+.3"/>
                                          </p:val>
                                        </p:tav>
                                        <p:tav tm="100000">
                                          <p:val>
                                            <p:strVal val="#ppt_w"/>
                                          </p:val>
                                        </p:tav>
                                      </p:tavLst>
                                    </p:anim>
                                    <p:anim calcmode="lin" valueType="num">
                                      <p:cBhvr>
                                        <p:cTn id="95" dur="600" fill="hold"/>
                                        <p:tgtEl>
                                          <p:spTgt spid="73"/>
                                        </p:tgtEl>
                                        <p:attrNameLst>
                                          <p:attrName>ppt_h</p:attrName>
                                        </p:attrNameLst>
                                      </p:cBhvr>
                                      <p:tavLst>
                                        <p:tav tm="0">
                                          <p:val>
                                            <p:strVal val="#ppt_h"/>
                                          </p:val>
                                        </p:tav>
                                        <p:tav tm="100000">
                                          <p:val>
                                            <p:strVal val="#ppt_h"/>
                                          </p:val>
                                        </p:tav>
                                      </p:tavLst>
                                    </p:anim>
                                    <p:animEffect transition="in" filter="fade">
                                      <p:cBhvr>
                                        <p:cTn id="96" dur="600"/>
                                        <p:tgtEl>
                                          <p:spTgt spid="73"/>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style.rotation</p:attrName>
                                        </p:attrNameLst>
                                      </p:cBhvr>
                                      <p:tavLst>
                                        <p:tav tm="0">
                                          <p:val>
                                            <p:fltVal val="360"/>
                                          </p:val>
                                        </p:tav>
                                        <p:tav tm="100000">
                                          <p:val>
                                            <p:fltVal val="0"/>
                                          </p:val>
                                        </p:tav>
                                      </p:tavLst>
                                    </p:anim>
                                    <p:animEffect transition="in" filter="fade">
                                      <p:cBhvr>
                                        <p:cTn id="10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5" grpId="0"/>
      <p:bldP spid="66" grpId="0"/>
      <p:bldP spid="67" grpId="0"/>
      <p:bldP spid="68" grpId="0"/>
      <p:bldP spid="69" grpId="0"/>
      <p:bldP spid="72" grpId="0"/>
      <p:bldP spid="73" grpId="0"/>
      <p:bldP spid="91" grpId="0" animBg="1"/>
      <p:bldP spid="92" grpId="0" animBg="1"/>
      <p:bldP spid="93" grpId="0" animBg="1"/>
      <p:bldP spid="94"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951824" y="3489411"/>
            <a:ext cx="4288353" cy="1323439"/>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8000" dirty="0" smtClean="0">
                <a:solidFill>
                  <a:schemeClr val="bg1"/>
                </a:solidFill>
                <a:latin typeface="方正正纤黑简体" panose="02000000000000000000" pitchFamily="2" charset="-122"/>
                <a:ea typeface="方正正纤黑简体" panose="02000000000000000000" pitchFamily="2" charset="-122"/>
              </a:rPr>
              <a:t>谢谢大家</a:t>
            </a:r>
            <a:endParaRPr lang="zh-CN" altLang="en-US" sz="8000" dirty="0">
              <a:solidFill>
                <a:schemeClr val="bg1"/>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3947015" y="4893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27" name="六边形 2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79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par>
                                <p:cTn id="21" presetID="53" presetClass="entr" presetSubtype="16"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1000"/>
                                        <p:tgtEl>
                                          <p:spTgt spid="27"/>
                                        </p:tgtEl>
                                      </p:cBhvr>
                                    </p:animEffect>
                                    <p:anim calcmode="lin" valueType="num">
                                      <p:cBhvr>
                                        <p:cTn id="49" dur="1000" fill="hold"/>
                                        <p:tgtEl>
                                          <p:spTgt spid="27"/>
                                        </p:tgtEl>
                                        <p:attrNameLst>
                                          <p:attrName>ppt_x</p:attrName>
                                        </p:attrNameLst>
                                      </p:cBhvr>
                                      <p:tavLst>
                                        <p:tav tm="0">
                                          <p:val>
                                            <p:strVal val="#ppt_x"/>
                                          </p:val>
                                        </p:tav>
                                        <p:tav tm="100000">
                                          <p:val>
                                            <p:strVal val="#ppt_x"/>
                                          </p:val>
                                        </p:tav>
                                      </p:tavLst>
                                    </p:anim>
                                    <p:anim calcmode="lin" valueType="num">
                                      <p:cBhvr>
                                        <p:cTn id="50" dur="10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355909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4249692"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706286" y="1267811"/>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464726" y="1267811"/>
              <a:ext cx="1311578"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01</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11619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520864" y="3966264"/>
            <a:ext cx="1482762" cy="1651152"/>
            <a:chOff x="520864" y="3966264"/>
            <a:chExt cx="1482762" cy="1651152"/>
          </a:xfrm>
          <a:effectLst>
            <a:outerShdw blurRad="431800" dist="203200" dir="2700000" algn="tl" rotWithShape="0">
              <a:prstClr val="black">
                <a:alpha val="27000"/>
              </a:prstClr>
            </a:outerShdw>
          </a:effectLst>
        </p:grpSpPr>
        <p:pic>
          <p:nvPicPr>
            <p:cNvPr id="66" name="图片 65"/>
            <p:cNvPicPr>
              <a:picLocks noChangeAspect="1"/>
            </p:cNvPicPr>
            <p:nvPr/>
          </p:nvPicPr>
          <p:blipFill>
            <a:blip r:embed="rId2" cstate="print">
              <a:extLst>
                <a:ext uri="{28A0092B-C50C-407E-A947-70E740481C1C}">
                  <a14:useLocalDpi xmlns:a14="http://schemas.microsoft.com/office/drawing/2010/main" val="0"/>
                </a:ext>
              </a:extLst>
            </a:blip>
            <a:srcRect l="1314" t="5323" r="1242" b="8844"/>
            <a:stretch>
              <a:fillRect/>
            </a:stretch>
          </p:blipFill>
          <p:spPr>
            <a:xfrm>
              <a:off x="532889" y="3975790"/>
              <a:ext cx="1468234" cy="1634974"/>
            </a:xfrm>
            <a:custGeom>
              <a:avLst/>
              <a:gdLst>
                <a:gd name="connsiteX0" fmla="*/ 729003 w 1468234"/>
                <a:gd name="connsiteY0" fmla="*/ 0 h 1634974"/>
                <a:gd name="connsiteX1" fmla="*/ 734916 w 1468234"/>
                <a:gd name="connsiteY1" fmla="*/ 155 h 1634974"/>
                <a:gd name="connsiteX2" fmla="*/ 740831 w 1468234"/>
                <a:gd name="connsiteY2" fmla="*/ 0 h 1634974"/>
                <a:gd name="connsiteX3" fmla="*/ 743031 w 1468234"/>
                <a:gd name="connsiteY3" fmla="*/ 369 h 1634974"/>
                <a:gd name="connsiteX4" fmla="*/ 758703 w 1468234"/>
                <a:gd name="connsiteY4" fmla="*/ 782 h 1634974"/>
                <a:gd name="connsiteX5" fmla="*/ 816562 w 1468234"/>
                <a:gd name="connsiteY5" fmla="*/ 20238 h 1634974"/>
                <a:gd name="connsiteX6" fmla="*/ 1386593 w 1468234"/>
                <a:gd name="connsiteY6" fmla="*/ 349346 h 1634974"/>
                <a:gd name="connsiteX7" fmla="*/ 1398036 w 1468234"/>
                <a:gd name="connsiteY7" fmla="*/ 357585 h 1634974"/>
                <a:gd name="connsiteX8" fmla="*/ 1400460 w 1468234"/>
                <a:gd name="connsiteY8" fmla="*/ 358900 h 1634974"/>
                <a:gd name="connsiteX9" fmla="*/ 1404551 w 1468234"/>
                <a:gd name="connsiteY9" fmla="*/ 362276 h 1634974"/>
                <a:gd name="connsiteX10" fmla="*/ 1411861 w 1468234"/>
                <a:gd name="connsiteY10" fmla="*/ 367540 h 1634974"/>
                <a:gd name="connsiteX11" fmla="*/ 1414854 w 1468234"/>
                <a:gd name="connsiteY11" fmla="*/ 370777 h 1634974"/>
                <a:gd name="connsiteX12" fmla="*/ 1423210 w 1468234"/>
                <a:gd name="connsiteY12" fmla="*/ 377671 h 1634974"/>
                <a:gd name="connsiteX13" fmla="*/ 1468234 w 1468234"/>
                <a:gd name="connsiteY13" fmla="*/ 486369 h 1634974"/>
                <a:gd name="connsiteX14" fmla="*/ 1468234 w 1468234"/>
                <a:gd name="connsiteY14" fmla="*/ 1144584 h 1634974"/>
                <a:gd name="connsiteX15" fmla="*/ 1441981 w 1468234"/>
                <a:gd name="connsiteY15" fmla="*/ 1230532 h 1634974"/>
                <a:gd name="connsiteX16" fmla="*/ 1438788 w 1468234"/>
                <a:gd name="connsiteY16" fmla="*/ 1234401 h 1634974"/>
                <a:gd name="connsiteX17" fmla="*/ 1432373 w 1468234"/>
                <a:gd name="connsiteY17" fmla="*/ 1244867 h 1634974"/>
                <a:gd name="connsiteX18" fmla="*/ 1386594 w 1468234"/>
                <a:gd name="connsiteY18" fmla="*/ 1285246 h 1634974"/>
                <a:gd name="connsiteX19" fmla="*/ 816563 w 1468234"/>
                <a:gd name="connsiteY19" fmla="*/ 1614354 h 1634974"/>
                <a:gd name="connsiteX20" fmla="*/ 699916 w 1468234"/>
                <a:gd name="connsiteY20" fmla="*/ 1629711 h 1634974"/>
                <a:gd name="connsiteX21" fmla="*/ 688403 w 1468234"/>
                <a:gd name="connsiteY21" fmla="*/ 1625412 h 1634974"/>
                <a:gd name="connsiteX22" fmla="*/ 681663 w 1468234"/>
                <a:gd name="connsiteY22" fmla="*/ 1623887 h 1634974"/>
                <a:gd name="connsiteX23" fmla="*/ 653272 w 1468234"/>
                <a:gd name="connsiteY23" fmla="*/ 1611101 h 1634974"/>
                <a:gd name="connsiteX24" fmla="*/ 83241 w 1468234"/>
                <a:gd name="connsiteY24" fmla="*/ 1281993 h 1634974"/>
                <a:gd name="connsiteX25" fmla="*/ 73426 w 1468234"/>
                <a:gd name="connsiteY25" fmla="*/ 1274926 h 1634974"/>
                <a:gd name="connsiteX26" fmla="*/ 67774 w 1468234"/>
                <a:gd name="connsiteY26" fmla="*/ 1271859 h 1634974"/>
                <a:gd name="connsiteX27" fmla="*/ 58234 w 1468234"/>
                <a:gd name="connsiteY27" fmla="*/ 1263987 h 1634974"/>
                <a:gd name="connsiteX28" fmla="*/ 57972 w 1468234"/>
                <a:gd name="connsiteY28" fmla="*/ 1263799 h 1634974"/>
                <a:gd name="connsiteX29" fmla="*/ 57866 w 1468234"/>
                <a:gd name="connsiteY29" fmla="*/ 1263683 h 1634974"/>
                <a:gd name="connsiteX30" fmla="*/ 45024 w 1468234"/>
                <a:gd name="connsiteY30" fmla="*/ 1253088 h 1634974"/>
                <a:gd name="connsiteX31" fmla="*/ 0 w 1468234"/>
                <a:gd name="connsiteY31" fmla="*/ 1144390 h 1634974"/>
                <a:gd name="connsiteX32" fmla="*/ 0 w 1468234"/>
                <a:gd name="connsiteY32" fmla="*/ 486175 h 1634974"/>
                <a:gd name="connsiteX33" fmla="*/ 67774 w 1468234"/>
                <a:gd name="connsiteY33" fmla="*/ 358706 h 1634974"/>
                <a:gd name="connsiteX34" fmla="*/ 77789 w 1468234"/>
                <a:gd name="connsiteY34" fmla="*/ 353271 h 1634974"/>
                <a:gd name="connsiteX35" fmla="*/ 83240 w 1468234"/>
                <a:gd name="connsiteY35" fmla="*/ 349346 h 1634974"/>
                <a:gd name="connsiteX36" fmla="*/ 653271 w 1468234"/>
                <a:gd name="connsiteY36" fmla="*/ 20238 h 1634974"/>
                <a:gd name="connsiteX37" fmla="*/ 711131 w 1468234"/>
                <a:gd name="connsiteY37" fmla="*/ 782 h 1634974"/>
                <a:gd name="connsiteX38" fmla="*/ 726803 w 1468234"/>
                <a:gd name="connsiteY38" fmla="*/ 369 h 163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68234" h="1634974">
                  <a:moveTo>
                    <a:pt x="729003" y="0"/>
                  </a:moveTo>
                  <a:lnTo>
                    <a:pt x="734916" y="155"/>
                  </a:lnTo>
                  <a:lnTo>
                    <a:pt x="740831" y="0"/>
                  </a:lnTo>
                  <a:lnTo>
                    <a:pt x="743031" y="369"/>
                  </a:lnTo>
                  <a:lnTo>
                    <a:pt x="758703" y="782"/>
                  </a:lnTo>
                  <a:cubicBezTo>
                    <a:pt x="778519" y="3241"/>
                    <a:pt x="798181" y="9625"/>
                    <a:pt x="816562" y="20238"/>
                  </a:cubicBezTo>
                  <a:lnTo>
                    <a:pt x="1386593" y="349346"/>
                  </a:lnTo>
                  <a:lnTo>
                    <a:pt x="1398036" y="357585"/>
                  </a:lnTo>
                  <a:lnTo>
                    <a:pt x="1400460" y="358900"/>
                  </a:lnTo>
                  <a:lnTo>
                    <a:pt x="1404551" y="362276"/>
                  </a:lnTo>
                  <a:lnTo>
                    <a:pt x="1411861" y="367540"/>
                  </a:lnTo>
                  <a:lnTo>
                    <a:pt x="1414854" y="370777"/>
                  </a:lnTo>
                  <a:lnTo>
                    <a:pt x="1423210" y="377671"/>
                  </a:lnTo>
                  <a:cubicBezTo>
                    <a:pt x="1451028" y="405489"/>
                    <a:pt x="1468234" y="443920"/>
                    <a:pt x="1468234" y="486369"/>
                  </a:cubicBezTo>
                  <a:lnTo>
                    <a:pt x="1468234" y="1144584"/>
                  </a:lnTo>
                  <a:cubicBezTo>
                    <a:pt x="1468234" y="1176421"/>
                    <a:pt x="1458556" y="1205997"/>
                    <a:pt x="1441981" y="1230532"/>
                  </a:cubicBezTo>
                  <a:lnTo>
                    <a:pt x="1438788" y="1234401"/>
                  </a:lnTo>
                  <a:lnTo>
                    <a:pt x="1432373" y="1244867"/>
                  </a:lnTo>
                  <a:cubicBezTo>
                    <a:pt x="1420335" y="1260799"/>
                    <a:pt x="1404975" y="1274634"/>
                    <a:pt x="1386594" y="1285246"/>
                  </a:cubicBezTo>
                  <a:lnTo>
                    <a:pt x="816563" y="1614354"/>
                  </a:lnTo>
                  <a:cubicBezTo>
                    <a:pt x="779801" y="1635578"/>
                    <a:pt x="737916" y="1639893"/>
                    <a:pt x="699916" y="1629711"/>
                  </a:cubicBezTo>
                  <a:lnTo>
                    <a:pt x="688403" y="1625412"/>
                  </a:lnTo>
                  <a:lnTo>
                    <a:pt x="681663" y="1623887"/>
                  </a:lnTo>
                  <a:cubicBezTo>
                    <a:pt x="671973" y="1620656"/>
                    <a:pt x="662462" y="1616407"/>
                    <a:pt x="653272" y="1611101"/>
                  </a:cubicBezTo>
                  <a:lnTo>
                    <a:pt x="83241" y="1281993"/>
                  </a:lnTo>
                  <a:lnTo>
                    <a:pt x="73426" y="1274926"/>
                  </a:lnTo>
                  <a:lnTo>
                    <a:pt x="67774" y="1271859"/>
                  </a:lnTo>
                  <a:lnTo>
                    <a:pt x="58234" y="1263987"/>
                  </a:lnTo>
                  <a:lnTo>
                    <a:pt x="57972" y="1263799"/>
                  </a:lnTo>
                  <a:lnTo>
                    <a:pt x="57866" y="1263683"/>
                  </a:lnTo>
                  <a:lnTo>
                    <a:pt x="45024" y="1253088"/>
                  </a:lnTo>
                  <a:cubicBezTo>
                    <a:pt x="17206" y="1225270"/>
                    <a:pt x="0" y="1186839"/>
                    <a:pt x="0" y="1144390"/>
                  </a:cubicBezTo>
                  <a:lnTo>
                    <a:pt x="0" y="486175"/>
                  </a:lnTo>
                  <a:cubicBezTo>
                    <a:pt x="0" y="433113"/>
                    <a:pt x="26884" y="386331"/>
                    <a:pt x="67774" y="358706"/>
                  </a:cubicBezTo>
                  <a:lnTo>
                    <a:pt x="77789" y="353271"/>
                  </a:lnTo>
                  <a:lnTo>
                    <a:pt x="83240" y="349346"/>
                  </a:lnTo>
                  <a:lnTo>
                    <a:pt x="653271" y="20238"/>
                  </a:lnTo>
                  <a:cubicBezTo>
                    <a:pt x="671652" y="9625"/>
                    <a:pt x="691314" y="3241"/>
                    <a:pt x="711131" y="782"/>
                  </a:cubicBezTo>
                  <a:lnTo>
                    <a:pt x="726803" y="369"/>
                  </a:lnTo>
                  <a:close/>
                </a:path>
              </a:pathLst>
            </a:custGeom>
          </p:spPr>
        </p:pic>
        <p:sp>
          <p:nvSpPr>
            <p:cNvPr id="28" name="任意多边形 27"/>
            <p:cNvSpPr/>
            <p:nvPr/>
          </p:nvSpPr>
          <p:spPr>
            <a:xfrm rot="5400000">
              <a:off x="436669" y="4050459"/>
              <a:ext cx="1651152" cy="14827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698588" y="2849632"/>
            <a:ext cx="2218672" cy="2470634"/>
            <a:chOff x="1908523" y="2762122"/>
            <a:chExt cx="1869208" cy="2081482"/>
          </a:xfrm>
          <a:effectLst>
            <a:outerShdw blurRad="431800" dist="203200" dir="2700000" algn="tl" rotWithShape="0">
              <a:prstClr val="black">
                <a:alpha val="27000"/>
              </a:prstClr>
            </a:outerShdw>
          </a:effectLst>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2800" r="19162" b="3104"/>
            <a:stretch>
              <a:fillRect/>
            </a:stretch>
          </p:blipFill>
          <p:spPr>
            <a:xfrm>
              <a:off x="1908524" y="2762122"/>
              <a:ext cx="1869206" cy="2081482"/>
            </a:xfrm>
            <a:custGeom>
              <a:avLst/>
              <a:gdLst>
                <a:gd name="connsiteX0" fmla="*/ 928093 w 1869206"/>
                <a:gd name="connsiteY0" fmla="*/ 0 h 2081482"/>
                <a:gd name="connsiteX1" fmla="*/ 935621 w 1869206"/>
                <a:gd name="connsiteY1" fmla="*/ 198 h 2081482"/>
                <a:gd name="connsiteX2" fmla="*/ 943150 w 1869206"/>
                <a:gd name="connsiteY2" fmla="*/ 0 h 2081482"/>
                <a:gd name="connsiteX3" fmla="*/ 945951 w 1869206"/>
                <a:gd name="connsiteY3" fmla="*/ 470 h 2081482"/>
                <a:gd name="connsiteX4" fmla="*/ 965904 w 1869206"/>
                <a:gd name="connsiteY4" fmla="*/ 995 h 2081482"/>
                <a:gd name="connsiteX5" fmla="*/ 1039564 w 1869206"/>
                <a:gd name="connsiteY5" fmla="*/ 25765 h 2081482"/>
                <a:gd name="connsiteX6" fmla="*/ 1765269 w 1869206"/>
                <a:gd name="connsiteY6" fmla="*/ 444751 h 2081482"/>
                <a:gd name="connsiteX7" fmla="*/ 1779837 w 1869206"/>
                <a:gd name="connsiteY7" fmla="*/ 455241 h 2081482"/>
                <a:gd name="connsiteX8" fmla="*/ 1782923 w 1869206"/>
                <a:gd name="connsiteY8" fmla="*/ 456915 h 2081482"/>
                <a:gd name="connsiteX9" fmla="*/ 1788131 w 1869206"/>
                <a:gd name="connsiteY9" fmla="*/ 461213 h 2081482"/>
                <a:gd name="connsiteX10" fmla="*/ 1797438 w 1869206"/>
                <a:gd name="connsiteY10" fmla="*/ 467915 h 2081482"/>
                <a:gd name="connsiteX11" fmla="*/ 1801248 w 1869206"/>
                <a:gd name="connsiteY11" fmla="*/ 472035 h 2081482"/>
                <a:gd name="connsiteX12" fmla="*/ 1811886 w 1869206"/>
                <a:gd name="connsiteY12" fmla="*/ 480812 h 2081482"/>
                <a:gd name="connsiteX13" fmla="*/ 1869206 w 1869206"/>
                <a:gd name="connsiteY13" fmla="*/ 619195 h 2081482"/>
                <a:gd name="connsiteX14" fmla="*/ 1869206 w 1869206"/>
                <a:gd name="connsiteY14" fmla="*/ 1457167 h 2081482"/>
                <a:gd name="connsiteX15" fmla="*/ 1835783 w 1869206"/>
                <a:gd name="connsiteY15" fmla="*/ 1566587 h 2081482"/>
                <a:gd name="connsiteX16" fmla="*/ 1831718 w 1869206"/>
                <a:gd name="connsiteY16" fmla="*/ 1571514 h 2081482"/>
                <a:gd name="connsiteX17" fmla="*/ 1823551 w 1869206"/>
                <a:gd name="connsiteY17" fmla="*/ 1584837 h 2081482"/>
                <a:gd name="connsiteX18" fmla="*/ 1765270 w 1869206"/>
                <a:gd name="connsiteY18" fmla="*/ 1636244 h 2081482"/>
                <a:gd name="connsiteX19" fmla="*/ 1039565 w 1869206"/>
                <a:gd name="connsiteY19" fmla="*/ 2055231 h 2081482"/>
                <a:gd name="connsiteX20" fmla="*/ 891061 w 1869206"/>
                <a:gd name="connsiteY20" fmla="*/ 2074781 h 2081482"/>
                <a:gd name="connsiteX21" fmla="*/ 876405 w 1869206"/>
                <a:gd name="connsiteY21" fmla="*/ 2069309 h 2081482"/>
                <a:gd name="connsiteX22" fmla="*/ 867824 w 1869206"/>
                <a:gd name="connsiteY22" fmla="*/ 2067367 h 2081482"/>
                <a:gd name="connsiteX23" fmla="*/ 831679 w 1869206"/>
                <a:gd name="connsiteY23" fmla="*/ 2051089 h 2081482"/>
                <a:gd name="connsiteX24" fmla="*/ 105974 w 1869206"/>
                <a:gd name="connsiteY24" fmla="*/ 1632103 h 2081482"/>
                <a:gd name="connsiteX25" fmla="*/ 93478 w 1869206"/>
                <a:gd name="connsiteY25" fmla="*/ 1623106 h 2081482"/>
                <a:gd name="connsiteX26" fmla="*/ 86284 w 1869206"/>
                <a:gd name="connsiteY26" fmla="*/ 1619201 h 2081482"/>
                <a:gd name="connsiteX27" fmla="*/ 74137 w 1869206"/>
                <a:gd name="connsiteY27" fmla="*/ 1609179 h 2081482"/>
                <a:gd name="connsiteX28" fmla="*/ 73804 w 1869206"/>
                <a:gd name="connsiteY28" fmla="*/ 1608939 h 2081482"/>
                <a:gd name="connsiteX29" fmla="*/ 73669 w 1869206"/>
                <a:gd name="connsiteY29" fmla="*/ 1608792 h 2081482"/>
                <a:gd name="connsiteX30" fmla="*/ 57320 w 1869206"/>
                <a:gd name="connsiteY30" fmla="*/ 1595303 h 2081482"/>
                <a:gd name="connsiteX31" fmla="*/ 0 w 1869206"/>
                <a:gd name="connsiteY31" fmla="*/ 1456920 h 2081482"/>
                <a:gd name="connsiteX32" fmla="*/ 0 w 1869206"/>
                <a:gd name="connsiteY32" fmla="*/ 618948 h 2081482"/>
                <a:gd name="connsiteX33" fmla="*/ 86284 w 1869206"/>
                <a:gd name="connsiteY33" fmla="*/ 456668 h 2081482"/>
                <a:gd name="connsiteX34" fmla="*/ 99033 w 1869206"/>
                <a:gd name="connsiteY34" fmla="*/ 449748 h 2081482"/>
                <a:gd name="connsiteX35" fmla="*/ 105973 w 1869206"/>
                <a:gd name="connsiteY35" fmla="*/ 444751 h 2081482"/>
                <a:gd name="connsiteX36" fmla="*/ 831678 w 1869206"/>
                <a:gd name="connsiteY36" fmla="*/ 25765 h 2081482"/>
                <a:gd name="connsiteX37" fmla="*/ 905339 w 1869206"/>
                <a:gd name="connsiteY37" fmla="*/ 995 h 2081482"/>
                <a:gd name="connsiteX38" fmla="*/ 925292 w 1869206"/>
                <a:gd name="connsiteY38" fmla="*/ 470 h 208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9206" h="2081482">
                  <a:moveTo>
                    <a:pt x="928093" y="0"/>
                  </a:moveTo>
                  <a:lnTo>
                    <a:pt x="935621" y="198"/>
                  </a:lnTo>
                  <a:lnTo>
                    <a:pt x="943150" y="0"/>
                  </a:lnTo>
                  <a:lnTo>
                    <a:pt x="945951" y="470"/>
                  </a:lnTo>
                  <a:lnTo>
                    <a:pt x="965904" y="995"/>
                  </a:lnTo>
                  <a:cubicBezTo>
                    <a:pt x="991132" y="4126"/>
                    <a:pt x="1016163" y="12254"/>
                    <a:pt x="1039564" y="25765"/>
                  </a:cubicBezTo>
                  <a:lnTo>
                    <a:pt x="1765269" y="444751"/>
                  </a:lnTo>
                  <a:lnTo>
                    <a:pt x="1779837" y="455241"/>
                  </a:lnTo>
                  <a:lnTo>
                    <a:pt x="1782923" y="456915"/>
                  </a:lnTo>
                  <a:lnTo>
                    <a:pt x="1788131" y="461213"/>
                  </a:lnTo>
                  <a:lnTo>
                    <a:pt x="1797438" y="467915"/>
                  </a:lnTo>
                  <a:lnTo>
                    <a:pt x="1801248" y="472035"/>
                  </a:lnTo>
                  <a:lnTo>
                    <a:pt x="1811886" y="480812"/>
                  </a:lnTo>
                  <a:cubicBezTo>
                    <a:pt x="1847301" y="516228"/>
                    <a:pt x="1869206" y="565154"/>
                    <a:pt x="1869206" y="619195"/>
                  </a:cubicBezTo>
                  <a:lnTo>
                    <a:pt x="1869206" y="1457167"/>
                  </a:lnTo>
                  <a:cubicBezTo>
                    <a:pt x="1869206" y="1497699"/>
                    <a:pt x="1856885" y="1535352"/>
                    <a:pt x="1835783" y="1566587"/>
                  </a:cubicBezTo>
                  <a:lnTo>
                    <a:pt x="1831718" y="1571514"/>
                  </a:lnTo>
                  <a:lnTo>
                    <a:pt x="1823551" y="1584837"/>
                  </a:lnTo>
                  <a:cubicBezTo>
                    <a:pt x="1808226" y="1605120"/>
                    <a:pt x="1788671" y="1622734"/>
                    <a:pt x="1765270" y="1636244"/>
                  </a:cubicBezTo>
                  <a:lnTo>
                    <a:pt x="1039565" y="2055231"/>
                  </a:lnTo>
                  <a:cubicBezTo>
                    <a:pt x="992763" y="2082251"/>
                    <a:pt x="939440" y="2087744"/>
                    <a:pt x="891061" y="2074781"/>
                  </a:cubicBezTo>
                  <a:lnTo>
                    <a:pt x="876405" y="2069309"/>
                  </a:lnTo>
                  <a:lnTo>
                    <a:pt x="867824" y="2067367"/>
                  </a:lnTo>
                  <a:cubicBezTo>
                    <a:pt x="855488" y="2063254"/>
                    <a:pt x="843380" y="2057844"/>
                    <a:pt x="831679" y="2051089"/>
                  </a:cubicBezTo>
                  <a:lnTo>
                    <a:pt x="105974" y="1632103"/>
                  </a:lnTo>
                  <a:lnTo>
                    <a:pt x="93478" y="1623106"/>
                  </a:lnTo>
                  <a:lnTo>
                    <a:pt x="86284" y="1619201"/>
                  </a:lnTo>
                  <a:lnTo>
                    <a:pt x="74137" y="1609179"/>
                  </a:lnTo>
                  <a:lnTo>
                    <a:pt x="73804" y="1608939"/>
                  </a:lnTo>
                  <a:lnTo>
                    <a:pt x="73669" y="1608792"/>
                  </a:lnTo>
                  <a:lnTo>
                    <a:pt x="57320" y="1595303"/>
                  </a:lnTo>
                  <a:cubicBezTo>
                    <a:pt x="21904" y="1559888"/>
                    <a:pt x="0" y="1510963"/>
                    <a:pt x="0" y="1456920"/>
                  </a:cubicBezTo>
                  <a:lnTo>
                    <a:pt x="0" y="618948"/>
                  </a:lnTo>
                  <a:cubicBezTo>
                    <a:pt x="0" y="551396"/>
                    <a:pt x="34226" y="491837"/>
                    <a:pt x="86284" y="456668"/>
                  </a:cubicBezTo>
                  <a:lnTo>
                    <a:pt x="99033" y="449748"/>
                  </a:lnTo>
                  <a:lnTo>
                    <a:pt x="105973" y="444751"/>
                  </a:lnTo>
                  <a:lnTo>
                    <a:pt x="831678" y="25765"/>
                  </a:lnTo>
                  <a:cubicBezTo>
                    <a:pt x="855079" y="12254"/>
                    <a:pt x="880111" y="4126"/>
                    <a:pt x="905339" y="995"/>
                  </a:cubicBezTo>
                  <a:lnTo>
                    <a:pt x="925292" y="470"/>
                  </a:lnTo>
                  <a:close/>
                </a:path>
              </a:pathLst>
            </a:custGeom>
          </p:spPr>
        </p:pic>
        <p:sp>
          <p:nvSpPr>
            <p:cNvPr id="18" name="任意多边形 17"/>
            <p:cNvSpPr/>
            <p:nvPr/>
          </p:nvSpPr>
          <p:spPr>
            <a:xfrm rot="5400000">
              <a:off x="1802386" y="2868259"/>
              <a:ext cx="2081482" cy="18692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3258517" y="1857700"/>
            <a:ext cx="1609126" cy="1788949"/>
            <a:chOff x="3258517" y="1857700"/>
            <a:chExt cx="1609126" cy="1788949"/>
          </a:xfrm>
          <a:effectLst>
            <a:outerShdw blurRad="431800" dist="203200" dir="2700000" algn="tl" rotWithShape="0">
              <a:prstClr val="black">
                <a:alpha val="27000"/>
              </a:prstClr>
            </a:outerShdw>
          </a:effectLst>
        </p:grpSpPr>
        <p:pic>
          <p:nvPicPr>
            <p:cNvPr id="56" name="图片 55"/>
            <p:cNvPicPr>
              <a:picLocks noChangeAspect="1"/>
            </p:cNvPicPr>
            <p:nvPr/>
          </p:nvPicPr>
          <p:blipFill>
            <a:blip r:embed="rId4" cstate="print">
              <a:extLst>
                <a:ext uri="{28A0092B-C50C-407E-A947-70E740481C1C}">
                  <a14:useLocalDpi xmlns:a14="http://schemas.microsoft.com/office/drawing/2010/main" val="0"/>
                </a:ext>
              </a:extLst>
            </a:blip>
            <a:srcRect l="42720" r="1201" b="7218"/>
            <a:stretch>
              <a:fillRect/>
            </a:stretch>
          </p:blipFill>
          <p:spPr>
            <a:xfrm>
              <a:off x="3258517" y="1870936"/>
              <a:ext cx="1609126" cy="1775713"/>
            </a:xfrm>
            <a:custGeom>
              <a:avLst/>
              <a:gdLst>
                <a:gd name="connsiteX0" fmla="*/ 733882 w 1609126"/>
                <a:gd name="connsiteY0" fmla="*/ 0 h 1775713"/>
                <a:gd name="connsiteX1" fmla="*/ 876998 w 1609126"/>
                <a:gd name="connsiteY1" fmla="*/ 0 h 1775713"/>
                <a:gd name="connsiteX2" fmla="*/ 894920 w 1609126"/>
                <a:gd name="connsiteY2" fmla="*/ 6027 h 1775713"/>
                <a:gd name="connsiteX3" fmla="*/ 1519651 w 1609126"/>
                <a:gd name="connsiteY3" fmla="*/ 366716 h 1775713"/>
                <a:gd name="connsiteX4" fmla="*/ 1532192 w 1609126"/>
                <a:gd name="connsiteY4" fmla="*/ 375746 h 1775713"/>
                <a:gd name="connsiteX5" fmla="*/ 1534848 w 1609126"/>
                <a:gd name="connsiteY5" fmla="*/ 377187 h 1775713"/>
                <a:gd name="connsiteX6" fmla="*/ 1539332 w 1609126"/>
                <a:gd name="connsiteY6" fmla="*/ 380887 h 1775713"/>
                <a:gd name="connsiteX7" fmla="*/ 1547344 w 1609126"/>
                <a:gd name="connsiteY7" fmla="*/ 386656 h 1775713"/>
                <a:gd name="connsiteX8" fmla="*/ 1550624 w 1609126"/>
                <a:gd name="connsiteY8" fmla="*/ 390203 h 1775713"/>
                <a:gd name="connsiteX9" fmla="*/ 1559782 w 1609126"/>
                <a:gd name="connsiteY9" fmla="*/ 397760 h 1775713"/>
                <a:gd name="connsiteX10" fmla="*/ 1609126 w 1609126"/>
                <a:gd name="connsiteY10" fmla="*/ 516888 h 1775713"/>
                <a:gd name="connsiteX11" fmla="*/ 1609126 w 1609126"/>
                <a:gd name="connsiteY11" fmla="*/ 1238265 h 1775713"/>
                <a:gd name="connsiteX12" fmla="*/ 1580354 w 1609126"/>
                <a:gd name="connsiteY12" fmla="*/ 1332460 h 1775713"/>
                <a:gd name="connsiteX13" fmla="*/ 1576854 w 1609126"/>
                <a:gd name="connsiteY13" fmla="*/ 1336701 h 1775713"/>
                <a:gd name="connsiteX14" fmla="*/ 1569824 w 1609126"/>
                <a:gd name="connsiteY14" fmla="*/ 1348171 h 1775713"/>
                <a:gd name="connsiteX15" fmla="*/ 1519652 w 1609126"/>
                <a:gd name="connsiteY15" fmla="*/ 1392425 h 1775713"/>
                <a:gd name="connsiteX16" fmla="*/ 894920 w 1609126"/>
                <a:gd name="connsiteY16" fmla="*/ 1753114 h 1775713"/>
                <a:gd name="connsiteX17" fmla="*/ 767080 w 1609126"/>
                <a:gd name="connsiteY17" fmla="*/ 1769945 h 1775713"/>
                <a:gd name="connsiteX18" fmla="*/ 754462 w 1609126"/>
                <a:gd name="connsiteY18" fmla="*/ 1765234 h 1775713"/>
                <a:gd name="connsiteX19" fmla="*/ 747076 w 1609126"/>
                <a:gd name="connsiteY19" fmla="*/ 1763562 h 1775713"/>
                <a:gd name="connsiteX20" fmla="*/ 715960 w 1609126"/>
                <a:gd name="connsiteY20" fmla="*/ 1749549 h 1775713"/>
                <a:gd name="connsiteX21" fmla="*/ 91229 w 1609126"/>
                <a:gd name="connsiteY21" fmla="*/ 1388860 h 1775713"/>
                <a:gd name="connsiteX22" fmla="*/ 80472 w 1609126"/>
                <a:gd name="connsiteY22" fmla="*/ 1381115 h 1775713"/>
                <a:gd name="connsiteX23" fmla="*/ 74278 w 1609126"/>
                <a:gd name="connsiteY23" fmla="*/ 1377753 h 1775713"/>
                <a:gd name="connsiteX24" fmla="*/ 63822 w 1609126"/>
                <a:gd name="connsiteY24" fmla="*/ 1369126 h 1775713"/>
                <a:gd name="connsiteX25" fmla="*/ 63535 w 1609126"/>
                <a:gd name="connsiteY25" fmla="*/ 1368920 h 1775713"/>
                <a:gd name="connsiteX26" fmla="*/ 63419 w 1609126"/>
                <a:gd name="connsiteY26" fmla="*/ 1368793 h 1775713"/>
                <a:gd name="connsiteX27" fmla="*/ 49345 w 1609126"/>
                <a:gd name="connsiteY27" fmla="*/ 1357181 h 1775713"/>
                <a:gd name="connsiteX28" fmla="*/ 0 w 1609126"/>
                <a:gd name="connsiteY28" fmla="*/ 1238052 h 1775713"/>
                <a:gd name="connsiteX29" fmla="*/ 0 w 1609126"/>
                <a:gd name="connsiteY29" fmla="*/ 516675 h 1775713"/>
                <a:gd name="connsiteX30" fmla="*/ 74278 w 1609126"/>
                <a:gd name="connsiteY30" fmla="*/ 376974 h 1775713"/>
                <a:gd name="connsiteX31" fmla="*/ 85254 w 1609126"/>
                <a:gd name="connsiteY31" fmla="*/ 371018 h 1775713"/>
                <a:gd name="connsiteX32" fmla="*/ 91228 w 1609126"/>
                <a:gd name="connsiteY32" fmla="*/ 366716 h 1775713"/>
                <a:gd name="connsiteX33" fmla="*/ 715959 w 1609126"/>
                <a:gd name="connsiteY33" fmla="*/ 6027 h 177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09126" h="1775713">
                  <a:moveTo>
                    <a:pt x="733882" y="0"/>
                  </a:moveTo>
                  <a:lnTo>
                    <a:pt x="876998" y="0"/>
                  </a:lnTo>
                  <a:lnTo>
                    <a:pt x="894920" y="6027"/>
                  </a:lnTo>
                  <a:lnTo>
                    <a:pt x="1519651" y="366716"/>
                  </a:lnTo>
                  <a:lnTo>
                    <a:pt x="1532192" y="375746"/>
                  </a:lnTo>
                  <a:lnTo>
                    <a:pt x="1534848" y="377187"/>
                  </a:lnTo>
                  <a:lnTo>
                    <a:pt x="1539332" y="380887"/>
                  </a:lnTo>
                  <a:lnTo>
                    <a:pt x="1547344" y="386656"/>
                  </a:lnTo>
                  <a:lnTo>
                    <a:pt x="1550624" y="390203"/>
                  </a:lnTo>
                  <a:lnTo>
                    <a:pt x="1559782" y="397760"/>
                  </a:lnTo>
                  <a:cubicBezTo>
                    <a:pt x="1590269" y="428247"/>
                    <a:pt x="1609126" y="470366"/>
                    <a:pt x="1609126" y="516888"/>
                  </a:cubicBezTo>
                  <a:lnTo>
                    <a:pt x="1609126" y="1238265"/>
                  </a:lnTo>
                  <a:cubicBezTo>
                    <a:pt x="1609126" y="1273157"/>
                    <a:pt x="1598519" y="1305571"/>
                    <a:pt x="1580354" y="1332460"/>
                  </a:cubicBezTo>
                  <a:lnTo>
                    <a:pt x="1576854" y="1336701"/>
                  </a:lnTo>
                  <a:lnTo>
                    <a:pt x="1569824" y="1348171"/>
                  </a:lnTo>
                  <a:cubicBezTo>
                    <a:pt x="1556631" y="1365632"/>
                    <a:pt x="1539797" y="1380795"/>
                    <a:pt x="1519652" y="1392425"/>
                  </a:cubicBezTo>
                  <a:lnTo>
                    <a:pt x="894920" y="1753114"/>
                  </a:lnTo>
                  <a:cubicBezTo>
                    <a:pt x="854630" y="1776375"/>
                    <a:pt x="808727" y="1781104"/>
                    <a:pt x="767080" y="1769945"/>
                  </a:cubicBezTo>
                  <a:lnTo>
                    <a:pt x="754462" y="1765234"/>
                  </a:lnTo>
                  <a:lnTo>
                    <a:pt x="747076" y="1763562"/>
                  </a:lnTo>
                  <a:cubicBezTo>
                    <a:pt x="736456" y="1760021"/>
                    <a:pt x="726032" y="1755364"/>
                    <a:pt x="715960" y="1749549"/>
                  </a:cubicBezTo>
                  <a:lnTo>
                    <a:pt x="91229" y="1388860"/>
                  </a:lnTo>
                  <a:lnTo>
                    <a:pt x="80472" y="1381115"/>
                  </a:lnTo>
                  <a:lnTo>
                    <a:pt x="74278" y="1377753"/>
                  </a:lnTo>
                  <a:lnTo>
                    <a:pt x="63822" y="1369126"/>
                  </a:lnTo>
                  <a:lnTo>
                    <a:pt x="63535" y="1368920"/>
                  </a:lnTo>
                  <a:lnTo>
                    <a:pt x="63419" y="1368793"/>
                  </a:lnTo>
                  <a:lnTo>
                    <a:pt x="49345" y="1357181"/>
                  </a:lnTo>
                  <a:cubicBezTo>
                    <a:pt x="18857" y="1326693"/>
                    <a:pt x="0" y="1284575"/>
                    <a:pt x="0" y="1238052"/>
                  </a:cubicBezTo>
                  <a:lnTo>
                    <a:pt x="0" y="516675"/>
                  </a:lnTo>
                  <a:cubicBezTo>
                    <a:pt x="0" y="458522"/>
                    <a:pt x="29464" y="407250"/>
                    <a:pt x="74278" y="376974"/>
                  </a:cubicBezTo>
                  <a:lnTo>
                    <a:pt x="85254" y="371018"/>
                  </a:lnTo>
                  <a:lnTo>
                    <a:pt x="91228" y="366716"/>
                  </a:lnTo>
                  <a:lnTo>
                    <a:pt x="715959" y="6027"/>
                  </a:lnTo>
                  <a:close/>
                </a:path>
              </a:pathLst>
            </a:custGeom>
          </p:spPr>
        </p:pic>
        <p:sp>
          <p:nvSpPr>
            <p:cNvPr id="22" name="任意多边形 21"/>
            <p:cNvSpPr/>
            <p:nvPr/>
          </p:nvSpPr>
          <p:spPr>
            <a:xfrm rot="5400000">
              <a:off x="3174024" y="1948700"/>
              <a:ext cx="1784619" cy="160261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4039021" y="3501446"/>
            <a:ext cx="1482564" cy="1650932"/>
            <a:chOff x="4039021" y="3501446"/>
            <a:chExt cx="1482564" cy="1650932"/>
          </a:xfrm>
          <a:effectLst>
            <a:outerShdw blurRad="431800" dist="203200" dir="2700000" algn="tl" rotWithShape="0">
              <a:prstClr val="black">
                <a:alpha val="27000"/>
              </a:prstClr>
            </a:outerShdw>
          </a:effectLst>
        </p:grpSpPr>
        <p:pic>
          <p:nvPicPr>
            <p:cNvPr id="62" name="图片 61"/>
            <p:cNvPicPr>
              <a:picLocks noChangeAspect="1"/>
            </p:cNvPicPr>
            <p:nvPr/>
          </p:nvPicPr>
          <p:blipFill>
            <a:blip r:embed="rId5" cstate="print">
              <a:extLst>
                <a:ext uri="{28A0092B-C50C-407E-A947-70E740481C1C}">
                  <a14:useLocalDpi xmlns:a14="http://schemas.microsoft.com/office/drawing/2010/main" val="0"/>
                </a:ext>
              </a:extLst>
            </a:blip>
            <a:srcRect l="43476" t="10614" b="12472"/>
            <a:stretch>
              <a:fillRect/>
            </a:stretch>
          </p:blipFill>
          <p:spPr>
            <a:xfrm>
              <a:off x="4048740" y="3509032"/>
              <a:ext cx="1470050" cy="1636996"/>
            </a:xfrm>
            <a:custGeom>
              <a:avLst/>
              <a:gdLst>
                <a:gd name="connsiteX0" fmla="*/ 729905 w 1470050"/>
                <a:gd name="connsiteY0" fmla="*/ 0 h 1636996"/>
                <a:gd name="connsiteX1" fmla="*/ 735825 w 1470050"/>
                <a:gd name="connsiteY1" fmla="*/ 156 h 1636996"/>
                <a:gd name="connsiteX2" fmla="*/ 741747 w 1470050"/>
                <a:gd name="connsiteY2" fmla="*/ 0 h 1636996"/>
                <a:gd name="connsiteX3" fmla="*/ 743950 w 1470050"/>
                <a:gd name="connsiteY3" fmla="*/ 369 h 1636996"/>
                <a:gd name="connsiteX4" fmla="*/ 759642 w 1470050"/>
                <a:gd name="connsiteY4" fmla="*/ 783 h 1636996"/>
                <a:gd name="connsiteX5" fmla="*/ 817572 w 1470050"/>
                <a:gd name="connsiteY5" fmla="*/ 20263 h 1636996"/>
                <a:gd name="connsiteX6" fmla="*/ 1388308 w 1470050"/>
                <a:gd name="connsiteY6" fmla="*/ 349777 h 1636996"/>
                <a:gd name="connsiteX7" fmla="*/ 1399765 w 1470050"/>
                <a:gd name="connsiteY7" fmla="*/ 358027 h 1636996"/>
                <a:gd name="connsiteX8" fmla="*/ 1402192 w 1470050"/>
                <a:gd name="connsiteY8" fmla="*/ 359344 h 1636996"/>
                <a:gd name="connsiteX9" fmla="*/ 1406289 w 1470050"/>
                <a:gd name="connsiteY9" fmla="*/ 362724 h 1636996"/>
                <a:gd name="connsiteX10" fmla="*/ 1413608 w 1470050"/>
                <a:gd name="connsiteY10" fmla="*/ 367995 h 1636996"/>
                <a:gd name="connsiteX11" fmla="*/ 1416604 w 1470050"/>
                <a:gd name="connsiteY11" fmla="*/ 371235 h 1636996"/>
                <a:gd name="connsiteX12" fmla="*/ 1424970 w 1470050"/>
                <a:gd name="connsiteY12" fmla="*/ 378138 h 1636996"/>
                <a:gd name="connsiteX13" fmla="*/ 1470050 w 1470050"/>
                <a:gd name="connsiteY13" fmla="*/ 486971 h 1636996"/>
                <a:gd name="connsiteX14" fmla="*/ 1470050 w 1470050"/>
                <a:gd name="connsiteY14" fmla="*/ 1146000 h 1636996"/>
                <a:gd name="connsiteX15" fmla="*/ 1443765 w 1470050"/>
                <a:gd name="connsiteY15" fmla="*/ 1232053 h 1636996"/>
                <a:gd name="connsiteX16" fmla="*/ 1440568 w 1470050"/>
                <a:gd name="connsiteY16" fmla="*/ 1235928 h 1636996"/>
                <a:gd name="connsiteX17" fmla="*/ 1434145 w 1470050"/>
                <a:gd name="connsiteY17" fmla="*/ 1246406 h 1636996"/>
                <a:gd name="connsiteX18" fmla="*/ 1388309 w 1470050"/>
                <a:gd name="connsiteY18" fmla="*/ 1286836 h 1636996"/>
                <a:gd name="connsiteX19" fmla="*/ 817573 w 1470050"/>
                <a:gd name="connsiteY19" fmla="*/ 1616350 h 1636996"/>
                <a:gd name="connsiteX20" fmla="*/ 700781 w 1470050"/>
                <a:gd name="connsiteY20" fmla="*/ 1631726 h 1636996"/>
                <a:gd name="connsiteX21" fmla="*/ 689255 w 1470050"/>
                <a:gd name="connsiteY21" fmla="*/ 1627422 h 1636996"/>
                <a:gd name="connsiteX22" fmla="*/ 682506 w 1470050"/>
                <a:gd name="connsiteY22" fmla="*/ 1625895 h 1636996"/>
                <a:gd name="connsiteX23" fmla="*/ 654080 w 1470050"/>
                <a:gd name="connsiteY23" fmla="*/ 1613094 h 1636996"/>
                <a:gd name="connsiteX24" fmla="*/ 83344 w 1470050"/>
                <a:gd name="connsiteY24" fmla="*/ 1283579 h 1636996"/>
                <a:gd name="connsiteX25" fmla="*/ 73517 w 1470050"/>
                <a:gd name="connsiteY25" fmla="*/ 1276503 h 1636996"/>
                <a:gd name="connsiteX26" fmla="*/ 67858 w 1470050"/>
                <a:gd name="connsiteY26" fmla="*/ 1273432 h 1636996"/>
                <a:gd name="connsiteX27" fmla="*/ 58306 w 1470050"/>
                <a:gd name="connsiteY27" fmla="*/ 1265550 h 1636996"/>
                <a:gd name="connsiteX28" fmla="*/ 58044 w 1470050"/>
                <a:gd name="connsiteY28" fmla="*/ 1265362 h 1636996"/>
                <a:gd name="connsiteX29" fmla="*/ 57937 w 1470050"/>
                <a:gd name="connsiteY29" fmla="*/ 1265246 h 1636996"/>
                <a:gd name="connsiteX30" fmla="*/ 45080 w 1470050"/>
                <a:gd name="connsiteY30" fmla="*/ 1254637 h 1636996"/>
                <a:gd name="connsiteX31" fmla="*/ 0 w 1470050"/>
                <a:gd name="connsiteY31" fmla="*/ 1145805 h 1636996"/>
                <a:gd name="connsiteX32" fmla="*/ 0 w 1470050"/>
                <a:gd name="connsiteY32" fmla="*/ 486776 h 1636996"/>
                <a:gd name="connsiteX33" fmla="*/ 67858 w 1470050"/>
                <a:gd name="connsiteY33" fmla="*/ 359150 h 1636996"/>
                <a:gd name="connsiteX34" fmla="*/ 77885 w 1470050"/>
                <a:gd name="connsiteY34" fmla="*/ 353708 h 1636996"/>
                <a:gd name="connsiteX35" fmla="*/ 83343 w 1470050"/>
                <a:gd name="connsiteY35" fmla="*/ 349777 h 1636996"/>
                <a:gd name="connsiteX36" fmla="*/ 654079 w 1470050"/>
                <a:gd name="connsiteY36" fmla="*/ 20263 h 1636996"/>
                <a:gd name="connsiteX37" fmla="*/ 712010 w 1470050"/>
                <a:gd name="connsiteY37" fmla="*/ 783 h 1636996"/>
                <a:gd name="connsiteX38" fmla="*/ 727702 w 1470050"/>
                <a:gd name="connsiteY38" fmla="*/ 369 h 163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0050" h="1636996">
                  <a:moveTo>
                    <a:pt x="729905" y="0"/>
                  </a:moveTo>
                  <a:lnTo>
                    <a:pt x="735825" y="156"/>
                  </a:lnTo>
                  <a:lnTo>
                    <a:pt x="741747" y="0"/>
                  </a:lnTo>
                  <a:lnTo>
                    <a:pt x="743950" y="369"/>
                  </a:lnTo>
                  <a:lnTo>
                    <a:pt x="759642" y="783"/>
                  </a:lnTo>
                  <a:cubicBezTo>
                    <a:pt x="779482" y="3245"/>
                    <a:pt x="799169" y="9637"/>
                    <a:pt x="817572" y="20263"/>
                  </a:cubicBezTo>
                  <a:lnTo>
                    <a:pt x="1388308" y="349777"/>
                  </a:lnTo>
                  <a:lnTo>
                    <a:pt x="1399765" y="358027"/>
                  </a:lnTo>
                  <a:lnTo>
                    <a:pt x="1402192" y="359344"/>
                  </a:lnTo>
                  <a:lnTo>
                    <a:pt x="1406289" y="362724"/>
                  </a:lnTo>
                  <a:lnTo>
                    <a:pt x="1413608" y="367995"/>
                  </a:lnTo>
                  <a:lnTo>
                    <a:pt x="1416604" y="371235"/>
                  </a:lnTo>
                  <a:lnTo>
                    <a:pt x="1424970" y="378138"/>
                  </a:lnTo>
                  <a:cubicBezTo>
                    <a:pt x="1452823" y="405991"/>
                    <a:pt x="1470050" y="444469"/>
                    <a:pt x="1470050" y="486971"/>
                  </a:cubicBezTo>
                  <a:lnTo>
                    <a:pt x="1470050" y="1146000"/>
                  </a:lnTo>
                  <a:cubicBezTo>
                    <a:pt x="1470050" y="1177876"/>
                    <a:pt x="1460360" y="1207489"/>
                    <a:pt x="1443765" y="1232053"/>
                  </a:cubicBezTo>
                  <a:lnTo>
                    <a:pt x="1440568" y="1235928"/>
                  </a:lnTo>
                  <a:lnTo>
                    <a:pt x="1434145" y="1246406"/>
                  </a:lnTo>
                  <a:cubicBezTo>
                    <a:pt x="1422092" y="1262358"/>
                    <a:pt x="1406713" y="1276210"/>
                    <a:pt x="1388309" y="1286836"/>
                  </a:cubicBezTo>
                  <a:lnTo>
                    <a:pt x="817573" y="1616350"/>
                  </a:lnTo>
                  <a:cubicBezTo>
                    <a:pt x="780765" y="1637601"/>
                    <a:pt x="738829" y="1641921"/>
                    <a:pt x="700781" y="1631726"/>
                  </a:cubicBezTo>
                  <a:lnTo>
                    <a:pt x="689255" y="1627422"/>
                  </a:lnTo>
                  <a:lnTo>
                    <a:pt x="682506" y="1625895"/>
                  </a:lnTo>
                  <a:cubicBezTo>
                    <a:pt x="672804" y="1622661"/>
                    <a:pt x="663282" y="1618406"/>
                    <a:pt x="654080" y="1613094"/>
                  </a:cubicBezTo>
                  <a:lnTo>
                    <a:pt x="83344" y="1283579"/>
                  </a:lnTo>
                  <a:lnTo>
                    <a:pt x="73517" y="1276503"/>
                  </a:lnTo>
                  <a:lnTo>
                    <a:pt x="67858" y="1273432"/>
                  </a:lnTo>
                  <a:lnTo>
                    <a:pt x="58306" y="1265550"/>
                  </a:lnTo>
                  <a:lnTo>
                    <a:pt x="58044" y="1265362"/>
                  </a:lnTo>
                  <a:lnTo>
                    <a:pt x="57937" y="1265246"/>
                  </a:lnTo>
                  <a:lnTo>
                    <a:pt x="45080" y="1254637"/>
                  </a:lnTo>
                  <a:cubicBezTo>
                    <a:pt x="17227" y="1226785"/>
                    <a:pt x="0" y="1188307"/>
                    <a:pt x="0" y="1145805"/>
                  </a:cubicBezTo>
                  <a:lnTo>
                    <a:pt x="0" y="486776"/>
                  </a:lnTo>
                  <a:cubicBezTo>
                    <a:pt x="0" y="433649"/>
                    <a:pt x="26918" y="386809"/>
                    <a:pt x="67858" y="359150"/>
                  </a:cubicBezTo>
                  <a:lnTo>
                    <a:pt x="77885" y="353708"/>
                  </a:lnTo>
                  <a:lnTo>
                    <a:pt x="83343" y="349777"/>
                  </a:lnTo>
                  <a:lnTo>
                    <a:pt x="654079" y="20263"/>
                  </a:lnTo>
                  <a:cubicBezTo>
                    <a:pt x="672483" y="9637"/>
                    <a:pt x="692169" y="3245"/>
                    <a:pt x="712010" y="783"/>
                  </a:cubicBezTo>
                  <a:lnTo>
                    <a:pt x="727702" y="369"/>
                  </a:lnTo>
                  <a:close/>
                </a:path>
              </a:pathLst>
            </a:custGeom>
          </p:spPr>
        </p:pic>
        <p:sp>
          <p:nvSpPr>
            <p:cNvPr id="26" name="任意多边形 25"/>
            <p:cNvSpPr/>
            <p:nvPr/>
          </p:nvSpPr>
          <p:spPr>
            <a:xfrm rot="5400000">
              <a:off x="3954837" y="3585630"/>
              <a:ext cx="1650932" cy="148256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p:cNvSpPr/>
          <p:nvPr/>
        </p:nvSpPr>
        <p:spPr>
          <a:xfrm>
            <a:off x="7626581" y="1674993"/>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583039" y="2093091"/>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7626581" y="332465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7583039" y="3742755"/>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7626581" y="4965560"/>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626581" y="5383658"/>
            <a:ext cx="3465965"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707083" y="1774375"/>
            <a:ext cx="732098" cy="769441"/>
            <a:chOff x="6489367" y="1774375"/>
            <a:chExt cx="732098" cy="769441"/>
          </a:xfrm>
        </p:grpSpPr>
        <p:sp>
          <p:nvSpPr>
            <p:cNvPr id="32" name="任意多边形 31"/>
            <p:cNvSpPr/>
            <p:nvPr/>
          </p:nvSpPr>
          <p:spPr>
            <a:xfrm>
              <a:off x="6489367" y="1830376"/>
              <a:ext cx="732098" cy="65743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5" name="文本框 44"/>
            <p:cNvSpPr txBox="1"/>
            <p:nvPr/>
          </p:nvSpPr>
          <p:spPr>
            <a:xfrm>
              <a:off x="6582745" y="1774375"/>
              <a:ext cx="545342"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01</a:t>
              </a:r>
              <a:endParaRPr lang="zh-CN" altLang="en-US" sz="4400" dirty="0">
                <a:solidFill>
                  <a:srgbClr val="2FA598"/>
                </a:solidFill>
                <a:latin typeface="Agency FB" panose="020B0503020202020204" pitchFamily="34" charset="0"/>
              </a:endParaRPr>
            </a:p>
          </p:txBody>
        </p:sp>
      </p:grpSp>
      <p:grpSp>
        <p:nvGrpSpPr>
          <p:cNvPr id="51" name="组合 50"/>
          <p:cNvGrpSpPr/>
          <p:nvPr/>
        </p:nvGrpSpPr>
        <p:grpSpPr>
          <a:xfrm>
            <a:off x="6707083" y="3414636"/>
            <a:ext cx="732098" cy="769441"/>
            <a:chOff x="6489367" y="3414635"/>
            <a:chExt cx="732098" cy="769441"/>
          </a:xfrm>
        </p:grpSpPr>
        <p:sp>
          <p:nvSpPr>
            <p:cNvPr id="38" name="任意多边形 37"/>
            <p:cNvSpPr/>
            <p:nvPr/>
          </p:nvSpPr>
          <p:spPr>
            <a:xfrm>
              <a:off x="6489367" y="3470636"/>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6" name="文本框 45"/>
            <p:cNvSpPr txBox="1"/>
            <p:nvPr/>
          </p:nvSpPr>
          <p:spPr>
            <a:xfrm>
              <a:off x="6530648" y="3414635"/>
              <a:ext cx="649537"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02</a:t>
              </a:r>
              <a:endParaRPr lang="zh-CN" altLang="en-US" sz="4400" dirty="0">
                <a:solidFill>
                  <a:srgbClr val="2FA598"/>
                </a:solidFill>
                <a:latin typeface="Agency FB" panose="020B0503020202020204" pitchFamily="34" charset="0"/>
              </a:endParaRPr>
            </a:p>
          </p:txBody>
        </p:sp>
      </p:grpSp>
      <p:grpSp>
        <p:nvGrpSpPr>
          <p:cNvPr id="52" name="组合 51"/>
          <p:cNvGrpSpPr/>
          <p:nvPr/>
        </p:nvGrpSpPr>
        <p:grpSpPr>
          <a:xfrm>
            <a:off x="6707083" y="5054897"/>
            <a:ext cx="732098" cy="769441"/>
            <a:chOff x="6489367" y="5054897"/>
            <a:chExt cx="732098" cy="769441"/>
          </a:xfrm>
        </p:grpSpPr>
        <p:sp>
          <p:nvSpPr>
            <p:cNvPr id="39" name="任意多边形 38"/>
            <p:cNvSpPr/>
            <p:nvPr/>
          </p:nvSpPr>
          <p:spPr>
            <a:xfrm>
              <a:off x="6489367" y="5110898"/>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7" name="文本框 46"/>
            <p:cNvSpPr txBox="1"/>
            <p:nvPr/>
          </p:nvSpPr>
          <p:spPr>
            <a:xfrm>
              <a:off x="6521030" y="5054897"/>
              <a:ext cx="668773"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03</a:t>
              </a:r>
              <a:endParaRPr lang="zh-CN" altLang="en-US" sz="4400" dirty="0">
                <a:solidFill>
                  <a:srgbClr val="2FA598"/>
                </a:solidFill>
                <a:latin typeface="Agency FB" panose="020B0503020202020204" pitchFamily="34" charset="0"/>
              </a:endParaRPr>
            </a:p>
          </p:txBody>
        </p:sp>
      </p:grpSp>
      <p:sp>
        <p:nvSpPr>
          <p:cNvPr id="68" name="文本框 6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69" name="文本框 6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70" name="组合 69"/>
          <p:cNvGrpSpPr/>
          <p:nvPr/>
        </p:nvGrpSpPr>
        <p:grpSpPr>
          <a:xfrm>
            <a:off x="207780" y="101257"/>
            <a:ext cx="866605" cy="778226"/>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417745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Scale>
                                      <p:cBhvr>
                                        <p:cTn id="13"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8"/>
                                        </p:tgtEl>
                                        <p:attrNameLst>
                                          <p:attrName>ppt_x</p:attrName>
                                          <p:attrName>ppt_y</p:attrName>
                                        </p:attrNameLst>
                                      </p:cBhvr>
                                    </p:animMotion>
                                    <p:animEffect transition="in" filter="fade">
                                      <p:cBhvr>
                                        <p:cTn id="15" dur="1000"/>
                                        <p:tgtEl>
                                          <p:spTgt spid="5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600"/>
                                        <p:tgtEl>
                                          <p:spTgt spid="53"/>
                                        </p:tgtEl>
                                      </p:cBhvr>
                                    </p:animEffect>
                                    <p:anim calcmode="lin" valueType="num">
                                      <p:cBhvr>
                                        <p:cTn id="20" dur="600" fill="hold"/>
                                        <p:tgtEl>
                                          <p:spTgt spid="53"/>
                                        </p:tgtEl>
                                        <p:attrNameLst>
                                          <p:attrName>ppt_x</p:attrName>
                                        </p:attrNameLst>
                                      </p:cBhvr>
                                      <p:tavLst>
                                        <p:tav tm="0">
                                          <p:val>
                                            <p:strVal val="#ppt_x"/>
                                          </p:val>
                                        </p:tav>
                                        <p:tav tm="100000">
                                          <p:val>
                                            <p:strVal val="#ppt_x"/>
                                          </p:val>
                                        </p:tav>
                                      </p:tavLst>
                                    </p:anim>
                                    <p:anim calcmode="lin" valueType="num">
                                      <p:cBhvr>
                                        <p:cTn id="21" dur="600" fill="hold"/>
                                        <p:tgtEl>
                                          <p:spTgt spid="5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p:tgtEl>
                                          <p:spTgt spid="37"/>
                                        </p:tgtEl>
                                        <p:attrNameLst>
                                          <p:attrName>ppt_x</p:attrName>
                                        </p:attrNameLst>
                                      </p:cBhvr>
                                      <p:tavLst>
                                        <p:tav tm="0">
                                          <p:val>
                                            <p:strVal val="#ppt_x-#ppt_w*1.125000"/>
                                          </p:val>
                                        </p:tav>
                                        <p:tav tm="100000">
                                          <p:val>
                                            <p:strVal val="#ppt_x"/>
                                          </p:val>
                                        </p:tav>
                                      </p:tavLst>
                                    </p:anim>
                                    <p:animEffect transition="in" filter="wipe(right)">
                                      <p:cBhvr>
                                        <p:cTn id="30" dur="500"/>
                                        <p:tgtEl>
                                          <p:spTgt spid="37"/>
                                        </p:tgtEl>
                                      </p:cBhvr>
                                    </p:animEffect>
                                  </p:childTnLst>
                                </p:cTn>
                              </p:par>
                            </p:childTnLst>
                          </p:cTn>
                        </p:par>
                        <p:par>
                          <p:cTn id="31" fill="hold">
                            <p:stCondLst>
                              <p:cond delay="2100"/>
                            </p:stCondLst>
                            <p:childTnLst>
                              <p:par>
                                <p:cTn id="32" presetID="52" presetClass="entr" presetSubtype="0"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Scale>
                                      <p:cBhvr>
                                        <p:cTn id="34"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7"/>
                                        </p:tgtEl>
                                        <p:attrNameLst>
                                          <p:attrName>ppt_x</p:attrName>
                                          <p:attrName>ppt_y</p:attrName>
                                        </p:attrNameLst>
                                      </p:cBhvr>
                                    </p:animMotion>
                                    <p:animEffect transition="in" filter="fade">
                                      <p:cBhvr>
                                        <p:cTn id="36" dur="1000"/>
                                        <p:tgtEl>
                                          <p:spTgt spid="67"/>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600"/>
                                        <p:tgtEl>
                                          <p:spTgt spid="51"/>
                                        </p:tgtEl>
                                      </p:cBhvr>
                                    </p:animEffect>
                                    <p:anim calcmode="lin" valueType="num">
                                      <p:cBhvr>
                                        <p:cTn id="41" dur="600" fill="hold"/>
                                        <p:tgtEl>
                                          <p:spTgt spid="51"/>
                                        </p:tgtEl>
                                        <p:attrNameLst>
                                          <p:attrName>ppt_x</p:attrName>
                                        </p:attrNameLst>
                                      </p:cBhvr>
                                      <p:tavLst>
                                        <p:tav tm="0">
                                          <p:val>
                                            <p:strVal val="#ppt_x"/>
                                          </p:val>
                                        </p:tav>
                                        <p:tav tm="100000">
                                          <p:val>
                                            <p:strVal val="#ppt_x"/>
                                          </p:val>
                                        </p:tav>
                                      </p:tavLst>
                                    </p:anim>
                                    <p:anim calcmode="lin" valueType="num">
                                      <p:cBhvr>
                                        <p:cTn id="42" dur="600" fill="hold"/>
                                        <p:tgtEl>
                                          <p:spTgt spid="51"/>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p:tgtEl>
                                          <p:spTgt spid="41"/>
                                        </p:tgtEl>
                                        <p:attrNameLst>
                                          <p:attrName>ppt_x</p:attrName>
                                        </p:attrNameLst>
                                      </p:cBhvr>
                                      <p:tavLst>
                                        <p:tav tm="0">
                                          <p:val>
                                            <p:strVal val="#ppt_x-#ppt_w*1.125000"/>
                                          </p:val>
                                        </p:tav>
                                        <p:tav tm="100000">
                                          <p:val>
                                            <p:strVal val="#ppt_x"/>
                                          </p:val>
                                        </p:tav>
                                      </p:tavLst>
                                    </p:anim>
                                    <p:animEffect transition="in" filter="wipe(right)">
                                      <p:cBhvr>
                                        <p:cTn id="51" dur="500"/>
                                        <p:tgtEl>
                                          <p:spTgt spid="41"/>
                                        </p:tgtEl>
                                      </p:cBhvr>
                                    </p:animEffect>
                                  </p:childTnLst>
                                </p:cTn>
                              </p:par>
                            </p:childTnLst>
                          </p:cTn>
                        </p:par>
                        <p:par>
                          <p:cTn id="52" fill="hold">
                            <p:stCondLst>
                              <p:cond delay="3700"/>
                            </p:stCondLst>
                            <p:childTnLst>
                              <p:par>
                                <p:cTn id="53" presetID="52"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Scale>
                                      <p:cBhvr>
                                        <p:cTn id="55"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63"/>
                                        </p:tgtEl>
                                        <p:attrNameLst>
                                          <p:attrName>ppt_x</p:attrName>
                                          <p:attrName>ppt_y</p:attrName>
                                        </p:attrNameLst>
                                      </p:cBhvr>
                                    </p:animMotion>
                                    <p:animEffect transition="in" filter="fade">
                                      <p:cBhvr>
                                        <p:cTn id="57" dur="1000"/>
                                        <p:tgtEl>
                                          <p:spTgt spid="63"/>
                                        </p:tgtEl>
                                      </p:cBhvr>
                                    </p:animEffect>
                                  </p:childTnLst>
                                </p:cTn>
                              </p:par>
                            </p:childTnLst>
                          </p:cTn>
                        </p:par>
                        <p:par>
                          <p:cTn id="58" fill="hold">
                            <p:stCondLst>
                              <p:cond delay="4700"/>
                            </p:stCondLst>
                            <p:childTnLst>
                              <p:par>
                                <p:cTn id="59" presetID="42" presetClass="entr" presetSubtype="0"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600"/>
                                        <p:tgtEl>
                                          <p:spTgt spid="52"/>
                                        </p:tgtEl>
                                      </p:cBhvr>
                                    </p:animEffect>
                                    <p:anim calcmode="lin" valueType="num">
                                      <p:cBhvr>
                                        <p:cTn id="62" dur="600" fill="hold"/>
                                        <p:tgtEl>
                                          <p:spTgt spid="52"/>
                                        </p:tgtEl>
                                        <p:attrNameLst>
                                          <p:attrName>ppt_x</p:attrName>
                                        </p:attrNameLst>
                                      </p:cBhvr>
                                      <p:tavLst>
                                        <p:tav tm="0">
                                          <p:val>
                                            <p:strVal val="#ppt_x"/>
                                          </p:val>
                                        </p:tav>
                                        <p:tav tm="100000">
                                          <p:val>
                                            <p:strVal val="#ppt_x"/>
                                          </p:val>
                                        </p:tav>
                                      </p:tavLst>
                                    </p:anim>
                                    <p:anim calcmode="lin" valueType="num">
                                      <p:cBhvr>
                                        <p:cTn id="63" dur="600" fill="hold"/>
                                        <p:tgtEl>
                                          <p:spTgt spid="52"/>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p:tgtEl>
                                          <p:spTgt spid="43"/>
                                        </p:tgtEl>
                                        <p:attrNameLst>
                                          <p:attrName>ppt_x</p:attrName>
                                        </p:attrNameLst>
                                      </p:cBhvr>
                                      <p:tavLst>
                                        <p:tav tm="0">
                                          <p:val>
                                            <p:strVal val="#ppt_x-#ppt_w*1.125000"/>
                                          </p:val>
                                        </p:tav>
                                        <p:tav tm="100000">
                                          <p:val>
                                            <p:strVal val="#ppt_x"/>
                                          </p:val>
                                        </p:tav>
                                      </p:tavLst>
                                    </p:anim>
                                    <p:animEffect transition="in" filter="wipe(right)">
                                      <p:cBhvr>
                                        <p:cTn id="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42"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grpSp>
        <p:nvGrpSpPr>
          <p:cNvPr id="27" name="组合 26"/>
          <p:cNvGrpSpPr/>
          <p:nvPr/>
        </p:nvGrpSpPr>
        <p:grpSpPr>
          <a:xfrm>
            <a:off x="4367587" y="2339373"/>
            <a:ext cx="1430659" cy="1593132"/>
            <a:chOff x="4566926" y="2539398"/>
            <a:chExt cx="1430659" cy="1593132"/>
          </a:xfrm>
        </p:grpSpPr>
        <p:sp>
          <p:nvSpPr>
            <p:cNvPr id="10" name="任意多边形 9"/>
            <p:cNvSpPr/>
            <p:nvPr/>
          </p:nvSpPr>
          <p:spPr>
            <a:xfrm rot="5400000">
              <a:off x="4485690" y="2620634"/>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03"/>
            <p:cNvSpPr>
              <a:spLocks/>
            </p:cNvSpPr>
            <p:nvPr/>
          </p:nvSpPr>
          <p:spPr bwMode="auto">
            <a:xfrm>
              <a:off x="4861296" y="2935438"/>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003327" y="2518483"/>
            <a:ext cx="792381" cy="882368"/>
            <a:chOff x="6202666" y="2718508"/>
            <a:chExt cx="792381" cy="882368"/>
          </a:xfrm>
        </p:grpSpPr>
        <p:sp>
          <p:nvSpPr>
            <p:cNvPr id="13" name="任意多边形 12"/>
            <p:cNvSpPr/>
            <p:nvPr/>
          </p:nvSpPr>
          <p:spPr>
            <a:xfrm rot="5400000">
              <a:off x="6157673" y="2763501"/>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343274" y="2947322"/>
              <a:ext cx="521320" cy="424738"/>
              <a:chOff x="8323263" y="-182563"/>
              <a:chExt cx="754063" cy="614364"/>
            </a:xfrm>
            <a:solidFill>
              <a:srgbClr val="2FA598"/>
            </a:solid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9" name="组合 28"/>
          <p:cNvGrpSpPr/>
          <p:nvPr/>
        </p:nvGrpSpPr>
        <p:grpSpPr>
          <a:xfrm>
            <a:off x="8027008" y="3400851"/>
            <a:ext cx="792381" cy="882368"/>
            <a:chOff x="8226347" y="3600876"/>
            <a:chExt cx="792381" cy="882368"/>
          </a:xfrm>
        </p:grpSpPr>
        <p:sp>
          <p:nvSpPr>
            <p:cNvPr id="16" name="任意多边形 15"/>
            <p:cNvSpPr/>
            <p:nvPr/>
          </p:nvSpPr>
          <p:spPr>
            <a:xfrm rot="5400000">
              <a:off x="8181354" y="3645869"/>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810"/>
            <p:cNvSpPr>
              <a:spLocks noEditPoints="1"/>
            </p:cNvSpPr>
            <p:nvPr/>
          </p:nvSpPr>
          <p:spPr bwMode="auto">
            <a:xfrm>
              <a:off x="8383880" y="3863791"/>
              <a:ext cx="477316" cy="356536"/>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6438305" y="3166385"/>
            <a:ext cx="1430659" cy="1593132"/>
            <a:chOff x="6438305" y="3166385"/>
            <a:chExt cx="1430659" cy="1593132"/>
          </a:xfrm>
        </p:grpSpPr>
        <p:sp>
          <p:nvSpPr>
            <p:cNvPr id="15" name="任意多边形 14"/>
            <p:cNvSpPr/>
            <p:nvPr/>
          </p:nvSpPr>
          <p:spPr>
            <a:xfrm rot="5400000">
              <a:off x="6357069" y="3247621"/>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817"/>
            <p:cNvSpPr>
              <a:spLocks noEditPoints="1"/>
            </p:cNvSpPr>
            <p:nvPr/>
          </p:nvSpPr>
          <p:spPr bwMode="auto">
            <a:xfrm>
              <a:off x="6728188" y="3538535"/>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3599253" y="3693252"/>
            <a:ext cx="1211562" cy="1349153"/>
            <a:chOff x="3599253" y="3693252"/>
            <a:chExt cx="1211562" cy="1349153"/>
          </a:xfrm>
        </p:grpSpPr>
        <p:sp>
          <p:nvSpPr>
            <p:cNvPr id="11" name="任意多边形 10"/>
            <p:cNvSpPr/>
            <p:nvPr/>
          </p:nvSpPr>
          <p:spPr>
            <a:xfrm rot="5400000">
              <a:off x="3530457" y="3762048"/>
              <a:ext cx="1349153" cy="12115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95"/>
            <p:cNvSpPr>
              <a:spLocks/>
            </p:cNvSpPr>
            <p:nvPr/>
          </p:nvSpPr>
          <p:spPr bwMode="auto">
            <a:xfrm>
              <a:off x="3874833" y="4020302"/>
              <a:ext cx="660400" cy="64452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2973933" y="3080582"/>
            <a:ext cx="792381" cy="882368"/>
            <a:chOff x="3173272" y="3280607"/>
            <a:chExt cx="792381" cy="882368"/>
          </a:xfrm>
        </p:grpSpPr>
        <p:sp>
          <p:nvSpPr>
            <p:cNvPr id="12" name="任意多边形 11"/>
            <p:cNvSpPr/>
            <p:nvPr/>
          </p:nvSpPr>
          <p:spPr>
            <a:xfrm rot="5400000">
              <a:off x="3128279" y="3325600"/>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051"/>
            <p:cNvSpPr>
              <a:spLocks noEditPoints="1"/>
            </p:cNvSpPr>
            <p:nvPr/>
          </p:nvSpPr>
          <p:spPr bwMode="auto">
            <a:xfrm>
              <a:off x="3294148" y="3480022"/>
              <a:ext cx="550630" cy="490096"/>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任意多边形 36"/>
          <p:cNvSpPr/>
          <p:nvPr/>
        </p:nvSpPr>
        <p:spPr>
          <a:xfrm>
            <a:off x="2788958" y="2345212"/>
            <a:ext cx="1602557" cy="358219"/>
          </a:xfrm>
          <a:custGeom>
            <a:avLst/>
            <a:gdLst>
              <a:gd name="connsiteX0" fmla="*/ 1602557 w 1602557"/>
              <a:gd name="connsiteY0" fmla="*/ 358219 h 358219"/>
              <a:gd name="connsiteX1" fmla="*/ 0 w 1602557"/>
              <a:gd name="connsiteY1" fmla="*/ 358219 h 358219"/>
              <a:gd name="connsiteX2" fmla="*/ 0 w 1602557"/>
              <a:gd name="connsiteY2" fmla="*/ 0 h 358219"/>
            </a:gdLst>
            <a:ahLst/>
            <a:cxnLst>
              <a:cxn ang="0">
                <a:pos x="connsiteX0" y="connsiteY0"/>
              </a:cxn>
              <a:cxn ang="0">
                <a:pos x="connsiteX1" y="connsiteY1"/>
              </a:cxn>
              <a:cxn ang="0">
                <a:pos x="connsiteX2" y="connsiteY2"/>
              </a:cxn>
            </a:cxnLst>
            <a:rect l="l" t="t" r="r" b="b"/>
            <a:pathLst>
              <a:path w="1602557" h="358219">
                <a:moveTo>
                  <a:pt x="1602557" y="358219"/>
                </a:moveTo>
                <a:lnTo>
                  <a:pt x="0" y="358219"/>
                </a:lnTo>
                <a:lnTo>
                  <a:pt x="0"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6408851" y="1836165"/>
            <a:ext cx="895546" cy="678730"/>
          </a:xfrm>
          <a:custGeom>
            <a:avLst/>
            <a:gdLst>
              <a:gd name="connsiteX0" fmla="*/ 0 w 895546"/>
              <a:gd name="connsiteY0" fmla="*/ 678730 h 678730"/>
              <a:gd name="connsiteX1" fmla="*/ 0 w 895546"/>
              <a:gd name="connsiteY1" fmla="*/ 0 h 678730"/>
              <a:gd name="connsiteX2" fmla="*/ 895546 w 895546"/>
              <a:gd name="connsiteY2" fmla="*/ 0 h 678730"/>
            </a:gdLst>
            <a:ahLst/>
            <a:cxnLst>
              <a:cxn ang="0">
                <a:pos x="connsiteX0" y="connsiteY0"/>
              </a:cxn>
              <a:cxn ang="0">
                <a:pos x="connsiteX1" y="connsiteY1"/>
              </a:cxn>
              <a:cxn ang="0">
                <a:pos x="connsiteX2" y="connsiteY2"/>
              </a:cxn>
            </a:cxnLst>
            <a:rect l="l" t="t" r="r" b="b"/>
            <a:pathLst>
              <a:path w="895546" h="678730">
                <a:moveTo>
                  <a:pt x="0" y="678730"/>
                </a:moveTo>
                <a:lnTo>
                  <a:pt x="0" y="0"/>
                </a:lnTo>
                <a:lnTo>
                  <a:pt x="895546"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426187" y="2835406"/>
            <a:ext cx="669303" cy="565608"/>
          </a:xfrm>
          <a:custGeom>
            <a:avLst/>
            <a:gdLst>
              <a:gd name="connsiteX0" fmla="*/ 0 w 669303"/>
              <a:gd name="connsiteY0" fmla="*/ 565608 h 565608"/>
              <a:gd name="connsiteX1" fmla="*/ 0 w 669303"/>
              <a:gd name="connsiteY1" fmla="*/ 0 h 565608"/>
              <a:gd name="connsiteX2" fmla="*/ 669303 w 669303"/>
              <a:gd name="connsiteY2" fmla="*/ 0 h 565608"/>
            </a:gdLst>
            <a:ahLst/>
            <a:cxnLst>
              <a:cxn ang="0">
                <a:pos x="connsiteX0" y="connsiteY0"/>
              </a:cxn>
              <a:cxn ang="0">
                <a:pos x="connsiteX1" y="connsiteY1"/>
              </a:cxn>
              <a:cxn ang="0">
                <a:pos x="connsiteX2" y="connsiteY2"/>
              </a:cxn>
            </a:cxnLst>
            <a:rect l="l" t="t" r="r" b="b"/>
            <a:pathLst>
              <a:path w="669303" h="565608">
                <a:moveTo>
                  <a:pt x="0" y="565608"/>
                </a:moveTo>
                <a:lnTo>
                  <a:pt x="0" y="0"/>
                </a:lnTo>
                <a:lnTo>
                  <a:pt x="669303"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7172422" y="4758474"/>
            <a:ext cx="820132" cy="744717"/>
          </a:xfrm>
          <a:custGeom>
            <a:avLst/>
            <a:gdLst>
              <a:gd name="connsiteX0" fmla="*/ 0 w 820132"/>
              <a:gd name="connsiteY0" fmla="*/ 0 h 744717"/>
              <a:gd name="connsiteX1" fmla="*/ 0 w 820132"/>
              <a:gd name="connsiteY1" fmla="*/ 744717 h 744717"/>
              <a:gd name="connsiteX2" fmla="*/ 820132 w 820132"/>
              <a:gd name="connsiteY2" fmla="*/ 744717 h 744717"/>
            </a:gdLst>
            <a:ahLst/>
            <a:cxnLst>
              <a:cxn ang="0">
                <a:pos x="connsiteX0" y="connsiteY0"/>
              </a:cxn>
              <a:cxn ang="0">
                <a:pos x="connsiteX1" y="connsiteY1"/>
              </a:cxn>
              <a:cxn ang="0">
                <a:pos x="connsiteX2" y="connsiteY2"/>
              </a:cxn>
            </a:cxnLst>
            <a:rect l="l" t="t" r="r" b="b"/>
            <a:pathLst>
              <a:path w="820132" h="744717">
                <a:moveTo>
                  <a:pt x="0" y="0"/>
                </a:moveTo>
                <a:lnTo>
                  <a:pt x="0" y="744717"/>
                </a:lnTo>
                <a:lnTo>
                  <a:pt x="820132" y="74471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052908" y="4711340"/>
            <a:ext cx="556182" cy="480767"/>
          </a:xfrm>
          <a:custGeom>
            <a:avLst/>
            <a:gdLst>
              <a:gd name="connsiteX0" fmla="*/ 556182 w 556182"/>
              <a:gd name="connsiteY0" fmla="*/ 0 h 480767"/>
              <a:gd name="connsiteX1" fmla="*/ 0 w 556182"/>
              <a:gd name="connsiteY1" fmla="*/ 0 h 480767"/>
              <a:gd name="connsiteX2" fmla="*/ 0 w 556182"/>
              <a:gd name="connsiteY2" fmla="*/ 480767 h 480767"/>
            </a:gdLst>
            <a:ahLst/>
            <a:cxnLst>
              <a:cxn ang="0">
                <a:pos x="connsiteX0" y="connsiteY0"/>
              </a:cxn>
              <a:cxn ang="0">
                <a:pos x="connsiteX1" y="connsiteY1"/>
              </a:cxn>
              <a:cxn ang="0">
                <a:pos x="connsiteX2" y="connsiteY2"/>
              </a:cxn>
            </a:cxnLst>
            <a:rect l="l" t="t" r="r" b="b"/>
            <a:pathLst>
              <a:path w="556182" h="480767">
                <a:moveTo>
                  <a:pt x="556182" y="0"/>
                </a:moveTo>
                <a:lnTo>
                  <a:pt x="0" y="0"/>
                </a:lnTo>
                <a:lnTo>
                  <a:pt x="0" y="48076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55704" y="3551843"/>
            <a:ext cx="1140644" cy="443060"/>
          </a:xfrm>
          <a:custGeom>
            <a:avLst/>
            <a:gdLst>
              <a:gd name="connsiteX0" fmla="*/ 1140644 w 1140644"/>
              <a:gd name="connsiteY0" fmla="*/ 0 h 443060"/>
              <a:gd name="connsiteX1" fmla="*/ 0 w 1140644"/>
              <a:gd name="connsiteY1" fmla="*/ 0 h 443060"/>
              <a:gd name="connsiteX2" fmla="*/ 0 w 1140644"/>
              <a:gd name="connsiteY2" fmla="*/ 443060 h 443060"/>
            </a:gdLst>
            <a:ahLst/>
            <a:cxnLst>
              <a:cxn ang="0">
                <a:pos x="connsiteX0" y="connsiteY0"/>
              </a:cxn>
              <a:cxn ang="0">
                <a:pos x="connsiteX1" y="connsiteY1"/>
              </a:cxn>
              <a:cxn ang="0">
                <a:pos x="connsiteX2" y="connsiteY2"/>
              </a:cxn>
            </a:cxnLst>
            <a:rect l="l" t="t" r="r" b="b"/>
            <a:pathLst>
              <a:path w="1140644" h="443060">
                <a:moveTo>
                  <a:pt x="1140644" y="0"/>
                </a:moveTo>
                <a:lnTo>
                  <a:pt x="0" y="0"/>
                </a:lnTo>
                <a:lnTo>
                  <a:pt x="0" y="44306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714656" y="2214581"/>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11369" y="176186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095490" y="2761104"/>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2554" y="5428889"/>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977298" y="5190797"/>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781402" y="399490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766882" y="116522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1988133" y="15054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a:xfrm>
            <a:off x="839193" y="4198369"/>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6" name="矩形 55"/>
          <p:cNvSpPr/>
          <p:nvPr/>
        </p:nvSpPr>
        <p:spPr>
          <a:xfrm>
            <a:off x="1060444" y="453861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矩形 56"/>
          <p:cNvSpPr/>
          <p:nvPr/>
        </p:nvSpPr>
        <p:spPr>
          <a:xfrm>
            <a:off x="2063079" y="5478610"/>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8" name="矩形 57"/>
          <p:cNvSpPr/>
          <p:nvPr/>
        </p:nvSpPr>
        <p:spPr>
          <a:xfrm>
            <a:off x="2284330" y="5818857"/>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8511953" y="499378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0" name="矩形 59"/>
          <p:cNvSpPr/>
          <p:nvPr/>
        </p:nvSpPr>
        <p:spPr>
          <a:xfrm>
            <a:off x="8733204" y="533402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9442903" y="2363184"/>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2" name="矩形 61"/>
          <p:cNvSpPr/>
          <p:nvPr/>
        </p:nvSpPr>
        <p:spPr>
          <a:xfrm>
            <a:off x="9664154" y="27034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7670250" y="1260403"/>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4" name="矩形 63"/>
          <p:cNvSpPr/>
          <p:nvPr/>
        </p:nvSpPr>
        <p:spPr>
          <a:xfrm>
            <a:off x="7891501" y="1600650"/>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170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right)">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800"/>
                                        <p:tgtEl>
                                          <p:spTgt spid="49"/>
                                        </p:tgtEl>
                                      </p:cBhvr>
                                    </p:animEffect>
                                    <p:anim calcmode="lin" valueType="num">
                                      <p:cBhvr>
                                        <p:cTn id="27" dur="800" fill="hold"/>
                                        <p:tgtEl>
                                          <p:spTgt spid="49"/>
                                        </p:tgtEl>
                                        <p:attrNameLst>
                                          <p:attrName>ppt_x</p:attrName>
                                        </p:attrNameLst>
                                      </p:cBhvr>
                                      <p:tavLst>
                                        <p:tav tm="0">
                                          <p:val>
                                            <p:strVal val="#ppt_x"/>
                                          </p:val>
                                        </p:tav>
                                        <p:tav tm="100000">
                                          <p:val>
                                            <p:strVal val="#ppt_x"/>
                                          </p:val>
                                        </p:tav>
                                      </p:tavLst>
                                    </p:anim>
                                    <p:anim calcmode="lin" valueType="num">
                                      <p:cBhvr>
                                        <p:cTn id="28" dur="720" decel="100000" fill="hold"/>
                                        <p:tgtEl>
                                          <p:spTgt spid="49"/>
                                        </p:tgtEl>
                                        <p:attrNameLst>
                                          <p:attrName>ppt_y</p:attrName>
                                        </p:attrNameLst>
                                      </p:cBhvr>
                                      <p:tavLst>
                                        <p:tav tm="0">
                                          <p:val>
                                            <p:strVal val="#ppt_y+1"/>
                                          </p:val>
                                        </p:tav>
                                        <p:tav tm="100000">
                                          <p:val>
                                            <p:strVal val="#ppt_y-.03"/>
                                          </p:val>
                                        </p:tav>
                                      </p:tavLst>
                                    </p:anim>
                                    <p:anim calcmode="lin" valueType="num">
                                      <p:cBhvr>
                                        <p:cTn id="29" dur="80" accel="100000" fill="hold">
                                          <p:stCondLst>
                                            <p:cond delay="720"/>
                                          </p:stCondLst>
                                        </p:cTn>
                                        <p:tgtEl>
                                          <p:spTgt spid="49"/>
                                        </p:tgtEl>
                                        <p:attrNameLst>
                                          <p:attrName>ppt_y</p:attrName>
                                        </p:attrNameLst>
                                      </p:cBhvr>
                                      <p:tavLst>
                                        <p:tav tm="0">
                                          <p:val>
                                            <p:strVal val="#ppt_y-.03"/>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p:tgtEl>
                                          <p:spTgt spid="50"/>
                                        </p:tgtEl>
                                      </p:cBhvr>
                                    </p:animEffect>
                                    <p:anim calcmode="lin" valueType="num">
                                      <p:cBhvr>
                                        <p:cTn id="33" dur="800" fill="hold"/>
                                        <p:tgtEl>
                                          <p:spTgt spid="50"/>
                                        </p:tgtEl>
                                        <p:attrNameLst>
                                          <p:attrName>ppt_x</p:attrName>
                                        </p:attrNameLst>
                                      </p:cBhvr>
                                      <p:tavLst>
                                        <p:tav tm="0">
                                          <p:val>
                                            <p:strVal val="#ppt_x"/>
                                          </p:val>
                                        </p:tav>
                                        <p:tav tm="100000">
                                          <p:val>
                                            <p:strVal val="#ppt_x"/>
                                          </p:val>
                                        </p:tav>
                                      </p:tavLst>
                                    </p:anim>
                                    <p:anim calcmode="lin" valueType="num">
                                      <p:cBhvr>
                                        <p:cTn id="34" dur="8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p:stCondLst>
                              <p:cond delay="2800"/>
                            </p:stCondLst>
                            <p:childTnLst>
                              <p:par>
                                <p:cTn id="45" presetID="37"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800"/>
                                        <p:tgtEl>
                                          <p:spTgt spid="63"/>
                                        </p:tgtEl>
                                      </p:cBhvr>
                                    </p:animEffect>
                                    <p:anim calcmode="lin" valueType="num">
                                      <p:cBhvr>
                                        <p:cTn id="48" dur="800" fill="hold"/>
                                        <p:tgtEl>
                                          <p:spTgt spid="63"/>
                                        </p:tgtEl>
                                        <p:attrNameLst>
                                          <p:attrName>ppt_x</p:attrName>
                                        </p:attrNameLst>
                                      </p:cBhvr>
                                      <p:tavLst>
                                        <p:tav tm="0">
                                          <p:val>
                                            <p:strVal val="#ppt_x"/>
                                          </p:val>
                                        </p:tav>
                                        <p:tav tm="100000">
                                          <p:val>
                                            <p:strVal val="#ppt_x"/>
                                          </p:val>
                                        </p:tav>
                                      </p:tavLst>
                                    </p:anim>
                                    <p:anim calcmode="lin" valueType="num">
                                      <p:cBhvr>
                                        <p:cTn id="49" dur="720" decel="100000" fill="hold"/>
                                        <p:tgtEl>
                                          <p:spTgt spid="63"/>
                                        </p:tgtEl>
                                        <p:attrNameLst>
                                          <p:attrName>ppt_y</p:attrName>
                                        </p:attrNameLst>
                                      </p:cBhvr>
                                      <p:tavLst>
                                        <p:tav tm="0">
                                          <p:val>
                                            <p:strVal val="#ppt_y+1"/>
                                          </p:val>
                                        </p:tav>
                                        <p:tav tm="100000">
                                          <p:val>
                                            <p:strVal val="#ppt_y-.03"/>
                                          </p:val>
                                        </p:tav>
                                      </p:tavLst>
                                    </p:anim>
                                    <p:anim calcmode="lin" valueType="num">
                                      <p:cBhvr>
                                        <p:cTn id="50" dur="80" accel="100000" fill="hold">
                                          <p:stCondLst>
                                            <p:cond delay="720"/>
                                          </p:stCondLst>
                                        </p:cTn>
                                        <p:tgtEl>
                                          <p:spTgt spid="63"/>
                                        </p:tgtEl>
                                        <p:attrNameLst>
                                          <p:attrName>ppt_y</p:attrName>
                                        </p:attrNameLst>
                                      </p:cBhvr>
                                      <p:tavLst>
                                        <p:tav tm="0">
                                          <p:val>
                                            <p:strVal val="#ppt_y-.03"/>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800"/>
                                        <p:tgtEl>
                                          <p:spTgt spid="64"/>
                                        </p:tgtEl>
                                      </p:cBhvr>
                                    </p:animEffect>
                                    <p:anim calcmode="lin" valueType="num">
                                      <p:cBhvr>
                                        <p:cTn id="54" dur="800" fill="hold"/>
                                        <p:tgtEl>
                                          <p:spTgt spid="64"/>
                                        </p:tgtEl>
                                        <p:attrNameLst>
                                          <p:attrName>ppt_x</p:attrName>
                                        </p:attrNameLst>
                                      </p:cBhvr>
                                      <p:tavLst>
                                        <p:tav tm="0">
                                          <p:val>
                                            <p:strVal val="#ppt_x"/>
                                          </p:val>
                                        </p:tav>
                                        <p:tav tm="100000">
                                          <p:val>
                                            <p:strVal val="#ppt_x"/>
                                          </p:val>
                                        </p:tav>
                                      </p:tavLst>
                                    </p:anim>
                                    <p:anim calcmode="lin" valueType="num">
                                      <p:cBhvr>
                                        <p:cTn id="55" dur="800" fill="hold"/>
                                        <p:tgtEl>
                                          <p:spTgt spid="64"/>
                                        </p:tgtEl>
                                        <p:attrNameLst>
                                          <p:attrName>ppt_y</p:attrName>
                                        </p:attrNameLst>
                                      </p:cBhvr>
                                      <p:tavLst>
                                        <p:tav tm="0">
                                          <p:val>
                                            <p:strVal val="#ppt_y-.1"/>
                                          </p:val>
                                        </p:tav>
                                        <p:tav tm="100000">
                                          <p:val>
                                            <p:strVal val="#ppt_y"/>
                                          </p:val>
                                        </p:tav>
                                      </p:tavLst>
                                    </p:anim>
                                  </p:childTnLst>
                                </p:cTn>
                              </p:par>
                            </p:childTnLst>
                          </p:cTn>
                        </p:par>
                        <p:par>
                          <p:cTn id="56" fill="hold">
                            <p:stCondLst>
                              <p:cond delay="3600"/>
                            </p:stCondLst>
                            <p:childTnLst>
                              <p:par>
                                <p:cTn id="57" presetID="12" presetClass="entr" presetSubtype="4"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ppt_y</p:attrName>
                                        </p:attrNameLst>
                                      </p:cBhvr>
                                      <p:tavLst>
                                        <p:tav tm="0">
                                          <p:val>
                                            <p:strVal val="#ppt_y+#ppt_h*1.125000"/>
                                          </p:val>
                                        </p:tav>
                                        <p:tav tm="100000">
                                          <p:val>
                                            <p:strVal val="#ppt_y"/>
                                          </p:val>
                                        </p:tav>
                                      </p:tavLst>
                                    </p:anim>
                                    <p:animEffect transition="in" filter="wipe(up)">
                                      <p:cBhvr>
                                        <p:cTn id="60" dur="500"/>
                                        <p:tgtEl>
                                          <p:spTgt spid="33"/>
                                        </p:tgtEl>
                                      </p:cBhvr>
                                    </p:animEffect>
                                  </p:childTnLst>
                                </p:cTn>
                              </p:par>
                            </p:childTnLst>
                          </p:cTn>
                        </p:par>
                        <p:par>
                          <p:cTn id="61" fill="hold">
                            <p:stCondLst>
                              <p:cond delay="4100"/>
                            </p:stCondLst>
                            <p:childTnLst>
                              <p:par>
                                <p:cTn id="62" presetID="1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4600"/>
                            </p:stCondLst>
                            <p:childTnLst>
                              <p:par>
                                <p:cTn id="67" presetID="22" presetClass="entr" presetSubtype="2"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right)">
                                      <p:cBhvr>
                                        <p:cTn id="69" dur="500"/>
                                        <p:tgtEl>
                                          <p:spTgt spid="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5100"/>
                            </p:stCondLst>
                            <p:childTnLst>
                              <p:par>
                                <p:cTn id="76" presetID="37" presetClass="entr" presetSubtype="0"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800"/>
                                        <p:tgtEl>
                                          <p:spTgt spid="55"/>
                                        </p:tgtEl>
                                      </p:cBhvr>
                                    </p:animEffect>
                                    <p:anim calcmode="lin" valueType="num">
                                      <p:cBhvr>
                                        <p:cTn id="79" dur="800" fill="hold"/>
                                        <p:tgtEl>
                                          <p:spTgt spid="55"/>
                                        </p:tgtEl>
                                        <p:attrNameLst>
                                          <p:attrName>ppt_x</p:attrName>
                                        </p:attrNameLst>
                                      </p:cBhvr>
                                      <p:tavLst>
                                        <p:tav tm="0">
                                          <p:val>
                                            <p:strVal val="#ppt_x"/>
                                          </p:val>
                                        </p:tav>
                                        <p:tav tm="100000">
                                          <p:val>
                                            <p:strVal val="#ppt_x"/>
                                          </p:val>
                                        </p:tav>
                                      </p:tavLst>
                                    </p:anim>
                                    <p:anim calcmode="lin" valueType="num">
                                      <p:cBhvr>
                                        <p:cTn id="80" dur="720" decel="100000" fill="hold"/>
                                        <p:tgtEl>
                                          <p:spTgt spid="55"/>
                                        </p:tgtEl>
                                        <p:attrNameLst>
                                          <p:attrName>ppt_y</p:attrName>
                                        </p:attrNameLst>
                                      </p:cBhvr>
                                      <p:tavLst>
                                        <p:tav tm="0">
                                          <p:val>
                                            <p:strVal val="#ppt_y+1"/>
                                          </p:val>
                                        </p:tav>
                                        <p:tav tm="100000">
                                          <p:val>
                                            <p:strVal val="#ppt_y-.03"/>
                                          </p:val>
                                        </p:tav>
                                      </p:tavLst>
                                    </p:anim>
                                    <p:anim calcmode="lin" valueType="num">
                                      <p:cBhvr>
                                        <p:cTn id="81" dur="80" accel="100000" fill="hold">
                                          <p:stCondLst>
                                            <p:cond delay="720"/>
                                          </p:stCondLst>
                                        </p:cTn>
                                        <p:tgtEl>
                                          <p:spTgt spid="55"/>
                                        </p:tgtEl>
                                        <p:attrNameLst>
                                          <p:attrName>ppt_y</p:attrName>
                                        </p:attrNameLst>
                                      </p:cBhvr>
                                      <p:tavLst>
                                        <p:tav tm="0">
                                          <p:val>
                                            <p:strVal val="#ppt_y-.03"/>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800"/>
                                        <p:tgtEl>
                                          <p:spTgt spid="56"/>
                                        </p:tgtEl>
                                      </p:cBhvr>
                                    </p:animEffect>
                                    <p:anim calcmode="lin" valueType="num">
                                      <p:cBhvr>
                                        <p:cTn id="85" dur="800" fill="hold"/>
                                        <p:tgtEl>
                                          <p:spTgt spid="56"/>
                                        </p:tgtEl>
                                        <p:attrNameLst>
                                          <p:attrName>ppt_x</p:attrName>
                                        </p:attrNameLst>
                                      </p:cBhvr>
                                      <p:tavLst>
                                        <p:tav tm="0">
                                          <p:val>
                                            <p:strVal val="#ppt_x"/>
                                          </p:val>
                                        </p:tav>
                                        <p:tav tm="100000">
                                          <p:val>
                                            <p:strVal val="#ppt_x"/>
                                          </p:val>
                                        </p:tav>
                                      </p:tavLst>
                                    </p:anim>
                                    <p:anim calcmode="lin" valueType="num">
                                      <p:cBhvr>
                                        <p:cTn id="86" dur="800" fill="hold"/>
                                        <p:tgtEl>
                                          <p:spTgt spid="56"/>
                                        </p:tgtEl>
                                        <p:attrNameLst>
                                          <p:attrName>ppt_y</p:attrName>
                                        </p:attrNameLst>
                                      </p:cBhvr>
                                      <p:tavLst>
                                        <p:tav tm="0">
                                          <p:val>
                                            <p:strVal val="#ppt_y-.1"/>
                                          </p:val>
                                        </p:tav>
                                        <p:tav tm="100000">
                                          <p:val>
                                            <p:strVal val="#ppt_y"/>
                                          </p:val>
                                        </p:tav>
                                      </p:tavLst>
                                    </p:anim>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left)">
                                      <p:cBhvr>
                                        <p:cTn id="90" dur="500"/>
                                        <p:tgtEl>
                                          <p:spTgt spid="3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childTnLst>
                          </p:cTn>
                        </p:par>
                        <p:par>
                          <p:cTn id="96" fill="hold">
                            <p:stCondLst>
                              <p:cond delay="6400"/>
                            </p:stCondLst>
                            <p:childTnLst>
                              <p:par>
                                <p:cTn id="97" presetID="37" presetClass="entr" presetSubtype="0"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800"/>
                                        <p:tgtEl>
                                          <p:spTgt spid="61"/>
                                        </p:tgtEl>
                                      </p:cBhvr>
                                    </p:animEffect>
                                    <p:anim calcmode="lin" valueType="num">
                                      <p:cBhvr>
                                        <p:cTn id="100" dur="800" fill="hold"/>
                                        <p:tgtEl>
                                          <p:spTgt spid="61"/>
                                        </p:tgtEl>
                                        <p:attrNameLst>
                                          <p:attrName>ppt_x</p:attrName>
                                        </p:attrNameLst>
                                      </p:cBhvr>
                                      <p:tavLst>
                                        <p:tav tm="0">
                                          <p:val>
                                            <p:strVal val="#ppt_x"/>
                                          </p:val>
                                        </p:tav>
                                        <p:tav tm="100000">
                                          <p:val>
                                            <p:strVal val="#ppt_x"/>
                                          </p:val>
                                        </p:tav>
                                      </p:tavLst>
                                    </p:anim>
                                    <p:anim calcmode="lin" valueType="num">
                                      <p:cBhvr>
                                        <p:cTn id="101" dur="720" decel="100000" fill="hold"/>
                                        <p:tgtEl>
                                          <p:spTgt spid="61"/>
                                        </p:tgtEl>
                                        <p:attrNameLst>
                                          <p:attrName>ppt_y</p:attrName>
                                        </p:attrNameLst>
                                      </p:cBhvr>
                                      <p:tavLst>
                                        <p:tav tm="0">
                                          <p:val>
                                            <p:strVal val="#ppt_y+1"/>
                                          </p:val>
                                        </p:tav>
                                        <p:tav tm="100000">
                                          <p:val>
                                            <p:strVal val="#ppt_y-.03"/>
                                          </p:val>
                                        </p:tav>
                                      </p:tavLst>
                                    </p:anim>
                                    <p:anim calcmode="lin" valueType="num">
                                      <p:cBhvr>
                                        <p:cTn id="102" dur="80" accel="100000" fill="hold">
                                          <p:stCondLst>
                                            <p:cond delay="720"/>
                                          </p:stCondLst>
                                        </p:cTn>
                                        <p:tgtEl>
                                          <p:spTgt spid="61"/>
                                        </p:tgtEl>
                                        <p:attrNameLst>
                                          <p:attrName>ppt_y</p:attrName>
                                        </p:attrNameLst>
                                      </p:cBhvr>
                                      <p:tavLst>
                                        <p:tav tm="0">
                                          <p:val>
                                            <p:strVal val="#ppt_y-.03"/>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800"/>
                                        <p:tgtEl>
                                          <p:spTgt spid="62"/>
                                        </p:tgtEl>
                                      </p:cBhvr>
                                    </p:animEffect>
                                    <p:anim calcmode="lin" valueType="num">
                                      <p:cBhvr>
                                        <p:cTn id="106" dur="800" fill="hold"/>
                                        <p:tgtEl>
                                          <p:spTgt spid="62"/>
                                        </p:tgtEl>
                                        <p:attrNameLst>
                                          <p:attrName>ppt_x</p:attrName>
                                        </p:attrNameLst>
                                      </p:cBhvr>
                                      <p:tavLst>
                                        <p:tav tm="0">
                                          <p:val>
                                            <p:strVal val="#ppt_x"/>
                                          </p:val>
                                        </p:tav>
                                        <p:tav tm="100000">
                                          <p:val>
                                            <p:strVal val="#ppt_x"/>
                                          </p:val>
                                        </p:tav>
                                      </p:tavLst>
                                    </p:anim>
                                    <p:anim calcmode="lin" valueType="num">
                                      <p:cBhvr>
                                        <p:cTn id="107" dur="800" fill="hold"/>
                                        <p:tgtEl>
                                          <p:spTgt spid="62"/>
                                        </p:tgtEl>
                                        <p:attrNameLst>
                                          <p:attrName>ppt_y</p:attrName>
                                        </p:attrNameLst>
                                      </p:cBhvr>
                                      <p:tavLst>
                                        <p:tav tm="0">
                                          <p:val>
                                            <p:strVal val="#ppt_y-.1"/>
                                          </p:val>
                                        </p:tav>
                                        <p:tav tm="100000">
                                          <p:val>
                                            <p:strVal val="#ppt_y"/>
                                          </p:val>
                                        </p:tav>
                                      </p:tavLst>
                                    </p:anim>
                                  </p:childTnLst>
                                </p:cTn>
                              </p:par>
                            </p:childTnLst>
                          </p:cTn>
                        </p:par>
                        <p:par>
                          <p:cTn id="108" fill="hold">
                            <p:stCondLst>
                              <p:cond delay="7200"/>
                            </p:stCondLst>
                            <p:childTnLst>
                              <p:par>
                                <p:cTn id="109" presetID="12" presetClass="entr" presetSubtype="4" fill="hold" nodeType="afterEffect">
                                  <p:stCondLst>
                                    <p:cond delay="0"/>
                                  </p:stCondLst>
                                  <p:childTnLst>
                                    <p:set>
                                      <p:cBhvr>
                                        <p:cTn id="110" dur="1" fill="hold">
                                          <p:stCondLst>
                                            <p:cond delay="0"/>
                                          </p:stCondLst>
                                        </p:cTn>
                                        <p:tgtEl>
                                          <p:spTgt spid="2"/>
                                        </p:tgtEl>
                                        <p:attrNameLst>
                                          <p:attrName>style.visibility</p:attrName>
                                        </p:attrNameLst>
                                      </p:cBhvr>
                                      <p:to>
                                        <p:strVal val="visible"/>
                                      </p:to>
                                    </p:set>
                                    <p:anim calcmode="lin" valueType="num">
                                      <p:cBhvr additive="base">
                                        <p:cTn id="111" dur="500"/>
                                        <p:tgtEl>
                                          <p:spTgt spid="2"/>
                                        </p:tgtEl>
                                        <p:attrNameLst>
                                          <p:attrName>ppt_y</p:attrName>
                                        </p:attrNameLst>
                                      </p:cBhvr>
                                      <p:tavLst>
                                        <p:tav tm="0">
                                          <p:val>
                                            <p:strVal val="#ppt_y+#ppt_h*1.125000"/>
                                          </p:val>
                                        </p:tav>
                                        <p:tav tm="100000">
                                          <p:val>
                                            <p:strVal val="#ppt_y"/>
                                          </p:val>
                                        </p:tav>
                                      </p:tavLst>
                                    </p:anim>
                                    <p:animEffect transition="in" filter="wipe(up)">
                                      <p:cBhvr>
                                        <p:cTn id="112" dur="500"/>
                                        <p:tgtEl>
                                          <p:spTgt spid="2"/>
                                        </p:tgtEl>
                                      </p:cBhvr>
                                    </p:animEffect>
                                  </p:childTnLst>
                                </p:cTn>
                              </p:par>
                            </p:childTnLst>
                          </p:cTn>
                        </p:par>
                        <p:par>
                          <p:cTn id="113" fill="hold">
                            <p:stCondLst>
                              <p:cond delay="7700"/>
                            </p:stCondLst>
                            <p:childTnLst>
                              <p:par>
                                <p:cTn id="114" presetID="12" presetClass="entr" presetSubtype="4" fill="hold"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additive="base">
                                        <p:cTn id="116" dur="500"/>
                                        <p:tgtEl>
                                          <p:spTgt spid="14"/>
                                        </p:tgtEl>
                                        <p:attrNameLst>
                                          <p:attrName>ppt_y</p:attrName>
                                        </p:attrNameLst>
                                      </p:cBhvr>
                                      <p:tavLst>
                                        <p:tav tm="0">
                                          <p:val>
                                            <p:strVal val="#ppt_y+#ppt_h*1.125000"/>
                                          </p:val>
                                        </p:tav>
                                        <p:tav tm="100000">
                                          <p:val>
                                            <p:strVal val="#ppt_y"/>
                                          </p:val>
                                        </p:tav>
                                      </p:tavLst>
                                    </p:anim>
                                    <p:animEffect transition="in" filter="wipe(up)">
                                      <p:cBhvr>
                                        <p:cTn id="117" dur="500"/>
                                        <p:tgtEl>
                                          <p:spTgt spid="14"/>
                                        </p:tgtEl>
                                      </p:cBhvr>
                                    </p:animEffect>
                                  </p:childTnLst>
                                </p:cTn>
                              </p:par>
                            </p:childTnLst>
                          </p:cTn>
                        </p:par>
                        <p:par>
                          <p:cTn id="118" fill="hold">
                            <p:stCondLst>
                              <p:cond delay="8200"/>
                            </p:stCondLst>
                            <p:childTnLst>
                              <p:par>
                                <p:cTn id="119" presetID="22" presetClass="entr" presetSubtype="2"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right)">
                                      <p:cBhvr>
                                        <p:cTn id="121" dur="500"/>
                                        <p:tgtEl>
                                          <p:spTgt spid="4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childTnLst>
                          </p:cTn>
                        </p:par>
                        <p:par>
                          <p:cTn id="127" fill="hold">
                            <p:stCondLst>
                              <p:cond delay="8700"/>
                            </p:stCondLst>
                            <p:childTnLst>
                              <p:par>
                                <p:cTn id="128" presetID="37" presetClass="entr" presetSubtype="0" fill="hold" grpId="0" nodeType="afterEffect">
                                  <p:stCondLst>
                                    <p:cond delay="0"/>
                                  </p:stCondLst>
                                  <p:childTnLst>
                                    <p:set>
                                      <p:cBhvr>
                                        <p:cTn id="129" dur="1" fill="hold">
                                          <p:stCondLst>
                                            <p:cond delay="0"/>
                                          </p:stCondLst>
                                        </p:cTn>
                                        <p:tgtEl>
                                          <p:spTgt spid="57"/>
                                        </p:tgtEl>
                                        <p:attrNameLst>
                                          <p:attrName>style.visibility</p:attrName>
                                        </p:attrNameLst>
                                      </p:cBhvr>
                                      <p:to>
                                        <p:strVal val="visible"/>
                                      </p:to>
                                    </p:set>
                                    <p:animEffect transition="in" filter="fade">
                                      <p:cBhvr>
                                        <p:cTn id="130" dur="800"/>
                                        <p:tgtEl>
                                          <p:spTgt spid="57"/>
                                        </p:tgtEl>
                                      </p:cBhvr>
                                    </p:animEffect>
                                    <p:anim calcmode="lin" valueType="num">
                                      <p:cBhvr>
                                        <p:cTn id="131" dur="800" fill="hold"/>
                                        <p:tgtEl>
                                          <p:spTgt spid="57"/>
                                        </p:tgtEl>
                                        <p:attrNameLst>
                                          <p:attrName>ppt_x</p:attrName>
                                        </p:attrNameLst>
                                      </p:cBhvr>
                                      <p:tavLst>
                                        <p:tav tm="0">
                                          <p:val>
                                            <p:strVal val="#ppt_x"/>
                                          </p:val>
                                        </p:tav>
                                        <p:tav tm="100000">
                                          <p:val>
                                            <p:strVal val="#ppt_x"/>
                                          </p:val>
                                        </p:tav>
                                      </p:tavLst>
                                    </p:anim>
                                    <p:anim calcmode="lin" valueType="num">
                                      <p:cBhvr>
                                        <p:cTn id="132" dur="720" decel="100000" fill="hold"/>
                                        <p:tgtEl>
                                          <p:spTgt spid="57"/>
                                        </p:tgtEl>
                                        <p:attrNameLst>
                                          <p:attrName>ppt_y</p:attrName>
                                        </p:attrNameLst>
                                      </p:cBhvr>
                                      <p:tavLst>
                                        <p:tav tm="0">
                                          <p:val>
                                            <p:strVal val="#ppt_y+1"/>
                                          </p:val>
                                        </p:tav>
                                        <p:tav tm="100000">
                                          <p:val>
                                            <p:strVal val="#ppt_y-.03"/>
                                          </p:val>
                                        </p:tav>
                                      </p:tavLst>
                                    </p:anim>
                                    <p:anim calcmode="lin" valueType="num">
                                      <p:cBhvr>
                                        <p:cTn id="133" dur="80" accel="100000" fill="hold">
                                          <p:stCondLst>
                                            <p:cond delay="720"/>
                                          </p:stCondLst>
                                        </p:cTn>
                                        <p:tgtEl>
                                          <p:spTgt spid="57"/>
                                        </p:tgtEl>
                                        <p:attrNameLst>
                                          <p:attrName>ppt_y</p:attrName>
                                        </p:attrNameLst>
                                      </p:cBhvr>
                                      <p:tavLst>
                                        <p:tav tm="0">
                                          <p:val>
                                            <p:strVal val="#ppt_y-.03"/>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800"/>
                                        <p:tgtEl>
                                          <p:spTgt spid="58"/>
                                        </p:tgtEl>
                                      </p:cBhvr>
                                    </p:animEffect>
                                    <p:anim calcmode="lin" valueType="num">
                                      <p:cBhvr>
                                        <p:cTn id="137" dur="800" fill="hold"/>
                                        <p:tgtEl>
                                          <p:spTgt spid="58"/>
                                        </p:tgtEl>
                                        <p:attrNameLst>
                                          <p:attrName>ppt_x</p:attrName>
                                        </p:attrNameLst>
                                      </p:cBhvr>
                                      <p:tavLst>
                                        <p:tav tm="0">
                                          <p:val>
                                            <p:strVal val="#ppt_x"/>
                                          </p:val>
                                        </p:tav>
                                        <p:tav tm="100000">
                                          <p:val>
                                            <p:strVal val="#ppt_x"/>
                                          </p:val>
                                        </p:tav>
                                      </p:tavLst>
                                    </p:anim>
                                    <p:anim calcmode="lin" valueType="num">
                                      <p:cBhvr>
                                        <p:cTn id="138" dur="800" fill="hold"/>
                                        <p:tgtEl>
                                          <p:spTgt spid="58"/>
                                        </p:tgtEl>
                                        <p:attrNameLst>
                                          <p:attrName>ppt_y</p:attrName>
                                        </p:attrNameLst>
                                      </p:cBhvr>
                                      <p:tavLst>
                                        <p:tav tm="0">
                                          <p:val>
                                            <p:strVal val="#ppt_y-.1"/>
                                          </p:val>
                                        </p:tav>
                                        <p:tav tm="100000">
                                          <p:val>
                                            <p:strVal val="#ppt_y"/>
                                          </p:val>
                                        </p:tav>
                                      </p:tavLst>
                                    </p:anim>
                                  </p:childTnLst>
                                </p:cTn>
                              </p:par>
                            </p:childTnLst>
                          </p:cTn>
                        </p:par>
                        <p:par>
                          <p:cTn id="139" fill="hold">
                            <p:stCondLst>
                              <p:cond delay="9500"/>
                            </p:stCondLst>
                            <p:childTnLst>
                              <p:par>
                                <p:cTn id="140" presetID="22" presetClass="entr" presetSubtype="8" fill="hold" grpId="0" nodeType="after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wipe(left)">
                                      <p:cBhvr>
                                        <p:cTn id="142" dur="500"/>
                                        <p:tgtEl>
                                          <p:spTgt spid="40"/>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 calcmode="lin" valueType="num">
                                      <p:cBhvr>
                                        <p:cTn id="145" dur="500" fill="hold"/>
                                        <p:tgtEl>
                                          <p:spTgt spid="46"/>
                                        </p:tgtEl>
                                        <p:attrNameLst>
                                          <p:attrName>ppt_w</p:attrName>
                                        </p:attrNameLst>
                                      </p:cBhvr>
                                      <p:tavLst>
                                        <p:tav tm="0">
                                          <p:val>
                                            <p:fltVal val="0"/>
                                          </p:val>
                                        </p:tav>
                                        <p:tav tm="100000">
                                          <p:val>
                                            <p:strVal val="#ppt_w"/>
                                          </p:val>
                                        </p:tav>
                                      </p:tavLst>
                                    </p:anim>
                                    <p:anim calcmode="lin" valueType="num">
                                      <p:cBhvr>
                                        <p:cTn id="146" dur="500" fill="hold"/>
                                        <p:tgtEl>
                                          <p:spTgt spid="46"/>
                                        </p:tgtEl>
                                        <p:attrNameLst>
                                          <p:attrName>ppt_h</p:attrName>
                                        </p:attrNameLst>
                                      </p:cBhvr>
                                      <p:tavLst>
                                        <p:tav tm="0">
                                          <p:val>
                                            <p:fltVal val="0"/>
                                          </p:val>
                                        </p:tav>
                                        <p:tav tm="100000">
                                          <p:val>
                                            <p:strVal val="#ppt_h"/>
                                          </p:val>
                                        </p:tav>
                                      </p:tavLst>
                                    </p:anim>
                                    <p:animEffect transition="in" filter="fade">
                                      <p:cBhvr>
                                        <p:cTn id="147" dur="500"/>
                                        <p:tgtEl>
                                          <p:spTgt spid="46"/>
                                        </p:tgtEl>
                                      </p:cBhvr>
                                    </p:animEffect>
                                  </p:childTnLst>
                                </p:cTn>
                              </p:par>
                            </p:childTnLst>
                          </p:cTn>
                        </p:par>
                        <p:par>
                          <p:cTn id="148" fill="hold">
                            <p:stCondLst>
                              <p:cond delay="10000"/>
                            </p:stCondLst>
                            <p:childTnLst>
                              <p:par>
                                <p:cTn id="149" presetID="37"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800"/>
                                        <p:tgtEl>
                                          <p:spTgt spid="59"/>
                                        </p:tgtEl>
                                      </p:cBhvr>
                                    </p:animEffect>
                                    <p:anim calcmode="lin" valueType="num">
                                      <p:cBhvr>
                                        <p:cTn id="152" dur="800" fill="hold"/>
                                        <p:tgtEl>
                                          <p:spTgt spid="59"/>
                                        </p:tgtEl>
                                        <p:attrNameLst>
                                          <p:attrName>ppt_x</p:attrName>
                                        </p:attrNameLst>
                                      </p:cBhvr>
                                      <p:tavLst>
                                        <p:tav tm="0">
                                          <p:val>
                                            <p:strVal val="#ppt_x"/>
                                          </p:val>
                                        </p:tav>
                                        <p:tav tm="100000">
                                          <p:val>
                                            <p:strVal val="#ppt_x"/>
                                          </p:val>
                                        </p:tav>
                                      </p:tavLst>
                                    </p:anim>
                                    <p:anim calcmode="lin" valueType="num">
                                      <p:cBhvr>
                                        <p:cTn id="153" dur="720" decel="100000" fill="hold"/>
                                        <p:tgtEl>
                                          <p:spTgt spid="59"/>
                                        </p:tgtEl>
                                        <p:attrNameLst>
                                          <p:attrName>ppt_y</p:attrName>
                                        </p:attrNameLst>
                                      </p:cBhvr>
                                      <p:tavLst>
                                        <p:tav tm="0">
                                          <p:val>
                                            <p:strVal val="#ppt_y+1"/>
                                          </p:val>
                                        </p:tav>
                                        <p:tav tm="100000">
                                          <p:val>
                                            <p:strVal val="#ppt_y-.03"/>
                                          </p:val>
                                        </p:tav>
                                      </p:tavLst>
                                    </p:anim>
                                    <p:anim calcmode="lin" valueType="num">
                                      <p:cBhvr>
                                        <p:cTn id="154" dur="80" accel="100000" fill="hold">
                                          <p:stCondLst>
                                            <p:cond delay="720"/>
                                          </p:stCondLst>
                                        </p:cTn>
                                        <p:tgtEl>
                                          <p:spTgt spid="59"/>
                                        </p:tgtEl>
                                        <p:attrNameLst>
                                          <p:attrName>ppt_y</p:attrName>
                                        </p:attrNameLst>
                                      </p:cBhvr>
                                      <p:tavLst>
                                        <p:tav tm="0">
                                          <p:val>
                                            <p:strVal val="#ppt_y-.03"/>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Effect transition="in" filter="fade">
                                      <p:cBhvr>
                                        <p:cTn id="157" dur="800"/>
                                        <p:tgtEl>
                                          <p:spTgt spid="60"/>
                                        </p:tgtEl>
                                      </p:cBhvr>
                                    </p:animEffect>
                                    <p:anim calcmode="lin" valueType="num">
                                      <p:cBhvr>
                                        <p:cTn id="158" dur="800" fill="hold"/>
                                        <p:tgtEl>
                                          <p:spTgt spid="60"/>
                                        </p:tgtEl>
                                        <p:attrNameLst>
                                          <p:attrName>ppt_x</p:attrName>
                                        </p:attrNameLst>
                                      </p:cBhvr>
                                      <p:tavLst>
                                        <p:tav tm="0">
                                          <p:val>
                                            <p:strVal val="#ppt_x"/>
                                          </p:val>
                                        </p:tav>
                                        <p:tav tm="100000">
                                          <p:val>
                                            <p:strVal val="#ppt_x"/>
                                          </p:val>
                                        </p:tav>
                                      </p:tavLst>
                                    </p:anim>
                                    <p:anim calcmode="lin" valueType="num">
                                      <p:cBhvr>
                                        <p:cTn id="159" dur="8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5" grpId="0"/>
      <p:bldP spid="56" grpId="0"/>
      <p:bldP spid="57" grpId="0"/>
      <p:bldP spid="58" grpId="0"/>
      <p:bldP spid="59" grpId="0"/>
      <p:bldP spid="60"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
        <p:nvSpPr>
          <p:cNvPr id="26" name="矩形 25"/>
          <p:cNvSpPr/>
          <p:nvPr/>
        </p:nvSpPr>
        <p:spPr>
          <a:xfrm>
            <a:off x="3648075" y="1752601"/>
            <a:ext cx="8543925" cy="2447926"/>
          </a:xfrm>
          <a:prstGeom prst="rect">
            <a:avLst/>
          </a:prstGeom>
          <a:solidFill>
            <a:srgbClr val="2FA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rcRect t="5265" b="5265"/>
          <a:stretch>
            <a:fillRect/>
          </a:stretch>
        </p:blipFill>
        <p:spPr>
          <a:xfrm>
            <a:off x="0" y="1752601"/>
            <a:ext cx="3648075" cy="2447925"/>
          </a:xfrm>
          <a:custGeom>
            <a:avLst/>
            <a:gdLst>
              <a:gd name="connsiteX0" fmla="*/ 0 w 3648075"/>
              <a:gd name="connsiteY0" fmla="*/ 0 h 2447925"/>
              <a:gd name="connsiteX1" fmla="*/ 3648075 w 3648075"/>
              <a:gd name="connsiteY1" fmla="*/ 0 h 2447925"/>
              <a:gd name="connsiteX2" fmla="*/ 3648075 w 3648075"/>
              <a:gd name="connsiteY2" fmla="*/ 2447925 h 2447925"/>
              <a:gd name="connsiteX3" fmla="*/ 0 w 3648075"/>
              <a:gd name="connsiteY3" fmla="*/ 2447925 h 2447925"/>
            </a:gdLst>
            <a:ahLst/>
            <a:cxnLst>
              <a:cxn ang="0">
                <a:pos x="connsiteX0" y="connsiteY0"/>
              </a:cxn>
              <a:cxn ang="0">
                <a:pos x="connsiteX1" y="connsiteY1"/>
              </a:cxn>
              <a:cxn ang="0">
                <a:pos x="connsiteX2" y="connsiteY2"/>
              </a:cxn>
              <a:cxn ang="0">
                <a:pos x="connsiteX3" y="connsiteY3"/>
              </a:cxn>
            </a:cxnLst>
            <a:rect l="l" t="t" r="r" b="b"/>
            <a:pathLst>
              <a:path w="3648075" h="2447925">
                <a:moveTo>
                  <a:pt x="0" y="0"/>
                </a:moveTo>
                <a:lnTo>
                  <a:pt x="3648075" y="0"/>
                </a:lnTo>
                <a:lnTo>
                  <a:pt x="3648075" y="2447925"/>
                </a:lnTo>
                <a:lnTo>
                  <a:pt x="0" y="2447925"/>
                </a:lnTo>
                <a:close/>
              </a:path>
            </a:pathLst>
          </a:custGeom>
        </p:spPr>
      </p:pic>
      <p:sp>
        <p:nvSpPr>
          <p:cNvPr id="29" name="矩形 28"/>
          <p:cNvSpPr/>
          <p:nvPr/>
        </p:nvSpPr>
        <p:spPr>
          <a:xfrm>
            <a:off x="3975793" y="225257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3975793" y="2728884"/>
            <a:ext cx="7704578"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08654" y="4666912"/>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a:spLocks/>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73"/>
              <p:cNvSpPr>
                <a:spLocks/>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39" name="直接连接符 38"/>
          <p:cNvCxnSpPr/>
          <p:nvPr/>
        </p:nvCxnSpPr>
        <p:spPr>
          <a:xfrm>
            <a:off x="1253128" y="5104601"/>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398741" y="464811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2" name="任意多边形 41"/>
          <p:cNvSpPr/>
          <p:nvPr/>
        </p:nvSpPr>
        <p:spPr>
          <a:xfrm rot="5400000">
            <a:off x="11123947" y="4959785"/>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58975" y="5552303"/>
            <a:ext cx="10713183" cy="609398"/>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7" name="任意多边形 46"/>
          <p:cNvSpPr/>
          <p:nvPr/>
        </p:nvSpPr>
        <p:spPr>
          <a:xfrm rot="5400000">
            <a:off x="4034764" y="1779632"/>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659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18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23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up)">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p:bldP spid="30" grpId="0"/>
      <p:bldP spid="40" grpId="0"/>
      <p:bldP spid="42" grpId="0" animBg="1"/>
      <p:bldP spid="46" grpId="0"/>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19"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701613"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298815" y="1278862"/>
              <a:ext cx="1643399"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02</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85278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
        <p:nvSpPr>
          <p:cNvPr id="27" name="矩形 26"/>
          <p:cNvSpPr/>
          <p:nvPr/>
        </p:nvSpPr>
        <p:spPr>
          <a:xfrm>
            <a:off x="1188048"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5101430"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9" name="矩形 28"/>
          <p:cNvSpPr/>
          <p:nvPr/>
        </p:nvSpPr>
        <p:spPr>
          <a:xfrm>
            <a:off x="9029738" y="2922946"/>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3" name="矩形 32"/>
          <p:cNvSpPr/>
          <p:nvPr/>
        </p:nvSpPr>
        <p:spPr>
          <a:xfrm>
            <a:off x="312185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706044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grpSp>
        <p:nvGrpSpPr>
          <p:cNvPr id="56" name="组合 55"/>
          <p:cNvGrpSpPr/>
          <p:nvPr/>
        </p:nvGrpSpPr>
        <p:grpSpPr>
          <a:xfrm>
            <a:off x="1527368" y="1140017"/>
            <a:ext cx="1499724" cy="1670042"/>
            <a:chOff x="1527368" y="2073283"/>
            <a:chExt cx="1499724" cy="1670042"/>
          </a:xfrm>
          <a:effectLst>
            <a:outerShdw blurRad="431800" dist="203200" dir="2700000" algn="tl" rotWithShape="0">
              <a:prstClr val="black">
                <a:alpha val="27000"/>
              </a:prstClr>
            </a:outerShdw>
          </a:effectLst>
        </p:grpSpPr>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rcRect l="30860" t="2595" r="23598" b="7248"/>
            <a:stretch>
              <a:fillRect/>
            </a:stretch>
          </p:blipFill>
          <p:spPr>
            <a:xfrm>
              <a:off x="1527368"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2"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1" name="任意多边形 50"/>
            <p:cNvSpPr/>
            <p:nvPr/>
          </p:nvSpPr>
          <p:spPr>
            <a:xfrm rot="5400000">
              <a:off x="1442212" y="215844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465956" y="1129066"/>
            <a:ext cx="1499724" cy="1680993"/>
            <a:chOff x="5465956" y="2062332"/>
            <a:chExt cx="1499724" cy="1680993"/>
          </a:xfrm>
          <a:effectLst>
            <a:outerShdw blurRad="431800" dist="203200" dir="2700000" algn="tl" rotWithShape="0">
              <a:prstClr val="black">
                <a:alpha val="27000"/>
              </a:prstClr>
            </a:outerShdw>
          </a:effectLst>
        </p:grpSpPr>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rcRect l="29586" t="7510" r="29586" b="7510"/>
            <a:stretch>
              <a:fillRect/>
            </a:stretch>
          </p:blipFill>
          <p:spPr>
            <a:xfrm>
              <a:off x="5465956"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7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3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7"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3"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2" name="任意多边形 51"/>
            <p:cNvSpPr/>
            <p:nvPr/>
          </p:nvSpPr>
          <p:spPr>
            <a:xfrm rot="5400000">
              <a:off x="5380802" y="2147490"/>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9404543" y="1125900"/>
            <a:ext cx="1499724" cy="1684159"/>
            <a:chOff x="9404543" y="2059166"/>
            <a:chExt cx="1499724" cy="1684159"/>
          </a:xfrm>
          <a:effectLst>
            <a:outerShdw blurRad="431800" dist="203200" dir="2700000" algn="tl" rotWithShape="0">
              <a:prstClr val="black">
                <a:alpha val="27000"/>
              </a:prstClr>
            </a:outerShdw>
          </a:effectLst>
        </p:grpSpPr>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rcRect l="18078" t="797" r="27835" b="2835"/>
            <a:stretch>
              <a:fillRect/>
            </a:stretch>
          </p:blipFill>
          <p:spPr>
            <a:xfrm>
              <a:off x="9404543" y="2073283"/>
              <a:ext cx="1499724" cy="1670042"/>
            </a:xfrm>
            <a:custGeom>
              <a:avLst/>
              <a:gdLst>
                <a:gd name="connsiteX0" fmla="*/ 744638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5 w 1499724"/>
                <a:gd name="connsiteY5" fmla="*/ 20672 h 1670042"/>
                <a:gd name="connsiteX6" fmla="*/ 1416332 w 1499724"/>
                <a:gd name="connsiteY6" fmla="*/ 356838 h 1670042"/>
                <a:gd name="connsiteX7" fmla="*/ 1428020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7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5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5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8" y="0"/>
                  </a:moveTo>
                  <a:lnTo>
                    <a:pt x="750678" y="159"/>
                  </a:lnTo>
                  <a:lnTo>
                    <a:pt x="756720" y="0"/>
                  </a:lnTo>
                  <a:lnTo>
                    <a:pt x="758967" y="377"/>
                  </a:lnTo>
                  <a:lnTo>
                    <a:pt x="774976" y="799"/>
                  </a:lnTo>
                  <a:cubicBezTo>
                    <a:pt x="795217" y="3310"/>
                    <a:pt x="815300" y="9831"/>
                    <a:pt x="834075" y="20672"/>
                  </a:cubicBezTo>
                  <a:lnTo>
                    <a:pt x="1416332" y="356838"/>
                  </a:lnTo>
                  <a:lnTo>
                    <a:pt x="1428020"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2" y="1675066"/>
                    <a:pt x="714927" y="1664666"/>
                  </a:cubicBezTo>
                  <a:lnTo>
                    <a:pt x="703167" y="1660275"/>
                  </a:lnTo>
                  <a:lnTo>
                    <a:pt x="696283" y="1658717"/>
                  </a:lnTo>
                  <a:cubicBezTo>
                    <a:pt x="686385" y="1655417"/>
                    <a:pt x="676670" y="1651077"/>
                    <a:pt x="667283" y="1645657"/>
                  </a:cubicBezTo>
                  <a:lnTo>
                    <a:pt x="85026" y="1309490"/>
                  </a:lnTo>
                  <a:lnTo>
                    <a:pt x="75001" y="1302272"/>
                  </a:lnTo>
                  <a:lnTo>
                    <a:pt x="69228" y="1299138"/>
                  </a:lnTo>
                  <a:lnTo>
                    <a:pt x="59482" y="1291097"/>
                  </a:lnTo>
                  <a:lnTo>
                    <a:pt x="59215"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5" y="356838"/>
                  </a:lnTo>
                  <a:lnTo>
                    <a:pt x="667282" y="20672"/>
                  </a:lnTo>
                  <a:cubicBezTo>
                    <a:pt x="686057" y="9831"/>
                    <a:pt x="706141" y="3310"/>
                    <a:pt x="726383" y="799"/>
                  </a:cubicBezTo>
                  <a:lnTo>
                    <a:pt x="742391" y="377"/>
                  </a:lnTo>
                  <a:close/>
                </a:path>
              </a:pathLst>
            </a:custGeom>
          </p:spPr>
        </p:pic>
        <p:sp>
          <p:nvSpPr>
            <p:cNvPr id="53" name="任意多边形 52"/>
            <p:cNvSpPr/>
            <p:nvPr/>
          </p:nvSpPr>
          <p:spPr>
            <a:xfrm rot="5400000">
              <a:off x="9319389" y="214432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3782927" y="4047242"/>
            <a:ext cx="908142" cy="1011276"/>
            <a:chOff x="3786778" y="3736166"/>
            <a:chExt cx="908142" cy="1011276"/>
          </a:xfrm>
          <a:effectLst>
            <a:outerShdw blurRad="431800" dist="203200" dir="2700000" algn="tl" rotWithShape="0">
              <a:prstClr val="black">
                <a:alpha val="27000"/>
              </a:prstClr>
            </a:outerShdw>
          </a:effectLst>
        </p:grpSpPr>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rcRect l="25965" t="8154" r="32074" b="17084"/>
            <a:stretch>
              <a:fillRect/>
            </a:stretch>
          </p:blipFill>
          <p:spPr>
            <a:xfrm>
              <a:off x="3798881"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80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5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4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80" y="218045"/>
                  </a:lnTo>
                  <a:lnTo>
                    <a:pt x="853957" y="218847"/>
                  </a:lnTo>
                  <a:lnTo>
                    <a:pt x="856452" y="220905"/>
                  </a:lnTo>
                  <a:lnTo>
                    <a:pt x="860910" y="224115"/>
                  </a:lnTo>
                  <a:lnTo>
                    <a:pt x="862735" y="226088"/>
                  </a:lnTo>
                  <a:lnTo>
                    <a:pt x="867830" y="230293"/>
                  </a:lnTo>
                  <a:cubicBezTo>
                    <a:pt x="884793" y="247255"/>
                    <a:pt x="895284" y="270689"/>
                    <a:pt x="895284" y="296573"/>
                  </a:cubicBezTo>
                  <a:lnTo>
                    <a:pt x="895284" y="697933"/>
                  </a:lnTo>
                  <a:cubicBezTo>
                    <a:pt x="895284" y="717346"/>
                    <a:pt x="889383" y="735381"/>
                    <a:pt x="879276" y="750341"/>
                  </a:cubicBezTo>
                  <a:lnTo>
                    <a:pt x="877329" y="752701"/>
                  </a:lnTo>
                  <a:lnTo>
                    <a:pt x="873417" y="759082"/>
                  </a:lnTo>
                  <a:cubicBezTo>
                    <a:pt x="866077" y="768797"/>
                    <a:pt x="856711"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4"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7" name="任意多边形 56"/>
            <p:cNvSpPr/>
            <p:nvPr/>
          </p:nvSpPr>
          <p:spPr>
            <a:xfrm rot="5400000">
              <a:off x="3735211"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730884" y="4047242"/>
            <a:ext cx="908458" cy="1011276"/>
            <a:chOff x="7737469" y="3736166"/>
            <a:chExt cx="908458" cy="1011276"/>
          </a:xfrm>
          <a:effectLst>
            <a:outerShdw blurRad="431800" dist="203200" dir="2700000" algn="tl" rotWithShape="0">
              <a:prstClr val="black">
                <a:alpha val="27000"/>
              </a:prstClr>
            </a:outerShdw>
          </a:effectLst>
        </p:grpSpPr>
        <p:pic>
          <p:nvPicPr>
            <p:cNvPr id="50" name="图片 49"/>
            <p:cNvPicPr>
              <a:picLocks noChangeAspect="1"/>
            </p:cNvPicPr>
            <p:nvPr/>
          </p:nvPicPr>
          <p:blipFill>
            <a:blip r:embed="rId6" cstate="print">
              <a:extLst>
                <a:ext uri="{28A0092B-C50C-407E-A947-70E740481C1C}">
                  <a14:useLocalDpi xmlns:a14="http://schemas.microsoft.com/office/drawing/2010/main" val="0"/>
                </a:ext>
              </a:extLst>
            </a:blip>
            <a:srcRect l="26017" t="7615" r="22728" b="6813"/>
            <a:stretch>
              <a:fillRect/>
            </a:stretch>
          </p:blipFill>
          <p:spPr>
            <a:xfrm>
              <a:off x="7737469"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79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4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5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79" y="218045"/>
                  </a:lnTo>
                  <a:lnTo>
                    <a:pt x="853957" y="218847"/>
                  </a:lnTo>
                  <a:lnTo>
                    <a:pt x="856452" y="220905"/>
                  </a:lnTo>
                  <a:lnTo>
                    <a:pt x="860910" y="224115"/>
                  </a:lnTo>
                  <a:lnTo>
                    <a:pt x="862734" y="226088"/>
                  </a:lnTo>
                  <a:lnTo>
                    <a:pt x="867830" y="230293"/>
                  </a:lnTo>
                  <a:cubicBezTo>
                    <a:pt x="884792" y="247255"/>
                    <a:pt x="895284" y="270689"/>
                    <a:pt x="895284" y="296573"/>
                  </a:cubicBezTo>
                  <a:lnTo>
                    <a:pt x="895284" y="697933"/>
                  </a:lnTo>
                  <a:cubicBezTo>
                    <a:pt x="895284" y="717346"/>
                    <a:pt x="889382" y="735381"/>
                    <a:pt x="879276" y="750341"/>
                  </a:cubicBezTo>
                  <a:lnTo>
                    <a:pt x="877329" y="752701"/>
                  </a:lnTo>
                  <a:lnTo>
                    <a:pt x="873417" y="759082"/>
                  </a:lnTo>
                  <a:cubicBezTo>
                    <a:pt x="866077" y="768797"/>
                    <a:pt x="856710"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5"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8" name="任意多边形 57"/>
            <p:cNvSpPr/>
            <p:nvPr/>
          </p:nvSpPr>
          <p:spPr>
            <a:xfrm rot="5400000">
              <a:off x="7686218"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矩形 60"/>
          <p:cNvSpPr/>
          <p:nvPr/>
        </p:nvSpPr>
        <p:spPr>
          <a:xfrm>
            <a:off x="1466751"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5402583"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9338415"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43604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737463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975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Scale>
                                      <p:cBhvr>
                                        <p:cTn id="7"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6"/>
                                        </p:tgtEl>
                                        <p:attrNameLst>
                                          <p:attrName>ppt_x</p:attrName>
                                          <p:attrName>ppt_y</p:attrName>
                                        </p:attrNameLst>
                                      </p:cBhvr>
                                    </p:animMotion>
                                    <p:animEffect transition="in" filter="fade">
                                      <p:cBhvr>
                                        <p:cTn id="9" dur="1000"/>
                                        <p:tgtEl>
                                          <p:spTgt spid="56"/>
                                        </p:tgtEl>
                                      </p:cBhvr>
                                    </p:animEffect>
                                  </p:childTnLst>
                                </p:cTn>
                              </p:par>
                              <p:par>
                                <p:cTn id="10" presetID="52"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Scale>
                                      <p:cBhvr>
                                        <p:cTn id="12"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5"/>
                                        </p:tgtEl>
                                        <p:attrNameLst>
                                          <p:attrName>ppt_x</p:attrName>
                                          <p:attrName>ppt_y</p:attrName>
                                        </p:attrNameLst>
                                      </p:cBhvr>
                                    </p:animMotion>
                                    <p:animEffect transition="in" filter="fade">
                                      <p:cBhvr>
                                        <p:cTn id="14" dur="1000"/>
                                        <p:tgtEl>
                                          <p:spTgt spid="55"/>
                                        </p:tgtEl>
                                      </p:cBhvr>
                                    </p:animEffect>
                                  </p:childTnLst>
                                </p:cTn>
                              </p:par>
                              <p:par>
                                <p:cTn id="15" presetID="5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Scale>
                                      <p:cBhvr>
                                        <p:cTn id="1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4"/>
                                        </p:tgtEl>
                                        <p:attrNameLst>
                                          <p:attrName>ppt_x</p:attrName>
                                          <p:attrName>ppt_y</p:attrName>
                                        </p:attrNameLst>
                                      </p:cBhvr>
                                    </p:animMotion>
                                    <p:animEffect transition="in" filter="fade">
                                      <p:cBhvr>
                                        <p:cTn id="19" dur="1000"/>
                                        <p:tgtEl>
                                          <p:spTgt spid="54"/>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50" presetClass="entr" presetSubtype="0" decel="10000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strVal val="#ppt_w+.3"/>
                                          </p:val>
                                        </p:tav>
                                        <p:tav tm="100000">
                                          <p:val>
                                            <p:strVal val="#ppt_w"/>
                                          </p:val>
                                        </p:tav>
                                      </p:tavLst>
                                    </p:anim>
                                    <p:anim calcmode="lin" valueType="num">
                                      <p:cBhvr>
                                        <p:cTn id="30" dur="500" fill="hold"/>
                                        <p:tgtEl>
                                          <p:spTgt spid="61"/>
                                        </p:tgtEl>
                                        <p:attrNameLst>
                                          <p:attrName>ppt_h</p:attrName>
                                        </p:attrNameLst>
                                      </p:cBhvr>
                                      <p:tavLst>
                                        <p:tav tm="0">
                                          <p:val>
                                            <p:strVal val="#ppt_h"/>
                                          </p:val>
                                        </p:tav>
                                        <p:tav tm="100000">
                                          <p:val>
                                            <p:strVal val="#ppt_h"/>
                                          </p:val>
                                        </p:tav>
                                      </p:tavLst>
                                    </p:anim>
                                    <p:animEffect transition="in" filter="fade">
                                      <p:cBhvr>
                                        <p:cTn id="31" dur="500"/>
                                        <p:tgtEl>
                                          <p:spTgt spid="61"/>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0" presetClass="entr" presetSubtype="0" decel="10000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strVal val="#ppt_w+.3"/>
                                          </p:val>
                                        </p:tav>
                                        <p:tav tm="100000">
                                          <p:val>
                                            <p:strVal val="#ppt_w"/>
                                          </p:val>
                                        </p:tav>
                                      </p:tavLst>
                                    </p:anim>
                                    <p:anim calcmode="lin" valueType="num">
                                      <p:cBhvr>
                                        <p:cTn id="42" dur="500" fill="hold"/>
                                        <p:tgtEl>
                                          <p:spTgt spid="62"/>
                                        </p:tgtEl>
                                        <p:attrNameLst>
                                          <p:attrName>ppt_h</p:attrName>
                                        </p:attrNameLst>
                                      </p:cBhvr>
                                      <p:tavLst>
                                        <p:tav tm="0">
                                          <p:val>
                                            <p:strVal val="#ppt_h"/>
                                          </p:val>
                                        </p:tav>
                                        <p:tav tm="100000">
                                          <p:val>
                                            <p:strVal val="#ppt_h"/>
                                          </p:val>
                                        </p:tav>
                                      </p:tavLst>
                                    </p:anim>
                                    <p:animEffect transition="in" filter="fade">
                                      <p:cBhvr>
                                        <p:cTn id="43" dur="500"/>
                                        <p:tgtEl>
                                          <p:spTgt spid="62"/>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50" presetClass="entr" presetSubtype="0" decel="100000"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strVal val="#ppt_w+.3"/>
                                          </p:val>
                                        </p:tav>
                                        <p:tav tm="100000">
                                          <p:val>
                                            <p:strVal val="#ppt_w"/>
                                          </p:val>
                                        </p:tav>
                                      </p:tavLst>
                                    </p:anim>
                                    <p:anim calcmode="lin" valueType="num">
                                      <p:cBhvr>
                                        <p:cTn id="54" dur="500" fill="hold"/>
                                        <p:tgtEl>
                                          <p:spTgt spid="65"/>
                                        </p:tgtEl>
                                        <p:attrNameLst>
                                          <p:attrName>ppt_h</p:attrName>
                                        </p:attrNameLst>
                                      </p:cBhvr>
                                      <p:tavLst>
                                        <p:tav tm="0">
                                          <p:val>
                                            <p:strVal val="#ppt_h"/>
                                          </p:val>
                                        </p:tav>
                                        <p:tav tm="100000">
                                          <p:val>
                                            <p:strVal val="#ppt_h"/>
                                          </p:val>
                                        </p:tav>
                                      </p:tavLst>
                                    </p:anim>
                                    <p:animEffect transition="in" filter="fade">
                                      <p:cBhvr>
                                        <p:cTn id="55" dur="500"/>
                                        <p:tgtEl>
                                          <p:spTgt spid="65"/>
                                        </p:tgtEl>
                                      </p:cBhvr>
                                    </p:animEffect>
                                  </p:childTnLst>
                                </p:cTn>
                              </p:par>
                            </p:childTnLst>
                          </p:cTn>
                        </p:par>
                        <p:par>
                          <p:cTn id="56" fill="hold">
                            <p:stCondLst>
                              <p:cond delay="4000"/>
                            </p:stCondLst>
                            <p:childTnLst>
                              <p:par>
                                <p:cTn id="57" presetID="12" presetClass="entr" presetSubtype="1"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p:tgtEl>
                                          <p:spTgt spid="60"/>
                                        </p:tgtEl>
                                        <p:attrNameLst>
                                          <p:attrName>ppt_y</p:attrName>
                                        </p:attrNameLst>
                                      </p:cBhvr>
                                      <p:tavLst>
                                        <p:tav tm="0">
                                          <p:val>
                                            <p:strVal val="#ppt_y-#ppt_h*1.125000"/>
                                          </p:val>
                                        </p:tav>
                                        <p:tav tm="100000">
                                          <p:val>
                                            <p:strVal val="#ppt_y"/>
                                          </p:val>
                                        </p:tav>
                                      </p:tavLst>
                                    </p:anim>
                                    <p:animEffect transition="in" filter="wipe(down)">
                                      <p:cBhvr>
                                        <p:cTn id="60" dur="500"/>
                                        <p:tgtEl>
                                          <p:spTgt spid="60"/>
                                        </p:tgtEl>
                                      </p:cBhvr>
                                    </p:animEffect>
                                  </p:childTnLst>
                                </p:cTn>
                              </p:par>
                              <p:par>
                                <p:cTn id="61" presetID="12" presetClass="entr" presetSubtype="1"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p:tgtEl>
                                          <p:spTgt spid="59"/>
                                        </p:tgtEl>
                                        <p:attrNameLst>
                                          <p:attrName>ppt_y</p:attrName>
                                        </p:attrNameLst>
                                      </p:cBhvr>
                                      <p:tavLst>
                                        <p:tav tm="0">
                                          <p:val>
                                            <p:strVal val="#ppt_y-#ppt_h*1.125000"/>
                                          </p:val>
                                        </p:tav>
                                        <p:tav tm="100000">
                                          <p:val>
                                            <p:strVal val="#ppt_y"/>
                                          </p:val>
                                        </p:tav>
                                      </p:tavLst>
                                    </p:anim>
                                    <p:animEffect transition="in" filter="wipe(down)">
                                      <p:cBhvr>
                                        <p:cTn id="64" dur="500"/>
                                        <p:tgtEl>
                                          <p:spTgt spid="59"/>
                                        </p:tgtEl>
                                      </p:cBhvr>
                                    </p:animEffect>
                                  </p:childTnLst>
                                </p:cTn>
                              </p:par>
                            </p:childTnLst>
                          </p:cTn>
                        </p:par>
                        <p:par>
                          <p:cTn id="65" fill="hold">
                            <p:stCondLst>
                              <p:cond delay="4500"/>
                            </p:stCondLst>
                            <p:childTnLst>
                              <p:par>
                                <p:cTn id="66" presetID="47"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anim calcmode="lin" valueType="num">
                                      <p:cBhvr>
                                        <p:cTn id="69" dur="500" fill="hold"/>
                                        <p:tgtEl>
                                          <p:spTgt spid="33"/>
                                        </p:tgtEl>
                                        <p:attrNameLst>
                                          <p:attrName>ppt_x</p:attrName>
                                        </p:attrNameLst>
                                      </p:cBhvr>
                                      <p:tavLst>
                                        <p:tav tm="0">
                                          <p:val>
                                            <p:strVal val="#ppt_x"/>
                                          </p:val>
                                        </p:tav>
                                        <p:tav tm="100000">
                                          <p:val>
                                            <p:strVal val="#ppt_x"/>
                                          </p:val>
                                        </p:tav>
                                      </p:tavLst>
                                    </p:anim>
                                    <p:anim calcmode="lin" valueType="num">
                                      <p:cBhvr>
                                        <p:cTn id="70" dur="5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50" presetClass="entr" presetSubtype="0" decel="100000"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 calcmode="lin" valueType="num">
                                      <p:cBhvr>
                                        <p:cTn id="74" dur="500" fill="hold"/>
                                        <p:tgtEl>
                                          <p:spTgt spid="66"/>
                                        </p:tgtEl>
                                        <p:attrNameLst>
                                          <p:attrName>ppt_w</p:attrName>
                                        </p:attrNameLst>
                                      </p:cBhvr>
                                      <p:tavLst>
                                        <p:tav tm="0">
                                          <p:val>
                                            <p:strVal val="#ppt_w+.3"/>
                                          </p:val>
                                        </p:tav>
                                        <p:tav tm="100000">
                                          <p:val>
                                            <p:strVal val="#ppt_w"/>
                                          </p:val>
                                        </p:tav>
                                      </p:tavLst>
                                    </p:anim>
                                    <p:anim calcmode="lin" valueType="num">
                                      <p:cBhvr>
                                        <p:cTn id="75" dur="500" fill="hold"/>
                                        <p:tgtEl>
                                          <p:spTgt spid="66"/>
                                        </p:tgtEl>
                                        <p:attrNameLst>
                                          <p:attrName>ppt_h</p:attrName>
                                        </p:attrNameLst>
                                      </p:cBhvr>
                                      <p:tavLst>
                                        <p:tav tm="0">
                                          <p:val>
                                            <p:strVal val="#ppt_h"/>
                                          </p:val>
                                        </p:tav>
                                        <p:tav tm="100000">
                                          <p:val>
                                            <p:strVal val="#ppt_h"/>
                                          </p:val>
                                        </p:tav>
                                      </p:tavLst>
                                    </p:anim>
                                    <p:animEffect transition="in" filter="fade">
                                      <p:cBhvr>
                                        <p:cTn id="76" dur="500"/>
                                        <p:tgtEl>
                                          <p:spTgt spid="66"/>
                                        </p:tgtEl>
                                      </p:cBhvr>
                                    </p:animEffect>
                                  </p:childTnLst>
                                </p:cTn>
                              </p:par>
                            </p:childTnLst>
                          </p:cTn>
                        </p:par>
                        <p:par>
                          <p:cTn id="77" fill="hold">
                            <p:stCondLst>
                              <p:cond delay="5500"/>
                            </p:stCondLst>
                            <p:childTnLst>
                              <p:par>
                                <p:cTn id="78" presetID="47"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anim calcmode="lin" valueType="num">
                                      <p:cBhvr>
                                        <p:cTn id="81" dur="500" fill="hold"/>
                                        <p:tgtEl>
                                          <p:spTgt spid="34"/>
                                        </p:tgtEl>
                                        <p:attrNameLst>
                                          <p:attrName>ppt_x</p:attrName>
                                        </p:attrNameLst>
                                      </p:cBhvr>
                                      <p:tavLst>
                                        <p:tav tm="0">
                                          <p:val>
                                            <p:strVal val="#ppt_x"/>
                                          </p:val>
                                        </p:tav>
                                        <p:tav tm="100000">
                                          <p:val>
                                            <p:strVal val="#ppt_x"/>
                                          </p:val>
                                        </p:tav>
                                      </p:tavLst>
                                    </p:anim>
                                    <p:anim calcmode="lin" valueType="num">
                                      <p:cBhvr>
                                        <p:cTn id="82" dur="500" fill="hold"/>
                                        <p:tgtEl>
                                          <p:spTgt spid="34"/>
                                        </p:tgtEl>
                                        <p:attrNameLst>
                                          <p:attrName>ppt_y</p:attrName>
                                        </p:attrNameLst>
                                      </p:cBhvr>
                                      <p:tavLst>
                                        <p:tav tm="0">
                                          <p:val>
                                            <p:strVal val="#ppt_y-.1"/>
                                          </p:val>
                                        </p:tav>
                                        <p:tav tm="100000">
                                          <p:val>
                                            <p:strVal val="#ppt_y"/>
                                          </p:val>
                                        </p:tav>
                                      </p:tavLst>
                                    </p:anim>
                                  </p:childTnLst>
                                </p:cTn>
                              </p:par>
                            </p:childTnLst>
                          </p:cTn>
                        </p:par>
                        <p:par>
                          <p:cTn id="83" fill="hold">
                            <p:stCondLst>
                              <p:cond delay="6000"/>
                            </p:stCondLst>
                            <p:childTnLst>
                              <p:par>
                                <p:cTn id="84" presetID="50" presetClass="entr" presetSubtype="0" decel="100000" fill="hold" grpId="0"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ppt_w</p:attrName>
                                        </p:attrNameLst>
                                      </p:cBhvr>
                                      <p:tavLst>
                                        <p:tav tm="0">
                                          <p:val>
                                            <p:strVal val="#ppt_w+.3"/>
                                          </p:val>
                                        </p:tav>
                                        <p:tav tm="100000">
                                          <p:val>
                                            <p:strVal val="#ppt_w"/>
                                          </p:val>
                                        </p:tav>
                                      </p:tavLst>
                                    </p:anim>
                                    <p:anim calcmode="lin" valueType="num">
                                      <p:cBhvr>
                                        <p:cTn id="87" dur="500" fill="hold"/>
                                        <p:tgtEl>
                                          <p:spTgt spid="67"/>
                                        </p:tgtEl>
                                        <p:attrNameLst>
                                          <p:attrName>ppt_h</p:attrName>
                                        </p:attrNameLst>
                                      </p:cBhvr>
                                      <p:tavLst>
                                        <p:tav tm="0">
                                          <p:val>
                                            <p:strVal val="#ppt_h"/>
                                          </p:val>
                                        </p:tav>
                                        <p:tav tm="100000">
                                          <p:val>
                                            <p:strVal val="#ppt_h"/>
                                          </p:val>
                                        </p:tav>
                                      </p:tavLst>
                                    </p:anim>
                                    <p:animEffect transition="in" filter="fade">
                                      <p:cBhvr>
                                        <p:cTn id="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61" grpId="0"/>
      <p:bldP spid="62" grpId="0"/>
      <p:bldP spid="65"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grpSp>
        <p:nvGrpSpPr>
          <p:cNvPr id="36" name="组合 35"/>
          <p:cNvGrpSpPr/>
          <p:nvPr/>
        </p:nvGrpSpPr>
        <p:grpSpPr>
          <a:xfrm>
            <a:off x="4310413" y="1762171"/>
            <a:ext cx="1672833" cy="1862808"/>
            <a:chOff x="4358038" y="1762171"/>
            <a:chExt cx="1672833" cy="1862808"/>
          </a:xfrm>
        </p:grpSpPr>
        <p:sp>
          <p:nvSpPr>
            <p:cNvPr id="20" name="任意多边形 19"/>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6278047" y="1762171"/>
            <a:ext cx="1672833" cy="1862808"/>
            <a:chOff x="6325672" y="1762171"/>
            <a:chExt cx="1672833" cy="1862808"/>
          </a:xfrm>
        </p:grpSpPr>
        <p:sp>
          <p:nvSpPr>
            <p:cNvPr id="18" name="任意多边形 17"/>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294230" y="3458998"/>
            <a:ext cx="1672833" cy="1862808"/>
            <a:chOff x="5341855" y="3458998"/>
            <a:chExt cx="1672833" cy="1862808"/>
          </a:xfrm>
        </p:grpSpPr>
        <p:sp>
          <p:nvSpPr>
            <p:cNvPr id="19" name="任意多边形 18"/>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10646" y="4009409"/>
              <a:ext cx="935252" cy="761984"/>
              <a:chOff x="8323263" y="-182563"/>
              <a:chExt cx="754063" cy="614364"/>
            </a:xfrm>
            <a:solidFill>
              <a:srgbClr val="2FA598"/>
            </a:solidFill>
          </p:grpSpPr>
          <p:sp>
            <p:nvSpPr>
              <p:cNvPr id="27"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3952068" y="2851060"/>
            <a:ext cx="777777" cy="849336"/>
            <a:chOff x="3999693" y="2851060"/>
            <a:chExt cx="777777" cy="849336"/>
          </a:xfrm>
        </p:grpSpPr>
        <p:sp>
          <p:nvSpPr>
            <p:cNvPr id="23" name="任意多边形 22"/>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3999693" y="2952563"/>
              <a:ext cx="777777"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51%</a:t>
              </a:r>
              <a:endParaRPr lang="zh-CN" altLang="en-US" sz="3600" dirty="0">
                <a:solidFill>
                  <a:srgbClr val="2FA598"/>
                </a:solidFill>
                <a:latin typeface="Agency FB" panose="020B0503020202020204" pitchFamily="34" charset="0"/>
              </a:endParaRPr>
            </a:p>
          </p:txBody>
        </p:sp>
      </p:grpSp>
      <p:grpSp>
        <p:nvGrpSpPr>
          <p:cNvPr id="42" name="组合 41"/>
          <p:cNvGrpSpPr/>
          <p:nvPr/>
        </p:nvGrpSpPr>
        <p:grpSpPr>
          <a:xfrm>
            <a:off x="7404979" y="1536194"/>
            <a:ext cx="856325" cy="849336"/>
            <a:chOff x="7452604" y="1536194"/>
            <a:chExt cx="856325" cy="849336"/>
          </a:xfrm>
        </p:grpSpPr>
        <p:sp>
          <p:nvSpPr>
            <p:cNvPr id="21" name="任意多边形 20"/>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452604" y="1637697"/>
              <a:ext cx="856325"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76%</a:t>
              </a:r>
              <a:endParaRPr lang="zh-CN" altLang="en-US" sz="3600" dirty="0">
                <a:solidFill>
                  <a:srgbClr val="2FA598"/>
                </a:solidFill>
                <a:latin typeface="Agency FB" panose="020B0503020202020204" pitchFamily="34" charset="0"/>
              </a:endParaRPr>
            </a:p>
          </p:txBody>
        </p:sp>
      </p:grpSp>
      <p:grpSp>
        <p:nvGrpSpPr>
          <p:cNvPr id="44" name="组合 43"/>
          <p:cNvGrpSpPr/>
          <p:nvPr/>
        </p:nvGrpSpPr>
        <p:grpSpPr>
          <a:xfrm>
            <a:off x="6622354" y="4472470"/>
            <a:ext cx="869149" cy="849336"/>
            <a:chOff x="6669979" y="4472470"/>
            <a:chExt cx="869149" cy="849336"/>
          </a:xfrm>
        </p:grpSpPr>
        <p:sp>
          <p:nvSpPr>
            <p:cNvPr id="22" name="任意多边形 21"/>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669979" y="4573973"/>
              <a:ext cx="869149"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92%</a:t>
              </a:r>
              <a:endParaRPr lang="zh-CN" altLang="en-US" sz="3600" dirty="0">
                <a:solidFill>
                  <a:srgbClr val="2FA598"/>
                </a:solidFill>
                <a:latin typeface="Agency FB" panose="020B0503020202020204" pitchFamily="34" charset="0"/>
              </a:endParaRPr>
            </a:p>
          </p:txBody>
        </p:sp>
      </p:grpSp>
      <p:sp>
        <p:nvSpPr>
          <p:cNvPr id="45" name="矩形 44"/>
          <p:cNvSpPr/>
          <p:nvPr/>
        </p:nvSpPr>
        <p:spPr>
          <a:xfrm>
            <a:off x="8249814" y="153619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6" name="矩形 45"/>
          <p:cNvSpPr/>
          <p:nvPr/>
        </p:nvSpPr>
        <p:spPr>
          <a:xfrm>
            <a:off x="8249814" y="195429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471521" y="442288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7471521" y="4840987"/>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616012" y="283916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440861" y="325726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360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300"/>
                                        <p:tgtEl>
                                          <p:spTgt spid="36"/>
                                        </p:tgtEl>
                                        <p:attrNameLst>
                                          <p:attrName>ppt_y</p:attrName>
                                        </p:attrNameLst>
                                      </p:cBhvr>
                                      <p:tavLst>
                                        <p:tav tm="0">
                                          <p:val>
                                            <p:strVal val="#ppt_y+#ppt_h*1.125000"/>
                                          </p:val>
                                        </p:tav>
                                        <p:tav tm="100000">
                                          <p:val>
                                            <p:strVal val="#ppt_y"/>
                                          </p:val>
                                        </p:tav>
                                      </p:tavLst>
                                    </p:anim>
                                    <p:animEffect transition="in" filter="wipe(up)">
                                      <p:cBhvr>
                                        <p:cTn id="8" dur="300"/>
                                        <p:tgtEl>
                                          <p:spTgt spid="36"/>
                                        </p:tgtEl>
                                      </p:cBhvr>
                                    </p:animEffect>
                                  </p:childTnLst>
                                </p:cTn>
                              </p:par>
                              <p:par>
                                <p:cTn id="9" presetID="2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right)">
                                      <p:cBhvr>
                                        <p:cTn id="11" dur="500"/>
                                        <p:tgtEl>
                                          <p:spTgt spid="40"/>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p:cTn id="20" dur="600" fill="hold"/>
                                        <p:tgtEl>
                                          <p:spTgt spid="50"/>
                                        </p:tgtEl>
                                        <p:attrNameLst>
                                          <p:attrName>ppt_w</p:attrName>
                                        </p:attrNameLst>
                                      </p:cBhvr>
                                      <p:tavLst>
                                        <p:tav tm="0">
                                          <p:val>
                                            <p:fltVal val="0"/>
                                          </p:val>
                                        </p:tav>
                                        <p:tav tm="100000">
                                          <p:val>
                                            <p:strVal val="#ppt_w"/>
                                          </p:val>
                                        </p:tav>
                                      </p:tavLst>
                                    </p:anim>
                                    <p:anim calcmode="lin" valueType="num">
                                      <p:cBhvr>
                                        <p:cTn id="21" dur="600" fill="hold"/>
                                        <p:tgtEl>
                                          <p:spTgt spid="50"/>
                                        </p:tgtEl>
                                        <p:attrNameLst>
                                          <p:attrName>ppt_h</p:attrName>
                                        </p:attrNameLst>
                                      </p:cBhvr>
                                      <p:tavLst>
                                        <p:tav tm="0">
                                          <p:val>
                                            <p:fltVal val="0"/>
                                          </p:val>
                                        </p:tav>
                                        <p:tav tm="100000">
                                          <p:val>
                                            <p:strVal val="#ppt_h"/>
                                          </p:val>
                                        </p:tav>
                                      </p:tavLst>
                                    </p:anim>
                                    <p:animEffect transition="in" filter="fade">
                                      <p:cBhvr>
                                        <p:cTn id="22" dur="600"/>
                                        <p:tgtEl>
                                          <p:spTgt spid="50"/>
                                        </p:tgtEl>
                                      </p:cBhvr>
                                    </p:animEffect>
                                  </p:childTnLst>
                                </p:cTn>
                              </p:par>
                            </p:childTnLst>
                          </p:cTn>
                        </p:par>
                        <p:par>
                          <p:cTn id="23" fill="hold">
                            <p:stCondLst>
                              <p:cond delay="1100"/>
                            </p:stCondLst>
                            <p:childTnLst>
                              <p:par>
                                <p:cTn id="24" presetID="1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300"/>
                                        <p:tgtEl>
                                          <p:spTgt spid="35"/>
                                        </p:tgtEl>
                                        <p:attrNameLst>
                                          <p:attrName>ppt_y</p:attrName>
                                        </p:attrNameLst>
                                      </p:cBhvr>
                                      <p:tavLst>
                                        <p:tav tm="0">
                                          <p:val>
                                            <p:strVal val="#ppt_y+#ppt_h*1.125000"/>
                                          </p:val>
                                        </p:tav>
                                        <p:tav tm="100000">
                                          <p:val>
                                            <p:strVal val="#ppt_y"/>
                                          </p:val>
                                        </p:tav>
                                      </p:tavLst>
                                    </p:anim>
                                    <p:animEffect transition="in" filter="wipe(up)">
                                      <p:cBhvr>
                                        <p:cTn id="27" dur="300"/>
                                        <p:tgtEl>
                                          <p:spTgt spid="35"/>
                                        </p:tgtEl>
                                      </p:cBhvr>
                                    </p:animEffect>
                                  </p:childTnLst>
                                </p:cTn>
                              </p:par>
                              <p:par>
                                <p:cTn id="28" presetID="22" presetClass="entr" presetSubtype="8"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1600"/>
                            </p:stCondLst>
                            <p:childTnLst>
                              <p:par>
                                <p:cTn id="32" presetID="47" presetClass="entr" presetSubtype="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anim calcmode="lin" valueType="num">
                                      <p:cBhvr>
                                        <p:cTn id="35" dur="500" fill="hold"/>
                                        <p:tgtEl>
                                          <p:spTgt spid="45"/>
                                        </p:tgtEl>
                                        <p:attrNameLst>
                                          <p:attrName>ppt_x</p:attrName>
                                        </p:attrNameLst>
                                      </p:cBhvr>
                                      <p:tavLst>
                                        <p:tav tm="0">
                                          <p:val>
                                            <p:strVal val="#ppt_x"/>
                                          </p:val>
                                        </p:tav>
                                        <p:tav tm="100000">
                                          <p:val>
                                            <p:strVal val="#ppt_x"/>
                                          </p:val>
                                        </p:tav>
                                      </p:tavLst>
                                    </p:anim>
                                    <p:anim calcmode="lin" valueType="num">
                                      <p:cBhvr>
                                        <p:cTn id="36" dur="500" fill="hold"/>
                                        <p:tgtEl>
                                          <p:spTgt spid="45"/>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600" fill="hold"/>
                                        <p:tgtEl>
                                          <p:spTgt spid="46"/>
                                        </p:tgtEl>
                                        <p:attrNameLst>
                                          <p:attrName>ppt_w</p:attrName>
                                        </p:attrNameLst>
                                      </p:cBhvr>
                                      <p:tavLst>
                                        <p:tav tm="0">
                                          <p:val>
                                            <p:fltVal val="0"/>
                                          </p:val>
                                        </p:tav>
                                        <p:tav tm="100000">
                                          <p:val>
                                            <p:strVal val="#ppt_w"/>
                                          </p:val>
                                        </p:tav>
                                      </p:tavLst>
                                    </p:anim>
                                    <p:anim calcmode="lin" valueType="num">
                                      <p:cBhvr>
                                        <p:cTn id="40" dur="600" fill="hold"/>
                                        <p:tgtEl>
                                          <p:spTgt spid="46"/>
                                        </p:tgtEl>
                                        <p:attrNameLst>
                                          <p:attrName>ppt_h</p:attrName>
                                        </p:attrNameLst>
                                      </p:cBhvr>
                                      <p:tavLst>
                                        <p:tav tm="0">
                                          <p:val>
                                            <p:fltVal val="0"/>
                                          </p:val>
                                        </p:tav>
                                        <p:tav tm="100000">
                                          <p:val>
                                            <p:strVal val="#ppt_h"/>
                                          </p:val>
                                        </p:tav>
                                      </p:tavLst>
                                    </p:anim>
                                    <p:animEffect transition="in" filter="fade">
                                      <p:cBhvr>
                                        <p:cTn id="41" dur="600"/>
                                        <p:tgtEl>
                                          <p:spTgt spid="46"/>
                                        </p:tgtEl>
                                      </p:cBhvr>
                                    </p:animEffect>
                                  </p:childTnLst>
                                </p:cTn>
                              </p:par>
                            </p:childTnLst>
                          </p:cTn>
                        </p:par>
                        <p:par>
                          <p:cTn id="42" fill="hold">
                            <p:stCondLst>
                              <p:cond delay="2200"/>
                            </p:stCondLst>
                            <p:childTnLst>
                              <p:par>
                                <p:cTn id="43" presetID="1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00"/>
                                        <p:tgtEl>
                                          <p:spTgt spid="34"/>
                                        </p:tgtEl>
                                        <p:attrNameLst>
                                          <p:attrName>ppt_y</p:attrName>
                                        </p:attrNameLst>
                                      </p:cBhvr>
                                      <p:tavLst>
                                        <p:tav tm="0">
                                          <p:val>
                                            <p:strVal val="#ppt_y+#ppt_h*1.125000"/>
                                          </p:val>
                                        </p:tav>
                                        <p:tav tm="100000">
                                          <p:val>
                                            <p:strVal val="#ppt_y"/>
                                          </p:val>
                                        </p:tav>
                                      </p:tavLst>
                                    </p:anim>
                                    <p:animEffect transition="in" filter="wipe(up)">
                                      <p:cBhvr>
                                        <p:cTn id="46" dur="300"/>
                                        <p:tgtEl>
                                          <p:spTgt spid="34"/>
                                        </p:tgtEl>
                                      </p:cBhvr>
                                    </p:animEffect>
                                  </p:childTnLst>
                                </p:cTn>
                              </p:par>
                              <p:par>
                                <p:cTn id="47" presetID="22" presetClass="entr" presetSubtype="8"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2700"/>
                            </p:stCondLst>
                            <p:childTnLst>
                              <p:par>
                                <p:cTn id="51" presetID="47"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p:cTn id="58" dur="600" fill="hold"/>
                                        <p:tgtEl>
                                          <p:spTgt spid="48"/>
                                        </p:tgtEl>
                                        <p:attrNameLst>
                                          <p:attrName>ppt_w</p:attrName>
                                        </p:attrNameLst>
                                      </p:cBhvr>
                                      <p:tavLst>
                                        <p:tav tm="0">
                                          <p:val>
                                            <p:fltVal val="0"/>
                                          </p:val>
                                        </p:tav>
                                        <p:tav tm="100000">
                                          <p:val>
                                            <p:strVal val="#ppt_w"/>
                                          </p:val>
                                        </p:tav>
                                      </p:tavLst>
                                    </p:anim>
                                    <p:anim calcmode="lin" valueType="num">
                                      <p:cBhvr>
                                        <p:cTn id="59" dur="600" fill="hold"/>
                                        <p:tgtEl>
                                          <p:spTgt spid="48"/>
                                        </p:tgtEl>
                                        <p:attrNameLst>
                                          <p:attrName>ppt_h</p:attrName>
                                        </p:attrNameLst>
                                      </p:cBhvr>
                                      <p:tavLst>
                                        <p:tav tm="0">
                                          <p:val>
                                            <p:fltVal val="0"/>
                                          </p:val>
                                        </p:tav>
                                        <p:tav tm="100000">
                                          <p:val>
                                            <p:strVal val="#ppt_h"/>
                                          </p:val>
                                        </p:tav>
                                      </p:tavLst>
                                    </p:anim>
                                    <p:animEffect transition="in" filter="fade">
                                      <p:cBhvr>
                                        <p:cTn id="60" dur="6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1392</TotalTime>
  <Words>1339</Words>
  <Application>Microsoft Office PowerPoint</Application>
  <PresentationFormat>宽屏</PresentationFormat>
  <Paragraphs>239</Paragraphs>
  <Slides>21</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 Unicode MS</vt:lpstr>
      <vt:lpstr>Kozuka Gothic Pro L</vt:lpstr>
      <vt:lpstr>Meiryo</vt:lpstr>
      <vt:lpstr>方正正纤黑简体</vt:lpstr>
      <vt:lpstr>锐字云字库超粗黑体1.0</vt:lpstr>
      <vt:lpstr>宋体</vt:lpstr>
      <vt:lpstr>微软雅黑</vt:lpstr>
      <vt:lpstr>Agency FB</vt:lpstr>
      <vt:lpstr>Arial</vt:lpstr>
      <vt:lpstr>Calibri</vt:lpstr>
      <vt:lpstr>Calibri Light</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kan</cp:lastModifiedBy>
  <cp:revision>143</cp:revision>
  <dcterms:created xsi:type="dcterms:W3CDTF">2016-03-31T10:33:00Z</dcterms:created>
  <dcterms:modified xsi:type="dcterms:W3CDTF">2022-06-14T00:24:36Z</dcterms:modified>
</cp:coreProperties>
</file>