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6" r:id="rId1"/>
    <p:sldMasterId id="2147483966" r:id="rId2"/>
  </p:sldMasterIdLst>
  <p:notesMasterIdLst>
    <p:notesMasterId r:id="rId36"/>
  </p:notesMasterIdLst>
  <p:handoutMasterIdLst>
    <p:handoutMasterId r:id="rId37"/>
  </p:handoutMasterIdLst>
  <p:sldIdLst>
    <p:sldId id="381" r:id="rId3"/>
    <p:sldId id="377" r:id="rId4"/>
    <p:sldId id="350" r:id="rId5"/>
    <p:sldId id="355" r:id="rId6"/>
    <p:sldId id="270" r:id="rId7"/>
    <p:sldId id="351" r:id="rId8"/>
    <p:sldId id="349" r:id="rId9"/>
    <p:sldId id="352" r:id="rId10"/>
    <p:sldId id="356" r:id="rId11"/>
    <p:sldId id="354" r:id="rId12"/>
    <p:sldId id="382" r:id="rId13"/>
    <p:sldId id="383" r:id="rId14"/>
    <p:sldId id="363" r:id="rId15"/>
    <p:sldId id="392" r:id="rId16"/>
    <p:sldId id="362" r:id="rId17"/>
    <p:sldId id="384" r:id="rId18"/>
    <p:sldId id="394" r:id="rId19"/>
    <p:sldId id="393" r:id="rId20"/>
    <p:sldId id="395" r:id="rId21"/>
    <p:sldId id="370" r:id="rId22"/>
    <p:sldId id="371" r:id="rId23"/>
    <p:sldId id="396" r:id="rId24"/>
    <p:sldId id="397" r:id="rId25"/>
    <p:sldId id="399" r:id="rId26"/>
    <p:sldId id="400" r:id="rId27"/>
    <p:sldId id="401" r:id="rId28"/>
    <p:sldId id="402" r:id="rId29"/>
    <p:sldId id="403" r:id="rId30"/>
    <p:sldId id="404" r:id="rId31"/>
    <p:sldId id="405" r:id="rId32"/>
    <p:sldId id="406" r:id="rId33"/>
    <p:sldId id="325" r:id="rId34"/>
    <p:sldId id="407" r:id="rId35"/>
  </p:sldIdLst>
  <p:sldSz cx="9144000" cy="514826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AFE5E"/>
    <a:srgbClr val="FEF35E"/>
    <a:srgbClr val="FF3300"/>
    <a:srgbClr val="DEA900"/>
    <a:srgbClr val="004EC0"/>
    <a:srgbClr val="990000"/>
    <a:srgbClr val="ED21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89" autoAdjust="0"/>
    <p:restoredTop sz="93560" autoAdjust="0"/>
  </p:normalViewPr>
  <p:slideViewPr>
    <p:cSldViewPr>
      <p:cViewPr varScale="1">
        <p:scale>
          <a:sx n="108" d="100"/>
          <a:sy n="108" d="100"/>
        </p:scale>
        <p:origin x="588" y="108"/>
      </p:cViewPr>
      <p:guideLst>
        <p:guide orient="horz"/>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90" d="100"/>
          <a:sy n="90" d="100"/>
        </p:scale>
        <p:origin x="-382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宋体"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ea typeface="宋体" charset="-122"/>
              </a:defRPr>
            </a:lvl1pPr>
          </a:lstStyle>
          <a:p>
            <a:pPr>
              <a:defRPr/>
            </a:pPr>
            <a:fld id="{19FFB652-6F1D-49E2-B182-BBD1CF351BA5}" type="datetimeFigureOut">
              <a:rPr lang="zh-CN" altLang="en-US"/>
              <a:pPr>
                <a:defRPr/>
              </a:pPr>
              <a:t>2016/7/21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宋体"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宋体" charset="-122"/>
              </a:defRPr>
            </a:lvl1pPr>
          </a:lstStyle>
          <a:p>
            <a:pPr>
              <a:defRPr/>
            </a:pPr>
            <a:fld id="{48035AB0-0B19-4921-B5B2-40A303CA4CD1}" type="slidenum">
              <a:rPr lang="zh-CN" altLang="en-US"/>
              <a:pPr>
                <a:defRPr/>
              </a:pPr>
              <a:t>‹#›</a:t>
            </a:fld>
            <a:endParaRPr lang="zh-CN" altLang="en-US"/>
          </a:p>
        </p:txBody>
      </p:sp>
    </p:spTree>
    <p:extLst>
      <p:ext uri="{BB962C8B-B14F-4D97-AF65-F5344CB8AC3E}">
        <p14:creationId xmlns:p14="http://schemas.microsoft.com/office/powerpoint/2010/main" val="5029071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634D1E18-7C72-41C6-8328-8AC8D68EF4C6}" type="datetimeFigureOut">
              <a:rPr lang="zh-CN" altLang="en-US"/>
              <a:pPr/>
              <a:t>2016/7/21</a:t>
            </a:fld>
            <a:endParaRPr lang="en-US" altLang="zh-CN"/>
          </a:p>
        </p:txBody>
      </p:sp>
      <p:sp>
        <p:nvSpPr>
          <p:cNvPr id="94212" name="Rectangle 4"/>
          <p:cNvSpPr>
            <a:spLocks noGrp="1" noRot="1" noChangeAspect="1" noChangeArrowheads="1" noTextEdit="1"/>
          </p:cNvSpPr>
          <p:nvPr>
            <p:ph type="sldImg" idx="2"/>
          </p:nvPr>
        </p:nvSpPr>
        <p:spPr bwMode="auto">
          <a:xfrm>
            <a:off x="384175" y="685800"/>
            <a:ext cx="608965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ltLang="zh-CN"/>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0FF382F1-48C1-4C11-8740-C000BA2128E6}" type="slidenum">
              <a:rPr lang="zh-CN" altLang="en-US"/>
              <a:pPr/>
              <a:t>‹#›</a:t>
            </a:fld>
            <a:endParaRPr lang="en-US" altLang="zh-CN"/>
          </a:p>
        </p:txBody>
      </p:sp>
    </p:spTree>
    <p:extLst>
      <p:ext uri="{BB962C8B-B14F-4D97-AF65-F5344CB8AC3E}">
        <p14:creationId xmlns:p14="http://schemas.microsoft.com/office/powerpoint/2010/main" val="301194724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152482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ln/>
        </p:spPr>
      </p:sp>
      <p:sp>
        <p:nvSpPr>
          <p:cNvPr id="18227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699276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a:ln/>
        </p:spPr>
      </p:sp>
      <p:sp>
        <p:nvSpPr>
          <p:cNvPr id="24985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65683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noTextEdit="1"/>
          </p:cNvSpPr>
          <p:nvPr>
            <p:ph type="sldImg"/>
          </p:nvPr>
        </p:nvSpPr>
        <p:spPr>
          <a:ln/>
        </p:spPr>
      </p:sp>
      <p:sp>
        <p:nvSpPr>
          <p:cNvPr id="25190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741399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915703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026225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77485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878699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ln/>
        </p:spPr>
      </p:sp>
      <p:sp>
        <p:nvSpPr>
          <p:cNvPr id="2744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1444256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Rot="1" noChangeAspect="1" noChangeArrowheads="1" noTextEdit="1"/>
          </p:cNvSpPr>
          <p:nvPr>
            <p:ph type="sldImg"/>
          </p:nvPr>
        </p:nvSpPr>
        <p:spPr>
          <a:ln/>
        </p:spPr>
      </p:sp>
      <p:sp>
        <p:nvSpPr>
          <p:cNvPr id="2723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573098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Rot="1" noChangeAspect="1" noChangeArrowheads="1" noTextEdit="1"/>
          </p:cNvSpPr>
          <p:nvPr>
            <p:ph type="sldImg"/>
          </p:nvPr>
        </p:nvSpPr>
        <p:spPr>
          <a:ln/>
        </p:spPr>
      </p:sp>
      <p:sp>
        <p:nvSpPr>
          <p:cNvPr id="27648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535270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Rot="1" noChangeAspect="1" noChangeArrowheads="1" noTextEdit="1"/>
          </p:cNvSpPr>
          <p:nvPr>
            <p:ph type="sldImg"/>
          </p:nvPr>
        </p:nvSpPr>
        <p:spPr>
          <a:ln/>
        </p:spPr>
      </p:sp>
      <p:sp>
        <p:nvSpPr>
          <p:cNvPr id="22937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5953238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a:ln/>
        </p:spPr>
      </p:sp>
      <p:sp>
        <p:nvSpPr>
          <p:cNvPr id="21504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056991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405010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351852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Rot="1" noChangeAspect="1" noChangeArrowheads="1" noTextEdit="1"/>
          </p:cNvSpPr>
          <p:nvPr>
            <p:ph type="sldImg"/>
          </p:nvPr>
        </p:nvSpPr>
        <p:spPr>
          <a:ln/>
        </p:spPr>
      </p:sp>
      <p:sp>
        <p:nvSpPr>
          <p:cNvPr id="28057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337478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5876862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Rot="1" noChangeAspect="1" noChangeArrowheads="1" noTextEdit="1"/>
          </p:cNvSpPr>
          <p:nvPr>
            <p:ph type="sldImg"/>
          </p:nvPr>
        </p:nvSpPr>
        <p:spPr>
          <a:ln/>
        </p:spPr>
      </p:sp>
      <p:sp>
        <p:nvSpPr>
          <p:cNvPr id="28672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4774346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66015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6693254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147129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584258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1811655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551537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089367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029459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8975" y="1143000"/>
            <a:ext cx="548005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02846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ChangeArrowheads="1" noTextEdit="1"/>
          </p:cNvSpPr>
          <p:nvPr>
            <p:ph type="sldImg"/>
          </p:nvPr>
        </p:nvSpPr>
        <p:spPr>
          <a:ln/>
        </p:spPr>
      </p:sp>
      <p:sp>
        <p:nvSpPr>
          <p:cNvPr id="18432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393295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1499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270126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a:ln/>
        </p:spPr>
      </p:sp>
      <p:sp>
        <p:nvSpPr>
          <p:cNvPr id="1720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601418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a:ln/>
        </p:spPr>
      </p:sp>
      <p:sp>
        <p:nvSpPr>
          <p:cNvPr id="17817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438772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054278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Picture 30"/>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516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1"/>
            <a:ext cx="8229600" cy="4257692"/>
          </a:xfrm>
        </p:spPr>
        <p:txBody>
          <a:bodyPr/>
          <a:lstStyle>
            <a:lvl1pPr>
              <a:lnSpc>
                <a:spcPct val="150000"/>
              </a:lnSpc>
              <a:buFont typeface="Wingdings" pitchFamily="2" charset="2"/>
              <a:buChar char="u"/>
              <a:defRPr sz="1800">
                <a:latin typeface="微软雅黑" pitchFamily="34" charset="-122"/>
                <a:ea typeface="微软雅黑" pitchFamily="34" charset="-122"/>
              </a:defRPr>
            </a:lvl1pPr>
            <a:lvl2pPr>
              <a:lnSpc>
                <a:spcPct val="150000"/>
              </a:lnSpc>
              <a:buNone/>
              <a:defRPr sz="1600">
                <a:latin typeface="微软雅黑" pitchFamily="34" charset="-122"/>
                <a:ea typeface="微软雅黑" pitchFamily="34" charset="-122"/>
              </a:defRPr>
            </a:lvl2pPr>
            <a:lvl3pPr>
              <a:lnSpc>
                <a:spcPct val="150000"/>
              </a:lnSpc>
              <a:buNone/>
              <a:defRPr sz="1400">
                <a:latin typeface="微软雅黑" pitchFamily="34" charset="-122"/>
                <a:ea typeface="微软雅黑" pitchFamily="34" charset="-122"/>
              </a:defRPr>
            </a:lvl3pPr>
            <a:lvl4pPr>
              <a:lnSpc>
                <a:spcPct val="150000"/>
              </a:lnSpc>
              <a:buNone/>
              <a:defRPr sz="1200">
                <a:latin typeface="微软雅黑" pitchFamily="34" charset="-122"/>
                <a:ea typeface="微软雅黑" pitchFamily="34" charset="-122"/>
              </a:defRPr>
            </a:lvl4pPr>
            <a:lvl5pPr>
              <a:lnSpc>
                <a:spcPct val="150000"/>
              </a:lnSpc>
              <a:buNone/>
              <a:defRPr sz="1000">
                <a:latin typeface="微软雅黑" pitchFamily="34" charset="-122"/>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63970890"/>
      </p:ext>
    </p:extLst>
  </p:cSld>
  <p:clrMapOvr>
    <a:masterClrMapping/>
  </p:clrMapOvr>
  <p:transition spd="slow" advClick="0" advTm="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552"/>
            <a:ext cx="6858000" cy="1792358"/>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4030"/>
            <a:ext cx="6858000" cy="1242971"/>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7319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25965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3491"/>
            <a:ext cx="7886700" cy="2141534"/>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5285"/>
            <a:ext cx="7886700" cy="1126182"/>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424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70486"/>
            <a:ext cx="3886200" cy="326652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70486"/>
            <a:ext cx="3886200" cy="326652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40580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4098"/>
            <a:ext cx="7886700" cy="99509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2040"/>
            <a:ext cx="3868340" cy="618506"/>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80546"/>
            <a:ext cx="3868340" cy="2766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2040"/>
            <a:ext cx="3887391" cy="618506"/>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80546"/>
            <a:ext cx="3887391" cy="2766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77987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68736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50751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218"/>
            <a:ext cx="2949178" cy="120126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1255"/>
            <a:ext cx="4629150" cy="365860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4479"/>
            <a:ext cx="2949178" cy="286133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00914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218"/>
            <a:ext cx="2949178" cy="120126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1255"/>
            <a:ext cx="4629150" cy="365860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4479"/>
            <a:ext cx="2949178" cy="286133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11192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9574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圆角矩形 3"/>
          <p:cNvSpPr/>
          <p:nvPr/>
        </p:nvSpPr>
        <p:spPr>
          <a:xfrm>
            <a:off x="-285750" y="239713"/>
            <a:ext cx="4071938" cy="428625"/>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
        <p:nvSpPr>
          <p:cNvPr id="5" name="圆角矩形 4"/>
          <p:cNvSpPr/>
          <p:nvPr/>
        </p:nvSpPr>
        <p:spPr>
          <a:xfrm>
            <a:off x="6143625" y="4638675"/>
            <a:ext cx="3071813" cy="268288"/>
          </a:xfrm>
          <a:prstGeom prst="roundRect">
            <a:avLst/>
          </a:prstGeom>
          <a:solidFill>
            <a:srgbClr val="FABE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altLang="zh-CN" sz="1400" b="1" dirty="0">
              <a:solidFill>
                <a:schemeClr val="bg1"/>
              </a:solidFill>
              <a:latin typeface="微软雅黑" pitchFamily="34" charset="-122"/>
              <a:ea typeface="微软雅黑" pitchFamily="34" charset="-122"/>
            </a:endParaRPr>
          </a:p>
        </p:txBody>
      </p:sp>
      <p:sp>
        <p:nvSpPr>
          <p:cNvPr id="6" name="TextBox 5"/>
          <p:cNvSpPr txBox="1"/>
          <p:nvPr/>
        </p:nvSpPr>
        <p:spPr>
          <a:xfrm>
            <a:off x="7343775" y="4667250"/>
            <a:ext cx="1571625" cy="207963"/>
          </a:xfrm>
          <a:prstGeom prst="rect">
            <a:avLst/>
          </a:prstGeom>
          <a:noFill/>
        </p:spPr>
        <p:txBody>
          <a:bodyPr>
            <a:spAutoFit/>
          </a:bodyPr>
          <a:lstStyle/>
          <a:p>
            <a:pPr>
              <a:defRPr/>
            </a:pPr>
            <a:r>
              <a:rPr lang="en-US" altLang="zh-CN" sz="1200" dirty="0">
                <a:solidFill>
                  <a:schemeClr val="bg1"/>
                </a:solidFill>
                <a:latin typeface="微软雅黑" pitchFamily="34" charset="-122"/>
                <a:ea typeface="微软雅黑" pitchFamily="34" charset="-122"/>
              </a:rPr>
              <a:t>Slogan  here</a:t>
            </a:r>
            <a:endParaRPr lang="zh-CN" altLang="en-US" sz="1200" dirty="0">
              <a:solidFill>
                <a:schemeClr val="bg1"/>
              </a:solidFill>
              <a:latin typeface="微软雅黑" pitchFamily="34" charset="-122"/>
              <a:ea typeface="微软雅黑" pitchFamily="34" charset="-122"/>
            </a:endParaRPr>
          </a:p>
        </p:txBody>
      </p:sp>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bg1"/>
                </a:solidFill>
                <a:latin typeface="微软雅黑" pitchFamily="34" charset="-122"/>
                <a:ea typeface="微软雅黑"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单击此处编辑母版文本样式</a:t>
            </a:r>
          </a:p>
        </p:txBody>
      </p:sp>
      <p:sp>
        <p:nvSpPr>
          <p:cNvPr id="7" name="日期占位符 3"/>
          <p:cNvSpPr>
            <a:spLocks noGrp="1"/>
          </p:cNvSpPr>
          <p:nvPr>
            <p:ph type="dt" sz="half" idx="10"/>
          </p:nvPr>
        </p:nvSpPr>
        <p:spPr/>
        <p:txBody>
          <a:bodyPr/>
          <a:lstStyle>
            <a:lvl1pPr>
              <a:defRPr/>
            </a:lvl1pPr>
          </a:lstStyle>
          <a:p>
            <a:pPr>
              <a:defRPr/>
            </a:pPr>
            <a:fld id="{5CBF9800-D0E0-435C-8806-F3AA03F7ABA1}" type="datetimeFigureOut">
              <a:rPr lang="zh-CN" altLang="en-US"/>
              <a:pPr>
                <a:defRPr/>
              </a:pPr>
              <a:t>2016/7/21</a:t>
            </a:fld>
            <a:endParaRPr lang="zh-CN" altLang="en-US"/>
          </a:p>
        </p:txBody>
      </p:sp>
      <p:sp>
        <p:nvSpPr>
          <p:cNvPr id="8" name="页脚占位符 4"/>
          <p:cNvSpPr>
            <a:spLocks noGrp="1"/>
          </p:cNvSpPr>
          <p:nvPr>
            <p:ph type="ftr" sz="quarter" idx="11"/>
          </p:nvPr>
        </p:nvSpPr>
        <p:spPr/>
        <p:txBody>
          <a:bodyPr/>
          <a:lstStyle>
            <a:lvl1pPr>
              <a:defRPr>
                <a:ea typeface="宋体" charset="-122"/>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ea typeface="宋体" charset="-122"/>
              </a:defRPr>
            </a:lvl1pPr>
          </a:lstStyle>
          <a:p>
            <a:pPr>
              <a:defRPr/>
            </a:pPr>
            <a:fld id="{D32CAF7F-1E7B-4E6B-90E7-08231D42456B}" type="slidenum">
              <a:rPr lang="zh-CN" altLang="en-US"/>
              <a:pPr>
                <a:defRPr/>
              </a:pPr>
              <a:t>‹#›</a:t>
            </a:fld>
            <a:endParaRPr lang="zh-CN" altLang="en-US"/>
          </a:p>
        </p:txBody>
      </p:sp>
    </p:spTree>
    <p:extLst>
      <p:ext uri="{BB962C8B-B14F-4D97-AF65-F5344CB8AC3E}">
        <p14:creationId xmlns:p14="http://schemas.microsoft.com/office/powerpoint/2010/main" val="27870236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4097"/>
            <a:ext cx="1971675" cy="436291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4097"/>
            <a:ext cx="5800725" cy="436291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479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1"/>
          <p:cNvSpPr>
            <a:spLocks noChangeArrowheads="1"/>
          </p:cNvSpPr>
          <p:nvPr/>
        </p:nvSpPr>
        <p:spPr bwMode="auto">
          <a:xfrm rot="10800000">
            <a:off x="0" y="482600"/>
            <a:ext cx="9144000" cy="4129088"/>
          </a:xfrm>
          <a:prstGeom prst="rect">
            <a:avLst/>
          </a:prstGeom>
          <a:gradFill rotWithShape="1">
            <a:gsLst>
              <a:gs pos="0">
                <a:srgbClr val="05AFFB"/>
              </a:gs>
              <a:gs pos="17999">
                <a:srgbClr val="05AFFB"/>
              </a:gs>
              <a:gs pos="100000">
                <a:srgbClr val="004EC0"/>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p>
            <a:pPr fontAlgn="auto">
              <a:spcBef>
                <a:spcPts val="0"/>
              </a:spcBef>
              <a:spcAft>
                <a:spcPts val="0"/>
              </a:spcAft>
              <a:defRPr/>
            </a:pPr>
            <a:endParaRPr lang="zh-CN" sz="4400">
              <a:latin typeface="Calibri" pitchFamily="34" charset="0"/>
              <a:ea typeface="+mn-ea"/>
            </a:endParaRPr>
          </a:p>
        </p:txBody>
      </p:sp>
      <p:sp>
        <p:nvSpPr>
          <p:cNvPr id="6" name="圆角矩形 5"/>
          <p:cNvSpPr/>
          <p:nvPr/>
        </p:nvSpPr>
        <p:spPr>
          <a:xfrm>
            <a:off x="-285750" y="239713"/>
            <a:ext cx="4071938" cy="428625"/>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
        <p:nvSpPr>
          <p:cNvPr id="7" name="圆角矩形 6"/>
          <p:cNvSpPr/>
          <p:nvPr/>
        </p:nvSpPr>
        <p:spPr>
          <a:xfrm>
            <a:off x="6143625" y="4638675"/>
            <a:ext cx="3071813" cy="268288"/>
          </a:xfrm>
          <a:prstGeom prst="roundRect">
            <a:avLst/>
          </a:prstGeom>
          <a:solidFill>
            <a:srgbClr val="FABE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altLang="zh-CN" sz="1400" b="1" dirty="0">
              <a:solidFill>
                <a:schemeClr val="bg1"/>
              </a:solidFill>
              <a:latin typeface="微软雅黑" pitchFamily="34" charset="-122"/>
              <a:ea typeface="微软雅黑" pitchFamily="34" charset="-122"/>
            </a:endParaRPr>
          </a:p>
        </p:txBody>
      </p:sp>
      <p:sp>
        <p:nvSpPr>
          <p:cNvPr id="8" name="TextBox 7"/>
          <p:cNvSpPr txBox="1"/>
          <p:nvPr/>
        </p:nvSpPr>
        <p:spPr>
          <a:xfrm>
            <a:off x="7343775" y="4667250"/>
            <a:ext cx="1571625" cy="207963"/>
          </a:xfrm>
          <a:prstGeom prst="rect">
            <a:avLst/>
          </a:prstGeom>
          <a:noFill/>
        </p:spPr>
        <p:txBody>
          <a:bodyPr>
            <a:spAutoFit/>
          </a:bodyPr>
          <a:lstStyle/>
          <a:p>
            <a:pPr>
              <a:defRPr/>
            </a:pPr>
            <a:r>
              <a:rPr lang="en-US" altLang="zh-CN" sz="1200" dirty="0">
                <a:solidFill>
                  <a:schemeClr val="bg1"/>
                </a:solidFill>
                <a:latin typeface="微软雅黑" pitchFamily="34" charset="-122"/>
                <a:ea typeface="微软雅黑" pitchFamily="34" charset="-122"/>
              </a:rPr>
              <a:t>Slogan  here</a:t>
            </a:r>
            <a:endParaRPr lang="zh-CN" altLang="en-US" sz="1200" dirty="0">
              <a:solidFill>
                <a:schemeClr val="bg1"/>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lnSpc>
                <a:spcPct val="150000"/>
              </a:lnSpc>
              <a:buFont typeface="Wingdings" pitchFamily="2" charset="2"/>
              <a:buChar char="u"/>
              <a:defRPr sz="1800">
                <a:latin typeface="微软雅黑" pitchFamily="34" charset="-122"/>
                <a:ea typeface="微软雅黑" pitchFamily="34" charset="-122"/>
              </a:defRPr>
            </a:lvl1pPr>
            <a:lvl2pPr>
              <a:lnSpc>
                <a:spcPct val="150000"/>
              </a:lnSpc>
              <a:buNone/>
              <a:defRPr sz="1600">
                <a:latin typeface="微软雅黑" pitchFamily="34" charset="-122"/>
                <a:ea typeface="微软雅黑" pitchFamily="34" charset="-122"/>
              </a:defRPr>
            </a:lvl2pPr>
            <a:lvl3pPr>
              <a:lnSpc>
                <a:spcPct val="150000"/>
              </a:lnSpc>
              <a:buNone/>
              <a:defRPr sz="1400">
                <a:latin typeface="微软雅黑" pitchFamily="34" charset="-122"/>
                <a:ea typeface="微软雅黑" pitchFamily="34" charset="-122"/>
              </a:defRPr>
            </a:lvl3pPr>
            <a:lvl4pPr>
              <a:lnSpc>
                <a:spcPct val="150000"/>
              </a:lnSpc>
              <a:buNone/>
              <a:defRPr sz="1200">
                <a:latin typeface="微软雅黑" pitchFamily="34" charset="-122"/>
                <a:ea typeface="微软雅黑" pitchFamily="34" charset="-122"/>
              </a:defRPr>
            </a:lvl4pPr>
            <a:lvl5pPr>
              <a:lnSpc>
                <a:spcPct val="150000"/>
              </a:lnSpc>
              <a:buNone/>
              <a:defRPr sz="1000">
                <a:latin typeface="微软雅黑" pitchFamily="34" charset="-122"/>
                <a:ea typeface="微软雅黑" pitchFamily="34" charset="-122"/>
              </a:defRPr>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600200"/>
            <a:ext cx="4038600" cy="4525963"/>
          </a:xfrm>
        </p:spPr>
        <p:txBody>
          <a:bodyPr/>
          <a:lstStyle>
            <a:lvl1pPr>
              <a:lnSpc>
                <a:spcPct val="150000"/>
              </a:lnSpc>
              <a:buFont typeface="Wingdings" pitchFamily="2" charset="2"/>
              <a:buChar char="u"/>
              <a:defRPr sz="1800">
                <a:latin typeface="微软雅黑" pitchFamily="34" charset="-122"/>
                <a:ea typeface="微软雅黑" pitchFamily="34" charset="-122"/>
              </a:defRPr>
            </a:lvl1pPr>
            <a:lvl2pPr>
              <a:lnSpc>
                <a:spcPct val="150000"/>
              </a:lnSpc>
              <a:buNone/>
              <a:defRPr sz="1600">
                <a:latin typeface="微软雅黑" pitchFamily="34" charset="-122"/>
                <a:ea typeface="微软雅黑" pitchFamily="34" charset="-122"/>
              </a:defRPr>
            </a:lvl2pPr>
            <a:lvl3pPr>
              <a:lnSpc>
                <a:spcPct val="150000"/>
              </a:lnSpc>
              <a:buNone/>
              <a:defRPr sz="1400">
                <a:latin typeface="微软雅黑" pitchFamily="34" charset="-122"/>
                <a:ea typeface="微软雅黑" pitchFamily="34" charset="-122"/>
              </a:defRPr>
            </a:lvl3pPr>
            <a:lvl4pPr>
              <a:lnSpc>
                <a:spcPct val="150000"/>
              </a:lnSpc>
              <a:buNone/>
              <a:defRPr sz="1200">
                <a:latin typeface="微软雅黑" pitchFamily="34" charset="-122"/>
                <a:ea typeface="微软雅黑" pitchFamily="34" charset="-122"/>
              </a:defRPr>
            </a:lvl4pPr>
            <a:lvl5pPr>
              <a:lnSpc>
                <a:spcPct val="150000"/>
              </a:lnSpc>
              <a:buNone/>
              <a:defRPr sz="1000">
                <a:latin typeface="微软雅黑" pitchFamily="34" charset="-122"/>
                <a:ea typeface="微软雅黑" pitchFamily="34" charset="-122"/>
              </a:defRPr>
            </a:lvl5pPr>
            <a:lvl6pPr>
              <a:defRPr sz="1800"/>
            </a:lvl6pPr>
            <a:lvl7pPr>
              <a:defRPr sz="1800"/>
            </a:lvl7pPr>
            <a:lvl8pPr>
              <a:defRPr sz="1800"/>
            </a:lvl8pPr>
            <a:lvl9pPr>
              <a:defRPr sz="1800"/>
            </a:lvl9pPr>
          </a:lstStyle>
          <a:p>
            <a:pPr lvl="0"/>
            <a:r>
              <a:rPr lang="zh-CN" altLang="en-US" smtClean="0"/>
              <a:t>单击</a:t>
            </a:r>
            <a:r>
              <a:rPr lang="zh-CN" altLang="en-US" dirty="0" smtClean="0"/>
              <a:t>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日期占位符 4"/>
          <p:cNvSpPr>
            <a:spLocks noGrp="1"/>
          </p:cNvSpPr>
          <p:nvPr>
            <p:ph type="dt" sz="half" idx="10"/>
          </p:nvPr>
        </p:nvSpPr>
        <p:spPr/>
        <p:txBody>
          <a:bodyPr/>
          <a:lstStyle>
            <a:lvl1pPr>
              <a:defRPr/>
            </a:lvl1pPr>
          </a:lstStyle>
          <a:p>
            <a:pPr>
              <a:defRPr/>
            </a:pPr>
            <a:fld id="{56DCD5D6-9E45-4337-ACAC-9713A68D0385}" type="datetimeFigureOut">
              <a:rPr lang="zh-CN" altLang="en-US"/>
              <a:pPr>
                <a:defRPr/>
              </a:pPr>
              <a:t>2016/7/21</a:t>
            </a:fld>
            <a:endParaRPr lang="zh-CN" altLang="en-US"/>
          </a:p>
        </p:txBody>
      </p:sp>
      <p:sp>
        <p:nvSpPr>
          <p:cNvPr id="10" name="页脚占位符 5"/>
          <p:cNvSpPr>
            <a:spLocks noGrp="1"/>
          </p:cNvSpPr>
          <p:nvPr>
            <p:ph type="ftr" sz="quarter" idx="11"/>
          </p:nvPr>
        </p:nvSpPr>
        <p:spPr/>
        <p:txBody>
          <a:bodyPr/>
          <a:lstStyle>
            <a:lvl1pPr>
              <a:defRPr>
                <a:ea typeface="宋体" charset="-122"/>
              </a:defRPr>
            </a:lvl1pPr>
          </a:lstStyle>
          <a:p>
            <a:pPr>
              <a:defRPr/>
            </a:pPr>
            <a:endParaRPr lang="zh-CN" altLang="en-US"/>
          </a:p>
        </p:txBody>
      </p:sp>
      <p:sp>
        <p:nvSpPr>
          <p:cNvPr id="11" name="灯片编号占位符 6"/>
          <p:cNvSpPr>
            <a:spLocks noGrp="1"/>
          </p:cNvSpPr>
          <p:nvPr>
            <p:ph type="sldNum" sz="quarter" idx="12"/>
          </p:nvPr>
        </p:nvSpPr>
        <p:spPr/>
        <p:txBody>
          <a:bodyPr/>
          <a:lstStyle>
            <a:lvl1pPr>
              <a:defRPr>
                <a:ea typeface="宋体" charset="-122"/>
              </a:defRPr>
            </a:lvl1pPr>
          </a:lstStyle>
          <a:p>
            <a:pPr>
              <a:defRPr/>
            </a:pPr>
            <a:fld id="{9C3E2FE2-6FFD-4A48-9112-FD84ED7D491A}" type="slidenum">
              <a:rPr lang="zh-CN" altLang="en-US"/>
              <a:pPr>
                <a:defRPr/>
              </a:pPr>
              <a:t>‹#›</a:t>
            </a:fld>
            <a:endParaRPr lang="zh-CN" altLang="en-US"/>
          </a:p>
        </p:txBody>
      </p:sp>
    </p:spTree>
    <p:extLst>
      <p:ext uri="{BB962C8B-B14F-4D97-AF65-F5344CB8AC3E}">
        <p14:creationId xmlns:p14="http://schemas.microsoft.com/office/powerpoint/2010/main" val="2674813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1"/>
          <p:cNvSpPr>
            <a:spLocks noChangeArrowheads="1"/>
          </p:cNvSpPr>
          <p:nvPr/>
        </p:nvSpPr>
        <p:spPr bwMode="auto">
          <a:xfrm rot="10800000">
            <a:off x="0" y="482600"/>
            <a:ext cx="9144000" cy="4129088"/>
          </a:xfrm>
          <a:prstGeom prst="rect">
            <a:avLst/>
          </a:prstGeom>
          <a:gradFill rotWithShape="1">
            <a:gsLst>
              <a:gs pos="0">
                <a:srgbClr val="05AFFB"/>
              </a:gs>
              <a:gs pos="17999">
                <a:srgbClr val="05AFFB"/>
              </a:gs>
              <a:gs pos="100000">
                <a:srgbClr val="004EC0"/>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p>
            <a:pPr fontAlgn="auto">
              <a:spcBef>
                <a:spcPts val="0"/>
              </a:spcBef>
              <a:spcAft>
                <a:spcPts val="0"/>
              </a:spcAft>
              <a:defRPr/>
            </a:pPr>
            <a:endParaRPr lang="zh-CN" sz="4400">
              <a:latin typeface="Calibri" pitchFamily="34" charset="0"/>
              <a:ea typeface="+mn-ea"/>
            </a:endParaRPr>
          </a:p>
        </p:txBody>
      </p:sp>
      <p:sp>
        <p:nvSpPr>
          <p:cNvPr id="8" name="圆角矩形 7"/>
          <p:cNvSpPr/>
          <p:nvPr/>
        </p:nvSpPr>
        <p:spPr>
          <a:xfrm>
            <a:off x="-285750" y="239713"/>
            <a:ext cx="4071938" cy="428625"/>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
        <p:nvSpPr>
          <p:cNvPr id="9" name="圆角矩形 8"/>
          <p:cNvSpPr/>
          <p:nvPr/>
        </p:nvSpPr>
        <p:spPr>
          <a:xfrm>
            <a:off x="6143625" y="4638675"/>
            <a:ext cx="3071813" cy="268288"/>
          </a:xfrm>
          <a:prstGeom prst="roundRect">
            <a:avLst/>
          </a:prstGeom>
          <a:solidFill>
            <a:srgbClr val="FABE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altLang="zh-CN" sz="1400" b="1" dirty="0">
              <a:solidFill>
                <a:schemeClr val="bg1"/>
              </a:solidFill>
              <a:latin typeface="微软雅黑" pitchFamily="34" charset="-122"/>
              <a:ea typeface="微软雅黑" pitchFamily="34" charset="-122"/>
            </a:endParaRPr>
          </a:p>
        </p:txBody>
      </p:sp>
      <p:sp>
        <p:nvSpPr>
          <p:cNvPr id="10" name="TextBox 9"/>
          <p:cNvSpPr txBox="1"/>
          <p:nvPr/>
        </p:nvSpPr>
        <p:spPr>
          <a:xfrm>
            <a:off x="7343775" y="4667250"/>
            <a:ext cx="1571625" cy="207963"/>
          </a:xfrm>
          <a:prstGeom prst="rect">
            <a:avLst/>
          </a:prstGeom>
          <a:noFill/>
        </p:spPr>
        <p:txBody>
          <a:bodyPr>
            <a:spAutoFit/>
          </a:bodyPr>
          <a:lstStyle/>
          <a:p>
            <a:pPr>
              <a:defRPr/>
            </a:pPr>
            <a:r>
              <a:rPr lang="en-US" altLang="zh-CN" sz="1200" dirty="0">
                <a:solidFill>
                  <a:schemeClr val="bg1"/>
                </a:solidFill>
                <a:latin typeface="微软雅黑" pitchFamily="34" charset="-122"/>
                <a:ea typeface="微软雅黑" pitchFamily="34" charset="-122"/>
              </a:rPr>
              <a:t>Slogan  here</a:t>
            </a:r>
            <a:endParaRPr lang="zh-CN" altLang="en-US" sz="1200" dirty="0">
              <a:solidFill>
                <a:schemeClr val="bg1"/>
              </a:solidFill>
              <a:latin typeface="微软雅黑" pitchFamily="34" charset="-122"/>
              <a:ea typeface="微软雅黑" pitchFamily="34" charset="-122"/>
            </a:endParaRPr>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atin typeface="微软雅黑" pitchFamily="34" charset="-122"/>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atin typeface="微软雅黑" pitchFamily="34" charset="-122"/>
                <a:ea typeface="微软雅黑" pitchFamily="34" charset="-122"/>
              </a:defRPr>
            </a:lvl1pPr>
            <a:lvl2pPr>
              <a:defRPr sz="2000">
                <a:latin typeface="微软雅黑" pitchFamily="34" charset="-122"/>
                <a:ea typeface="微软雅黑" pitchFamily="34" charset="-122"/>
              </a:defRPr>
            </a:lvl2pPr>
            <a:lvl3pPr>
              <a:defRPr sz="1800">
                <a:latin typeface="微软雅黑" pitchFamily="34" charset="-122"/>
                <a:ea typeface="微软雅黑" pitchFamily="34" charset="-122"/>
              </a:defRPr>
            </a:lvl3pPr>
            <a:lvl4pPr>
              <a:defRPr sz="1600">
                <a:latin typeface="微软雅黑" pitchFamily="34" charset="-122"/>
                <a:ea typeface="微软雅黑" pitchFamily="34" charset="-122"/>
              </a:defRPr>
            </a:lvl4pPr>
            <a:lvl5pPr>
              <a:defRPr sz="16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atin typeface="微软雅黑" pitchFamily="34" charset="-122"/>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atin typeface="微软雅黑" pitchFamily="34" charset="-122"/>
                <a:ea typeface="微软雅黑" pitchFamily="34" charset="-122"/>
              </a:defRPr>
            </a:lvl1pPr>
            <a:lvl2pPr>
              <a:defRPr sz="2000">
                <a:latin typeface="微软雅黑" pitchFamily="34" charset="-122"/>
                <a:ea typeface="微软雅黑" pitchFamily="34" charset="-122"/>
              </a:defRPr>
            </a:lvl2pPr>
            <a:lvl3pPr>
              <a:defRPr sz="1800">
                <a:latin typeface="微软雅黑" pitchFamily="34" charset="-122"/>
                <a:ea typeface="微软雅黑" pitchFamily="34" charset="-122"/>
              </a:defRPr>
            </a:lvl3pPr>
            <a:lvl4pPr>
              <a:defRPr sz="1600">
                <a:latin typeface="微软雅黑" pitchFamily="34" charset="-122"/>
                <a:ea typeface="微软雅黑" pitchFamily="34" charset="-122"/>
              </a:defRPr>
            </a:lvl4pPr>
            <a:lvl5pPr>
              <a:defRPr sz="1600">
                <a:latin typeface="微软雅黑" pitchFamily="34" charset="-122"/>
                <a:ea typeface="微软雅黑" pitchFamily="34" charset="-122"/>
              </a:defRPr>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1" name="日期占位符 6"/>
          <p:cNvSpPr>
            <a:spLocks noGrp="1"/>
          </p:cNvSpPr>
          <p:nvPr>
            <p:ph type="dt" sz="half" idx="10"/>
          </p:nvPr>
        </p:nvSpPr>
        <p:spPr/>
        <p:txBody>
          <a:bodyPr/>
          <a:lstStyle>
            <a:lvl1pPr>
              <a:defRPr/>
            </a:lvl1pPr>
          </a:lstStyle>
          <a:p>
            <a:pPr>
              <a:defRPr/>
            </a:pPr>
            <a:fld id="{7ED624AD-9CAE-4BA7-99D8-0153D76B39C3}" type="datetimeFigureOut">
              <a:rPr lang="zh-CN" altLang="en-US"/>
              <a:pPr>
                <a:defRPr/>
              </a:pPr>
              <a:t>2016/7/21</a:t>
            </a:fld>
            <a:endParaRPr lang="zh-CN" altLang="en-US"/>
          </a:p>
        </p:txBody>
      </p:sp>
      <p:sp>
        <p:nvSpPr>
          <p:cNvPr id="12" name="页脚占位符 7"/>
          <p:cNvSpPr>
            <a:spLocks noGrp="1"/>
          </p:cNvSpPr>
          <p:nvPr>
            <p:ph type="ftr" sz="quarter" idx="11"/>
          </p:nvPr>
        </p:nvSpPr>
        <p:spPr/>
        <p:txBody>
          <a:bodyPr/>
          <a:lstStyle>
            <a:lvl1pPr>
              <a:defRPr>
                <a:latin typeface="+mn-lt"/>
                <a:ea typeface="+mn-ea"/>
              </a:defRPr>
            </a:lvl1pPr>
          </a:lstStyle>
          <a:p>
            <a:pPr>
              <a:defRPr/>
            </a:pPr>
            <a:endParaRPr lang="zh-CN" altLang="en-US"/>
          </a:p>
        </p:txBody>
      </p:sp>
      <p:sp>
        <p:nvSpPr>
          <p:cNvPr id="13" name="灯片编号占位符 8"/>
          <p:cNvSpPr>
            <a:spLocks noGrp="1"/>
          </p:cNvSpPr>
          <p:nvPr>
            <p:ph type="sldNum" sz="quarter" idx="12"/>
          </p:nvPr>
        </p:nvSpPr>
        <p:spPr/>
        <p:txBody>
          <a:bodyPr/>
          <a:lstStyle>
            <a:lvl1pPr>
              <a:defRPr>
                <a:ea typeface="宋体" charset="-122"/>
              </a:defRPr>
            </a:lvl1pPr>
          </a:lstStyle>
          <a:p>
            <a:pPr>
              <a:defRPr/>
            </a:pPr>
            <a:fld id="{79B378F3-BF0B-471B-8EE2-BECDC32C609B}" type="slidenum">
              <a:rPr lang="zh-CN" altLang="en-US"/>
              <a:pPr>
                <a:defRPr/>
              </a:pPr>
              <a:t>‹#›</a:t>
            </a:fld>
            <a:endParaRPr lang="zh-CN" altLang="en-US"/>
          </a:p>
        </p:txBody>
      </p:sp>
    </p:spTree>
    <p:extLst>
      <p:ext uri="{BB962C8B-B14F-4D97-AF65-F5344CB8AC3E}">
        <p14:creationId xmlns:p14="http://schemas.microsoft.com/office/powerpoint/2010/main" val="3385847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1"/>
          <p:cNvSpPr>
            <a:spLocks noChangeArrowheads="1"/>
          </p:cNvSpPr>
          <p:nvPr/>
        </p:nvSpPr>
        <p:spPr bwMode="auto">
          <a:xfrm rot="10800000">
            <a:off x="0" y="482600"/>
            <a:ext cx="9144000" cy="4129088"/>
          </a:xfrm>
          <a:prstGeom prst="rect">
            <a:avLst/>
          </a:prstGeom>
          <a:gradFill rotWithShape="1">
            <a:gsLst>
              <a:gs pos="0">
                <a:srgbClr val="05AFFB"/>
              </a:gs>
              <a:gs pos="17999">
                <a:srgbClr val="05AFFB"/>
              </a:gs>
              <a:gs pos="100000">
                <a:srgbClr val="004EC0"/>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p>
            <a:pPr fontAlgn="auto">
              <a:spcBef>
                <a:spcPts val="0"/>
              </a:spcBef>
              <a:spcAft>
                <a:spcPts val="0"/>
              </a:spcAft>
              <a:defRPr/>
            </a:pPr>
            <a:endParaRPr lang="zh-CN" sz="4400">
              <a:latin typeface="Calibri" pitchFamily="34" charset="0"/>
              <a:ea typeface="+mn-ea"/>
            </a:endParaRPr>
          </a:p>
        </p:txBody>
      </p:sp>
      <p:sp>
        <p:nvSpPr>
          <p:cNvPr id="4" name="圆角矩形 3"/>
          <p:cNvSpPr/>
          <p:nvPr/>
        </p:nvSpPr>
        <p:spPr>
          <a:xfrm>
            <a:off x="-285750" y="239713"/>
            <a:ext cx="4071938" cy="428625"/>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
        <p:nvSpPr>
          <p:cNvPr id="5" name="圆角矩形 4"/>
          <p:cNvSpPr/>
          <p:nvPr/>
        </p:nvSpPr>
        <p:spPr>
          <a:xfrm>
            <a:off x="6143625" y="4638675"/>
            <a:ext cx="3071813" cy="268288"/>
          </a:xfrm>
          <a:prstGeom prst="roundRect">
            <a:avLst/>
          </a:prstGeom>
          <a:solidFill>
            <a:srgbClr val="FABE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altLang="zh-CN" sz="1400" b="1" dirty="0">
              <a:solidFill>
                <a:schemeClr val="bg1"/>
              </a:solidFill>
              <a:latin typeface="微软雅黑" pitchFamily="34" charset="-122"/>
              <a:ea typeface="微软雅黑" pitchFamily="34" charset="-122"/>
            </a:endParaRPr>
          </a:p>
        </p:txBody>
      </p:sp>
      <p:sp>
        <p:nvSpPr>
          <p:cNvPr id="6" name="TextBox 5"/>
          <p:cNvSpPr txBox="1"/>
          <p:nvPr/>
        </p:nvSpPr>
        <p:spPr>
          <a:xfrm>
            <a:off x="7343775" y="4667250"/>
            <a:ext cx="1571625" cy="207963"/>
          </a:xfrm>
          <a:prstGeom prst="rect">
            <a:avLst/>
          </a:prstGeom>
          <a:noFill/>
        </p:spPr>
        <p:txBody>
          <a:bodyPr>
            <a:spAutoFit/>
          </a:bodyPr>
          <a:lstStyle/>
          <a:p>
            <a:pPr>
              <a:defRPr/>
            </a:pPr>
            <a:r>
              <a:rPr lang="en-US" altLang="zh-CN" sz="1200" dirty="0">
                <a:solidFill>
                  <a:schemeClr val="bg1"/>
                </a:solidFill>
                <a:latin typeface="微软雅黑" pitchFamily="34" charset="-122"/>
                <a:ea typeface="微软雅黑" pitchFamily="34" charset="-122"/>
              </a:rPr>
              <a:t>Slogan  here</a:t>
            </a:r>
            <a:endParaRPr lang="zh-CN" altLang="en-US" sz="1200" dirty="0">
              <a:solidFill>
                <a:schemeClr val="bg1"/>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日期占位符 2"/>
          <p:cNvSpPr>
            <a:spLocks noGrp="1"/>
          </p:cNvSpPr>
          <p:nvPr>
            <p:ph type="dt" sz="half" idx="10"/>
          </p:nvPr>
        </p:nvSpPr>
        <p:spPr/>
        <p:txBody>
          <a:bodyPr/>
          <a:lstStyle>
            <a:lvl1pPr>
              <a:defRPr/>
            </a:lvl1pPr>
          </a:lstStyle>
          <a:p>
            <a:pPr>
              <a:defRPr/>
            </a:pPr>
            <a:fld id="{C6C9CC01-4468-494E-BB74-2858D83B27F4}" type="datetimeFigureOut">
              <a:rPr lang="zh-CN" altLang="en-US"/>
              <a:pPr>
                <a:defRPr/>
              </a:pPr>
              <a:t>2016/7/21</a:t>
            </a:fld>
            <a:endParaRPr lang="zh-CN" altLang="en-US"/>
          </a:p>
        </p:txBody>
      </p:sp>
      <p:sp>
        <p:nvSpPr>
          <p:cNvPr id="8" name="页脚占位符 3"/>
          <p:cNvSpPr>
            <a:spLocks noGrp="1"/>
          </p:cNvSpPr>
          <p:nvPr>
            <p:ph type="ftr" sz="quarter" idx="11"/>
          </p:nvPr>
        </p:nvSpPr>
        <p:spPr/>
        <p:txBody>
          <a:bodyPr/>
          <a:lstStyle>
            <a:lvl1pPr>
              <a:defRPr>
                <a:ea typeface="宋体" charset="-122"/>
              </a:defRPr>
            </a:lvl1pPr>
          </a:lstStyle>
          <a:p>
            <a:pPr>
              <a:defRPr/>
            </a:pPr>
            <a:endParaRPr lang="zh-CN" altLang="en-US"/>
          </a:p>
        </p:txBody>
      </p:sp>
      <p:sp>
        <p:nvSpPr>
          <p:cNvPr id="9" name="灯片编号占位符 4"/>
          <p:cNvSpPr>
            <a:spLocks noGrp="1"/>
          </p:cNvSpPr>
          <p:nvPr>
            <p:ph type="sldNum" sz="quarter" idx="12"/>
          </p:nvPr>
        </p:nvSpPr>
        <p:spPr/>
        <p:txBody>
          <a:bodyPr/>
          <a:lstStyle>
            <a:lvl1pPr>
              <a:defRPr>
                <a:ea typeface="宋体" charset="-122"/>
              </a:defRPr>
            </a:lvl1pPr>
          </a:lstStyle>
          <a:p>
            <a:pPr>
              <a:defRPr/>
            </a:pPr>
            <a:fld id="{673B8397-45DC-4EE0-9830-2CAC36E103C0}" type="slidenum">
              <a:rPr lang="zh-CN" altLang="en-US"/>
              <a:pPr>
                <a:defRPr/>
              </a:pPr>
              <a:t>‹#›</a:t>
            </a:fld>
            <a:endParaRPr lang="zh-CN" altLang="en-US"/>
          </a:p>
        </p:txBody>
      </p:sp>
    </p:spTree>
    <p:extLst>
      <p:ext uri="{BB962C8B-B14F-4D97-AF65-F5344CB8AC3E}">
        <p14:creationId xmlns:p14="http://schemas.microsoft.com/office/powerpoint/2010/main" val="3212816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p:cNvSpPr>
            <a:spLocks noChangeArrowheads="1"/>
          </p:cNvSpPr>
          <p:nvPr/>
        </p:nvSpPr>
        <p:spPr bwMode="auto">
          <a:xfrm rot="10800000">
            <a:off x="0" y="482600"/>
            <a:ext cx="9144000" cy="4129088"/>
          </a:xfrm>
          <a:prstGeom prst="rect">
            <a:avLst/>
          </a:prstGeom>
          <a:gradFill rotWithShape="1">
            <a:gsLst>
              <a:gs pos="0">
                <a:srgbClr val="05AFFB"/>
              </a:gs>
              <a:gs pos="17999">
                <a:srgbClr val="05AFFB"/>
              </a:gs>
              <a:gs pos="100000">
                <a:srgbClr val="004EC0"/>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p>
            <a:pPr fontAlgn="auto">
              <a:spcBef>
                <a:spcPts val="0"/>
              </a:spcBef>
              <a:spcAft>
                <a:spcPts val="0"/>
              </a:spcAft>
              <a:defRPr/>
            </a:pPr>
            <a:endParaRPr lang="zh-CN" sz="4400">
              <a:latin typeface="Calibri" pitchFamily="34" charset="0"/>
              <a:ea typeface="+mn-ea"/>
            </a:endParaRPr>
          </a:p>
        </p:txBody>
      </p:sp>
      <p:pic>
        <p:nvPicPr>
          <p:cNvPr id="3" name="Picture 2" descr="C:\Documents and Settings\Administrator\桌面\未标题-1.png"/>
          <p:cNvPicPr>
            <a:picLocks noChangeAspect="1" noChangeArrowheads="1"/>
          </p:cNvPicPr>
          <p:nvPr/>
        </p:nvPicPr>
        <p:blipFill>
          <a:blip r:embed="rId2" cstate="print"/>
          <a:srcRect/>
          <a:stretch>
            <a:fillRect/>
          </a:stretch>
        </p:blipFill>
        <p:spPr bwMode="auto">
          <a:xfrm>
            <a:off x="0" y="3806832"/>
            <a:ext cx="9144000" cy="825092"/>
          </a:xfrm>
          <a:prstGeom prst="rect">
            <a:avLst/>
          </a:prstGeom>
          <a:noFill/>
          <a:ln w="9525">
            <a:noFill/>
            <a:miter lim="800000"/>
            <a:headEnd/>
            <a:tailEnd/>
          </a:ln>
          <a:effectLst>
            <a:reflection blurRad="6350" stA="52000" endA="300" endPos="35000" dir="5400000" sy="-100000" algn="bl" rotWithShape="0"/>
          </a:effectLst>
        </p:spPr>
      </p:pic>
      <p:sp>
        <p:nvSpPr>
          <p:cNvPr id="4" name="圆角矩形 3"/>
          <p:cNvSpPr/>
          <p:nvPr/>
        </p:nvSpPr>
        <p:spPr>
          <a:xfrm>
            <a:off x="-285750" y="239713"/>
            <a:ext cx="4071938" cy="428625"/>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
        <p:nvSpPr>
          <p:cNvPr id="5" name="圆角矩形 4"/>
          <p:cNvSpPr/>
          <p:nvPr/>
        </p:nvSpPr>
        <p:spPr>
          <a:xfrm>
            <a:off x="6143625" y="4638675"/>
            <a:ext cx="3071813" cy="268288"/>
          </a:xfrm>
          <a:prstGeom prst="roundRect">
            <a:avLst/>
          </a:prstGeom>
          <a:solidFill>
            <a:srgbClr val="FABE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altLang="zh-CN" sz="1400" b="1" dirty="0">
              <a:solidFill>
                <a:schemeClr val="bg1"/>
              </a:solidFill>
              <a:latin typeface="微软雅黑" pitchFamily="34" charset="-122"/>
              <a:ea typeface="微软雅黑" pitchFamily="34" charset="-122"/>
            </a:endParaRPr>
          </a:p>
        </p:txBody>
      </p:sp>
      <p:sp>
        <p:nvSpPr>
          <p:cNvPr id="6" name="TextBox 5"/>
          <p:cNvSpPr txBox="1"/>
          <p:nvPr/>
        </p:nvSpPr>
        <p:spPr>
          <a:xfrm>
            <a:off x="7343775" y="4667250"/>
            <a:ext cx="1571625" cy="207963"/>
          </a:xfrm>
          <a:prstGeom prst="rect">
            <a:avLst/>
          </a:prstGeom>
          <a:noFill/>
        </p:spPr>
        <p:txBody>
          <a:bodyPr>
            <a:spAutoFit/>
          </a:bodyPr>
          <a:lstStyle/>
          <a:p>
            <a:pPr>
              <a:defRPr/>
            </a:pPr>
            <a:r>
              <a:rPr lang="en-US" altLang="zh-CN" sz="1200" dirty="0">
                <a:solidFill>
                  <a:schemeClr val="bg1"/>
                </a:solidFill>
                <a:latin typeface="微软雅黑" pitchFamily="34" charset="-122"/>
                <a:ea typeface="微软雅黑" pitchFamily="34" charset="-122"/>
              </a:rPr>
              <a:t>Slogan  here</a:t>
            </a:r>
            <a:endParaRPr lang="zh-CN" altLang="en-US" sz="1200" dirty="0">
              <a:solidFill>
                <a:schemeClr val="bg1"/>
              </a:solidFill>
              <a:latin typeface="微软雅黑" pitchFamily="34" charset="-122"/>
              <a:ea typeface="微软雅黑" pitchFamily="34" charset="-122"/>
            </a:endParaRPr>
          </a:p>
        </p:txBody>
      </p:sp>
      <p:sp>
        <p:nvSpPr>
          <p:cNvPr id="7" name="日期占位符 1"/>
          <p:cNvSpPr>
            <a:spLocks noGrp="1"/>
          </p:cNvSpPr>
          <p:nvPr>
            <p:ph type="dt" sz="half" idx="10"/>
          </p:nvPr>
        </p:nvSpPr>
        <p:spPr/>
        <p:txBody>
          <a:bodyPr/>
          <a:lstStyle>
            <a:lvl1pPr>
              <a:defRPr/>
            </a:lvl1pPr>
          </a:lstStyle>
          <a:p>
            <a:pPr>
              <a:defRPr/>
            </a:pPr>
            <a:fld id="{37B29F95-8539-4B5A-9709-E21962EAB3F2}" type="datetimeFigureOut">
              <a:rPr lang="zh-CN" altLang="en-US"/>
              <a:pPr>
                <a:defRPr/>
              </a:pPr>
              <a:t>2016/7/21</a:t>
            </a:fld>
            <a:endParaRPr lang="zh-CN" altLang="en-US"/>
          </a:p>
        </p:txBody>
      </p:sp>
      <p:sp>
        <p:nvSpPr>
          <p:cNvPr id="8" name="页脚占位符 2"/>
          <p:cNvSpPr>
            <a:spLocks noGrp="1"/>
          </p:cNvSpPr>
          <p:nvPr>
            <p:ph type="ftr" sz="quarter" idx="11"/>
          </p:nvPr>
        </p:nvSpPr>
        <p:spPr/>
        <p:txBody>
          <a:bodyPr/>
          <a:lstStyle>
            <a:lvl1pPr>
              <a:defRPr>
                <a:ea typeface="宋体" charset="-122"/>
              </a:defRPr>
            </a:lvl1pPr>
          </a:lstStyle>
          <a:p>
            <a:pPr>
              <a:defRPr/>
            </a:pPr>
            <a:endParaRPr lang="zh-CN" altLang="en-US"/>
          </a:p>
        </p:txBody>
      </p:sp>
      <p:sp>
        <p:nvSpPr>
          <p:cNvPr id="9" name="灯片编号占位符 3"/>
          <p:cNvSpPr>
            <a:spLocks noGrp="1"/>
          </p:cNvSpPr>
          <p:nvPr>
            <p:ph type="sldNum" sz="quarter" idx="12"/>
          </p:nvPr>
        </p:nvSpPr>
        <p:spPr/>
        <p:txBody>
          <a:bodyPr/>
          <a:lstStyle>
            <a:lvl1pPr>
              <a:defRPr>
                <a:ea typeface="宋体" charset="-122"/>
              </a:defRPr>
            </a:lvl1pPr>
          </a:lstStyle>
          <a:p>
            <a:pPr>
              <a:defRPr/>
            </a:pPr>
            <a:fld id="{DE777D7A-D93F-447F-BEDF-ACED1CD07BEC}" type="slidenum">
              <a:rPr lang="zh-CN" altLang="en-US"/>
              <a:pPr>
                <a:defRPr/>
              </a:pPr>
              <a:t>‹#›</a:t>
            </a:fld>
            <a:endParaRPr lang="zh-CN" altLang="en-US"/>
          </a:p>
        </p:txBody>
      </p:sp>
    </p:spTree>
    <p:extLst>
      <p:ext uri="{BB962C8B-B14F-4D97-AF65-F5344CB8AC3E}">
        <p14:creationId xmlns:p14="http://schemas.microsoft.com/office/powerpoint/2010/main" val="1433869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1"/>
          <p:cNvSpPr>
            <a:spLocks noChangeArrowheads="1"/>
          </p:cNvSpPr>
          <p:nvPr/>
        </p:nvSpPr>
        <p:spPr bwMode="auto">
          <a:xfrm rot="10800000">
            <a:off x="0" y="482600"/>
            <a:ext cx="9144000" cy="4129088"/>
          </a:xfrm>
          <a:prstGeom prst="rect">
            <a:avLst/>
          </a:prstGeom>
          <a:gradFill rotWithShape="1">
            <a:gsLst>
              <a:gs pos="0">
                <a:srgbClr val="05AFFB"/>
              </a:gs>
              <a:gs pos="17999">
                <a:srgbClr val="05AFFB"/>
              </a:gs>
              <a:gs pos="100000">
                <a:srgbClr val="004EC0"/>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p>
            <a:pPr fontAlgn="auto">
              <a:spcBef>
                <a:spcPts val="0"/>
              </a:spcBef>
              <a:spcAft>
                <a:spcPts val="0"/>
              </a:spcAft>
              <a:defRPr/>
            </a:pPr>
            <a:endParaRPr lang="zh-CN" sz="4400">
              <a:latin typeface="Calibri" pitchFamily="34" charset="0"/>
              <a:ea typeface="+mn-ea"/>
            </a:endParaRPr>
          </a:p>
        </p:txBody>
      </p:sp>
      <p:sp>
        <p:nvSpPr>
          <p:cNvPr id="6" name="圆角矩形 5"/>
          <p:cNvSpPr/>
          <p:nvPr/>
        </p:nvSpPr>
        <p:spPr>
          <a:xfrm>
            <a:off x="-285750" y="239713"/>
            <a:ext cx="4071938" cy="428625"/>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
        <p:nvSpPr>
          <p:cNvPr id="7" name="圆角矩形 6"/>
          <p:cNvSpPr/>
          <p:nvPr/>
        </p:nvSpPr>
        <p:spPr>
          <a:xfrm>
            <a:off x="6143625" y="4638675"/>
            <a:ext cx="3071813" cy="268288"/>
          </a:xfrm>
          <a:prstGeom prst="roundRect">
            <a:avLst/>
          </a:prstGeom>
          <a:solidFill>
            <a:srgbClr val="FABE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altLang="zh-CN" sz="1400" b="1" dirty="0">
              <a:solidFill>
                <a:schemeClr val="bg1"/>
              </a:solidFill>
              <a:latin typeface="微软雅黑" pitchFamily="34" charset="-122"/>
              <a:ea typeface="微软雅黑" pitchFamily="34" charset="-122"/>
            </a:endParaRPr>
          </a:p>
        </p:txBody>
      </p:sp>
      <p:sp>
        <p:nvSpPr>
          <p:cNvPr id="8" name="TextBox 7"/>
          <p:cNvSpPr txBox="1"/>
          <p:nvPr/>
        </p:nvSpPr>
        <p:spPr>
          <a:xfrm>
            <a:off x="7343775" y="4667250"/>
            <a:ext cx="1571625" cy="207963"/>
          </a:xfrm>
          <a:prstGeom prst="rect">
            <a:avLst/>
          </a:prstGeom>
          <a:noFill/>
        </p:spPr>
        <p:txBody>
          <a:bodyPr>
            <a:spAutoFit/>
          </a:bodyPr>
          <a:lstStyle/>
          <a:p>
            <a:pPr>
              <a:defRPr/>
            </a:pPr>
            <a:r>
              <a:rPr lang="en-US" altLang="zh-CN" sz="1200" dirty="0">
                <a:solidFill>
                  <a:schemeClr val="bg1"/>
                </a:solidFill>
                <a:latin typeface="微软雅黑" pitchFamily="34" charset="-122"/>
                <a:ea typeface="微软雅黑" pitchFamily="34" charset="-122"/>
              </a:rPr>
              <a:t>Slogan  here</a:t>
            </a:r>
            <a:endParaRPr lang="zh-CN" altLang="en-US" sz="1200" dirty="0">
              <a:solidFill>
                <a:schemeClr val="bg1"/>
              </a:solidFill>
              <a:latin typeface="微软雅黑" pitchFamily="34" charset="-122"/>
              <a:ea typeface="微软雅黑" pitchFamily="34" charset="-122"/>
            </a:endParaRPr>
          </a:p>
        </p:txBody>
      </p:sp>
      <p:sp>
        <p:nvSpPr>
          <p:cNvPr id="2" name="标题 1"/>
          <p:cNvSpPr>
            <a:spLocks noGrp="1"/>
          </p:cNvSpPr>
          <p:nvPr>
            <p:ph type="title"/>
          </p:nvPr>
        </p:nvSpPr>
        <p:spPr>
          <a:xfrm>
            <a:off x="457200" y="273050"/>
            <a:ext cx="3008313" cy="1162050"/>
          </a:xfrm>
        </p:spPr>
        <p:txBody>
          <a:bodyPr anchor="b"/>
          <a:lstStyle>
            <a:lvl1pPr algn="l">
              <a:defRPr sz="2000" b="1">
                <a:latin typeface="微软雅黑" pitchFamily="34" charset="-122"/>
                <a:ea typeface="微软雅黑" pitchFamily="34"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atin typeface="微软雅黑" pitchFamily="34" charset="-122"/>
                <a:ea typeface="微软雅黑" pitchFamily="34" charset="-122"/>
              </a:defRPr>
            </a:lvl1pPr>
            <a:lvl2pPr>
              <a:defRPr sz="2800">
                <a:latin typeface="微软雅黑" pitchFamily="34" charset="-122"/>
                <a:ea typeface="微软雅黑" pitchFamily="34" charset="-122"/>
              </a:defRPr>
            </a:lvl2pPr>
            <a:lvl3pPr>
              <a:defRPr sz="2400">
                <a:latin typeface="微软雅黑" pitchFamily="34" charset="-122"/>
                <a:ea typeface="微软雅黑" pitchFamily="34" charset="-122"/>
              </a:defRPr>
            </a:lvl3pPr>
            <a:lvl4pPr>
              <a:defRPr sz="2000">
                <a:latin typeface="微软雅黑" pitchFamily="34" charset="-122"/>
                <a:ea typeface="微软雅黑" pitchFamily="34" charset="-122"/>
              </a:defRPr>
            </a:lvl4pPr>
            <a:lvl5pPr>
              <a:defRPr sz="2000">
                <a:latin typeface="微软雅黑" pitchFamily="34" charset="-122"/>
                <a:ea typeface="微软雅黑" pitchFamily="34" charset="-122"/>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atin typeface="微软雅黑" pitchFamily="34" charset="-122"/>
                <a:ea typeface="微软雅黑"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9" name="日期占位符 4"/>
          <p:cNvSpPr>
            <a:spLocks noGrp="1"/>
          </p:cNvSpPr>
          <p:nvPr>
            <p:ph type="dt" sz="half" idx="10"/>
          </p:nvPr>
        </p:nvSpPr>
        <p:spPr/>
        <p:txBody>
          <a:bodyPr/>
          <a:lstStyle>
            <a:lvl1pPr>
              <a:defRPr/>
            </a:lvl1pPr>
          </a:lstStyle>
          <a:p>
            <a:pPr>
              <a:defRPr/>
            </a:pPr>
            <a:fld id="{1612C97C-E5FD-4D3D-9C6E-760047E2AF0A}" type="datetimeFigureOut">
              <a:rPr lang="zh-CN" altLang="en-US"/>
              <a:pPr>
                <a:defRPr/>
              </a:pPr>
              <a:t>2016/7/21</a:t>
            </a:fld>
            <a:endParaRPr lang="zh-CN" altLang="en-US"/>
          </a:p>
        </p:txBody>
      </p:sp>
      <p:sp>
        <p:nvSpPr>
          <p:cNvPr id="10" name="页脚占位符 5"/>
          <p:cNvSpPr>
            <a:spLocks noGrp="1"/>
          </p:cNvSpPr>
          <p:nvPr>
            <p:ph type="ftr" sz="quarter" idx="11"/>
          </p:nvPr>
        </p:nvSpPr>
        <p:spPr/>
        <p:txBody>
          <a:bodyPr/>
          <a:lstStyle>
            <a:lvl1pPr>
              <a:defRPr>
                <a:latin typeface="+mn-lt"/>
                <a:ea typeface="+mn-ea"/>
              </a:defRPr>
            </a:lvl1pPr>
          </a:lstStyle>
          <a:p>
            <a:pPr>
              <a:defRPr/>
            </a:pPr>
            <a:endParaRPr lang="zh-CN" altLang="en-US"/>
          </a:p>
        </p:txBody>
      </p:sp>
      <p:sp>
        <p:nvSpPr>
          <p:cNvPr id="11" name="灯片编号占位符 6"/>
          <p:cNvSpPr>
            <a:spLocks noGrp="1"/>
          </p:cNvSpPr>
          <p:nvPr>
            <p:ph type="sldNum" sz="quarter" idx="12"/>
          </p:nvPr>
        </p:nvSpPr>
        <p:spPr/>
        <p:txBody>
          <a:bodyPr/>
          <a:lstStyle>
            <a:lvl1pPr>
              <a:defRPr>
                <a:ea typeface="宋体" charset="-122"/>
              </a:defRPr>
            </a:lvl1pPr>
          </a:lstStyle>
          <a:p>
            <a:pPr>
              <a:defRPr/>
            </a:pPr>
            <a:fld id="{A58F55A2-858A-49EE-B76F-FE05E6CE15D7}" type="slidenum">
              <a:rPr lang="zh-CN" altLang="en-US"/>
              <a:pPr>
                <a:defRPr/>
              </a:pPr>
              <a:t>‹#›</a:t>
            </a:fld>
            <a:endParaRPr lang="zh-CN" altLang="en-US"/>
          </a:p>
        </p:txBody>
      </p:sp>
    </p:spTree>
    <p:extLst>
      <p:ext uri="{BB962C8B-B14F-4D97-AF65-F5344CB8AC3E}">
        <p14:creationId xmlns:p14="http://schemas.microsoft.com/office/powerpoint/2010/main" val="2444113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1"/>
          <p:cNvSpPr>
            <a:spLocks noChangeArrowheads="1"/>
          </p:cNvSpPr>
          <p:nvPr/>
        </p:nvSpPr>
        <p:spPr bwMode="auto">
          <a:xfrm rot="10800000">
            <a:off x="0" y="482600"/>
            <a:ext cx="9144000" cy="4129088"/>
          </a:xfrm>
          <a:prstGeom prst="rect">
            <a:avLst/>
          </a:prstGeom>
          <a:gradFill rotWithShape="1">
            <a:gsLst>
              <a:gs pos="0">
                <a:srgbClr val="05AFFB"/>
              </a:gs>
              <a:gs pos="17999">
                <a:srgbClr val="05AFFB"/>
              </a:gs>
              <a:gs pos="100000">
                <a:srgbClr val="004EC0"/>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p>
            <a:pPr fontAlgn="auto">
              <a:spcBef>
                <a:spcPts val="0"/>
              </a:spcBef>
              <a:spcAft>
                <a:spcPts val="0"/>
              </a:spcAft>
              <a:defRPr/>
            </a:pPr>
            <a:endParaRPr lang="zh-CN" sz="4400">
              <a:latin typeface="Calibri" pitchFamily="34" charset="0"/>
              <a:ea typeface="+mn-ea"/>
            </a:endParaRPr>
          </a:p>
        </p:txBody>
      </p:sp>
      <p:sp>
        <p:nvSpPr>
          <p:cNvPr id="6" name="圆角矩形 5"/>
          <p:cNvSpPr/>
          <p:nvPr/>
        </p:nvSpPr>
        <p:spPr>
          <a:xfrm>
            <a:off x="-285750" y="239713"/>
            <a:ext cx="4071938" cy="428625"/>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
        <p:nvSpPr>
          <p:cNvPr id="7" name="圆角矩形 6"/>
          <p:cNvSpPr/>
          <p:nvPr/>
        </p:nvSpPr>
        <p:spPr>
          <a:xfrm>
            <a:off x="6143625" y="4638675"/>
            <a:ext cx="3071813" cy="268288"/>
          </a:xfrm>
          <a:prstGeom prst="roundRect">
            <a:avLst/>
          </a:prstGeom>
          <a:solidFill>
            <a:srgbClr val="FABE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altLang="zh-CN" sz="1400" b="1" dirty="0">
              <a:solidFill>
                <a:schemeClr val="bg1"/>
              </a:solidFill>
              <a:latin typeface="微软雅黑" pitchFamily="34" charset="-122"/>
              <a:ea typeface="微软雅黑" pitchFamily="34" charset="-122"/>
            </a:endParaRPr>
          </a:p>
        </p:txBody>
      </p:sp>
      <p:sp>
        <p:nvSpPr>
          <p:cNvPr id="8" name="TextBox 7"/>
          <p:cNvSpPr txBox="1"/>
          <p:nvPr/>
        </p:nvSpPr>
        <p:spPr>
          <a:xfrm>
            <a:off x="7343775" y="4667250"/>
            <a:ext cx="1571625" cy="207963"/>
          </a:xfrm>
          <a:prstGeom prst="rect">
            <a:avLst/>
          </a:prstGeom>
          <a:noFill/>
        </p:spPr>
        <p:txBody>
          <a:bodyPr>
            <a:spAutoFit/>
          </a:bodyPr>
          <a:lstStyle/>
          <a:p>
            <a:pPr>
              <a:defRPr/>
            </a:pPr>
            <a:r>
              <a:rPr lang="en-US" altLang="zh-CN" sz="1200" dirty="0">
                <a:solidFill>
                  <a:schemeClr val="bg1"/>
                </a:solidFill>
                <a:latin typeface="微软雅黑" pitchFamily="34" charset="-122"/>
                <a:ea typeface="微软雅黑" pitchFamily="34" charset="-122"/>
              </a:rPr>
              <a:t>Slogan  here</a:t>
            </a:r>
            <a:endParaRPr lang="zh-CN" altLang="en-US" sz="1200" dirty="0">
              <a:solidFill>
                <a:schemeClr val="bg1"/>
              </a:solidFill>
              <a:latin typeface="微软雅黑" pitchFamily="34" charset="-122"/>
              <a:ea typeface="微软雅黑" pitchFamily="34" charset="-122"/>
            </a:endParaRPr>
          </a:p>
        </p:txBody>
      </p:sp>
      <p:sp>
        <p:nvSpPr>
          <p:cNvPr id="2" name="标题 1"/>
          <p:cNvSpPr>
            <a:spLocks noGrp="1"/>
          </p:cNvSpPr>
          <p:nvPr>
            <p:ph type="title"/>
          </p:nvPr>
        </p:nvSpPr>
        <p:spPr>
          <a:xfrm>
            <a:off x="1792288" y="4800600"/>
            <a:ext cx="5486400" cy="566738"/>
          </a:xfrm>
        </p:spPr>
        <p:txBody>
          <a:bodyPr anchor="b"/>
          <a:lstStyle>
            <a:lvl1pPr algn="l">
              <a:defRPr sz="2000" b="1">
                <a:latin typeface="微软雅黑" pitchFamily="34" charset="-122"/>
                <a:ea typeface="微软雅黑" pitchFamily="34" charset="-122"/>
              </a:defRPr>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atin typeface="微软雅黑" pitchFamily="34" charset="-122"/>
                <a:ea typeface="微软雅黑"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atin typeface="微软雅黑" pitchFamily="34" charset="-122"/>
                <a:ea typeface="微软雅黑"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9" name="日期占位符 4"/>
          <p:cNvSpPr>
            <a:spLocks noGrp="1"/>
          </p:cNvSpPr>
          <p:nvPr>
            <p:ph type="dt" sz="half" idx="10"/>
          </p:nvPr>
        </p:nvSpPr>
        <p:spPr/>
        <p:txBody>
          <a:bodyPr/>
          <a:lstStyle>
            <a:lvl1pPr>
              <a:defRPr/>
            </a:lvl1pPr>
          </a:lstStyle>
          <a:p>
            <a:pPr>
              <a:defRPr/>
            </a:pPr>
            <a:fld id="{6E7814D3-B36B-48C7-A394-F48956362CBF}" type="datetimeFigureOut">
              <a:rPr lang="zh-CN" altLang="en-US"/>
              <a:pPr>
                <a:defRPr/>
              </a:pPr>
              <a:t>2016/7/21</a:t>
            </a:fld>
            <a:endParaRPr lang="zh-CN" altLang="en-US"/>
          </a:p>
        </p:txBody>
      </p:sp>
      <p:sp>
        <p:nvSpPr>
          <p:cNvPr id="10" name="页脚占位符 5"/>
          <p:cNvSpPr>
            <a:spLocks noGrp="1"/>
          </p:cNvSpPr>
          <p:nvPr>
            <p:ph type="ftr" sz="quarter" idx="11"/>
          </p:nvPr>
        </p:nvSpPr>
        <p:spPr/>
        <p:txBody>
          <a:bodyPr/>
          <a:lstStyle>
            <a:lvl1pPr>
              <a:defRPr>
                <a:ea typeface="宋体" charset="-122"/>
              </a:defRPr>
            </a:lvl1pPr>
          </a:lstStyle>
          <a:p>
            <a:pPr>
              <a:defRPr/>
            </a:pPr>
            <a:endParaRPr lang="zh-CN" altLang="en-US"/>
          </a:p>
        </p:txBody>
      </p:sp>
      <p:sp>
        <p:nvSpPr>
          <p:cNvPr id="11" name="灯片编号占位符 6"/>
          <p:cNvSpPr>
            <a:spLocks noGrp="1"/>
          </p:cNvSpPr>
          <p:nvPr>
            <p:ph type="sldNum" sz="quarter" idx="12"/>
          </p:nvPr>
        </p:nvSpPr>
        <p:spPr/>
        <p:txBody>
          <a:bodyPr/>
          <a:lstStyle>
            <a:lvl1pPr>
              <a:defRPr>
                <a:ea typeface="宋体" charset="-122"/>
              </a:defRPr>
            </a:lvl1pPr>
          </a:lstStyle>
          <a:p>
            <a:pPr>
              <a:defRPr/>
            </a:pPr>
            <a:fld id="{BAA602F8-355A-4269-B533-3E1E586951B8}" type="slidenum">
              <a:rPr lang="zh-CN" altLang="en-US"/>
              <a:pPr>
                <a:defRPr/>
              </a:pPr>
              <a:t>‹#›</a:t>
            </a:fld>
            <a:endParaRPr lang="zh-CN" altLang="en-US"/>
          </a:p>
        </p:txBody>
      </p:sp>
    </p:spTree>
    <p:extLst>
      <p:ext uri="{BB962C8B-B14F-4D97-AF65-F5344CB8AC3E}">
        <p14:creationId xmlns:p14="http://schemas.microsoft.com/office/powerpoint/2010/main" val="4026547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1"/>
          <p:cNvSpPr>
            <a:spLocks noChangeArrowheads="1"/>
          </p:cNvSpPr>
          <p:nvPr/>
        </p:nvSpPr>
        <p:spPr bwMode="auto">
          <a:xfrm rot="10800000">
            <a:off x="0" y="482600"/>
            <a:ext cx="9144000" cy="4129088"/>
          </a:xfrm>
          <a:prstGeom prst="rect">
            <a:avLst/>
          </a:prstGeom>
          <a:gradFill rotWithShape="1">
            <a:gsLst>
              <a:gs pos="0">
                <a:srgbClr val="05AFFB"/>
              </a:gs>
              <a:gs pos="17999">
                <a:srgbClr val="05AFFB"/>
              </a:gs>
              <a:gs pos="100000">
                <a:srgbClr val="004EC0"/>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p>
            <a:pPr fontAlgn="auto">
              <a:spcBef>
                <a:spcPts val="0"/>
              </a:spcBef>
              <a:spcAft>
                <a:spcPts val="0"/>
              </a:spcAft>
              <a:defRPr/>
            </a:pPr>
            <a:endParaRPr lang="zh-CN" sz="4400">
              <a:latin typeface="Calibri" pitchFamily="34" charset="0"/>
              <a:ea typeface="+mn-ea"/>
            </a:endParaRPr>
          </a:p>
        </p:txBody>
      </p:sp>
      <p:sp>
        <p:nvSpPr>
          <p:cNvPr id="5" name="圆角矩形 4"/>
          <p:cNvSpPr/>
          <p:nvPr/>
        </p:nvSpPr>
        <p:spPr>
          <a:xfrm>
            <a:off x="-285750" y="239713"/>
            <a:ext cx="4071938" cy="428625"/>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
        <p:nvSpPr>
          <p:cNvPr id="6" name="圆角矩形 5"/>
          <p:cNvSpPr/>
          <p:nvPr/>
        </p:nvSpPr>
        <p:spPr>
          <a:xfrm>
            <a:off x="6143625" y="4638675"/>
            <a:ext cx="3071813" cy="268288"/>
          </a:xfrm>
          <a:prstGeom prst="roundRect">
            <a:avLst/>
          </a:prstGeom>
          <a:solidFill>
            <a:srgbClr val="FABE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altLang="zh-CN" sz="1400" b="1" dirty="0">
              <a:solidFill>
                <a:schemeClr val="bg1"/>
              </a:solidFill>
              <a:latin typeface="微软雅黑" pitchFamily="34" charset="-122"/>
              <a:ea typeface="微软雅黑" pitchFamily="34" charset="-122"/>
            </a:endParaRPr>
          </a:p>
        </p:txBody>
      </p:sp>
      <p:sp>
        <p:nvSpPr>
          <p:cNvPr id="7" name="TextBox 6"/>
          <p:cNvSpPr txBox="1"/>
          <p:nvPr/>
        </p:nvSpPr>
        <p:spPr>
          <a:xfrm>
            <a:off x="7343775" y="4667250"/>
            <a:ext cx="1571625" cy="207963"/>
          </a:xfrm>
          <a:prstGeom prst="rect">
            <a:avLst/>
          </a:prstGeom>
          <a:noFill/>
        </p:spPr>
        <p:txBody>
          <a:bodyPr>
            <a:spAutoFit/>
          </a:bodyPr>
          <a:lstStyle/>
          <a:p>
            <a:pPr>
              <a:defRPr/>
            </a:pPr>
            <a:r>
              <a:rPr lang="en-US" altLang="zh-CN" sz="1200" dirty="0">
                <a:solidFill>
                  <a:schemeClr val="bg1"/>
                </a:solidFill>
                <a:latin typeface="微软雅黑" pitchFamily="34" charset="-122"/>
                <a:ea typeface="微软雅黑" pitchFamily="34" charset="-122"/>
              </a:rPr>
              <a:t>Slogan  here</a:t>
            </a:r>
            <a:endParaRPr lang="zh-CN" altLang="en-US" sz="1200" dirty="0">
              <a:solidFill>
                <a:schemeClr val="bg1"/>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日期占位符 3"/>
          <p:cNvSpPr>
            <a:spLocks noGrp="1"/>
          </p:cNvSpPr>
          <p:nvPr>
            <p:ph type="dt" sz="half" idx="10"/>
          </p:nvPr>
        </p:nvSpPr>
        <p:spPr/>
        <p:txBody>
          <a:bodyPr/>
          <a:lstStyle>
            <a:lvl1pPr>
              <a:defRPr/>
            </a:lvl1pPr>
          </a:lstStyle>
          <a:p>
            <a:pPr>
              <a:defRPr/>
            </a:pPr>
            <a:fld id="{4196E1E6-5173-4B9A-949F-1C6D15302899}" type="datetimeFigureOut">
              <a:rPr lang="zh-CN" altLang="en-US"/>
              <a:pPr>
                <a:defRPr/>
              </a:pPr>
              <a:t>2016/7/21</a:t>
            </a:fld>
            <a:endParaRPr lang="zh-CN" altLang="en-US"/>
          </a:p>
        </p:txBody>
      </p:sp>
      <p:sp>
        <p:nvSpPr>
          <p:cNvPr id="9" name="页脚占位符 4"/>
          <p:cNvSpPr>
            <a:spLocks noGrp="1"/>
          </p:cNvSpPr>
          <p:nvPr>
            <p:ph type="ftr" sz="quarter" idx="11"/>
          </p:nvPr>
        </p:nvSpPr>
        <p:spPr/>
        <p:txBody>
          <a:bodyPr/>
          <a:lstStyle>
            <a:lvl1pPr>
              <a:defRPr>
                <a:ea typeface="宋体" charset="-122"/>
              </a:defRPr>
            </a:lvl1pPr>
          </a:lstStyle>
          <a:p>
            <a:pPr>
              <a:defRPr/>
            </a:pPr>
            <a:endParaRPr lang="zh-CN" altLang="en-US"/>
          </a:p>
        </p:txBody>
      </p:sp>
      <p:sp>
        <p:nvSpPr>
          <p:cNvPr id="10" name="灯片编号占位符 5"/>
          <p:cNvSpPr>
            <a:spLocks noGrp="1"/>
          </p:cNvSpPr>
          <p:nvPr>
            <p:ph type="sldNum" sz="quarter" idx="12"/>
          </p:nvPr>
        </p:nvSpPr>
        <p:spPr/>
        <p:txBody>
          <a:bodyPr/>
          <a:lstStyle>
            <a:lvl1pPr>
              <a:defRPr>
                <a:ea typeface="宋体" charset="-122"/>
              </a:defRPr>
            </a:lvl1pPr>
          </a:lstStyle>
          <a:p>
            <a:pPr>
              <a:defRPr/>
            </a:pPr>
            <a:fld id="{3ADCE52F-8284-454E-BF83-B221EC01F96F}" type="slidenum">
              <a:rPr lang="zh-CN" altLang="en-US"/>
              <a:pPr>
                <a:defRPr/>
              </a:pPr>
              <a:t>‹#›</a:t>
            </a:fld>
            <a:endParaRPr lang="zh-CN" altLang="en-US"/>
          </a:p>
        </p:txBody>
      </p:sp>
    </p:spTree>
    <p:extLst>
      <p:ext uri="{BB962C8B-B14F-4D97-AF65-F5344CB8AC3E}">
        <p14:creationId xmlns:p14="http://schemas.microsoft.com/office/powerpoint/2010/main" val="3628436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71" name="文本占位符 2"/>
          <p:cNvSpPr>
            <a:spLocks noGrp="1"/>
          </p:cNvSpPr>
          <p:nvPr>
            <p:ph type="body" idx="1"/>
          </p:nvPr>
        </p:nvSpPr>
        <p:spPr bwMode="auto">
          <a:xfrm>
            <a:off x="457200" y="1201738"/>
            <a:ext cx="8229600"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1272" name="标题占位符 1"/>
          <p:cNvSpPr>
            <a:spLocks noGrp="1"/>
          </p:cNvSpPr>
          <p:nvPr>
            <p:ph type="title"/>
          </p:nvPr>
        </p:nvSpPr>
        <p:spPr bwMode="auto">
          <a:xfrm>
            <a:off x="500063" y="39688"/>
            <a:ext cx="378618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请单击键入章节名</a:t>
            </a:r>
          </a:p>
        </p:txBody>
      </p:sp>
      <p:sp>
        <p:nvSpPr>
          <p:cNvPr id="11" name="日期占位符 3"/>
          <p:cNvSpPr>
            <a:spLocks noGrp="1"/>
          </p:cNvSpPr>
          <p:nvPr>
            <p:ph type="dt" sz="half" idx="2"/>
          </p:nvPr>
        </p:nvSpPr>
        <p:spPr>
          <a:xfrm>
            <a:off x="457200" y="4772025"/>
            <a:ext cx="2133600" cy="273050"/>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fld id="{5173B51F-70A1-49A9-923E-74D0ABB88C97}" type="datetimeFigureOut">
              <a:rPr lang="zh-CN" altLang="en-US"/>
              <a:pPr>
                <a:defRPr/>
              </a:pPr>
              <a:t>2016/7/21</a:t>
            </a:fld>
            <a:endParaRPr lang="zh-CN" altLang="en-US"/>
          </a:p>
        </p:txBody>
      </p:sp>
      <p:sp>
        <p:nvSpPr>
          <p:cNvPr id="13" name="页脚占位符 4"/>
          <p:cNvSpPr>
            <a:spLocks noGrp="1"/>
          </p:cNvSpPr>
          <p:nvPr>
            <p:ph type="ftr" sz="quarter" idx="3"/>
          </p:nvPr>
        </p:nvSpPr>
        <p:spPr>
          <a:xfrm>
            <a:off x="7358063" y="4471988"/>
            <a:ext cx="1785937" cy="273050"/>
          </a:xfrm>
          <a:prstGeom prst="rect">
            <a:avLst/>
          </a:prstGeom>
        </p:spPr>
        <p:txBody>
          <a:bodyPr/>
          <a:lstStyle>
            <a:lvl1pPr>
              <a:defRPr>
                <a:latin typeface="Arial" charset="0"/>
                <a:ea typeface="宋体" charset="-122"/>
              </a:defRPr>
            </a:lvl1pPr>
          </a:lstStyle>
          <a:p>
            <a:pPr>
              <a:defRPr/>
            </a:pPr>
            <a:endParaRPr lang="zh-CN" altLang="en-US"/>
          </a:p>
        </p:txBody>
      </p:sp>
      <p:sp>
        <p:nvSpPr>
          <p:cNvPr id="14" name="灯片编号占位符 5"/>
          <p:cNvSpPr>
            <a:spLocks noGrp="1"/>
          </p:cNvSpPr>
          <p:nvPr>
            <p:ph type="sldNum" sz="quarter" idx="4"/>
          </p:nvPr>
        </p:nvSpPr>
        <p:spPr>
          <a:xfrm>
            <a:off x="6553200" y="4732338"/>
            <a:ext cx="2133600" cy="274637"/>
          </a:xfrm>
          <a:prstGeom prst="rect">
            <a:avLst/>
          </a:prstGeom>
        </p:spPr>
        <p:txBody>
          <a:bodyPr/>
          <a:lstStyle>
            <a:lvl1pPr>
              <a:defRPr>
                <a:latin typeface="Arial" charset="0"/>
                <a:ea typeface="宋体" charset="-122"/>
              </a:defRPr>
            </a:lvl1pPr>
          </a:lstStyle>
          <a:p>
            <a:pPr>
              <a:defRPr/>
            </a:pPr>
            <a:fld id="{75B253C3-3AF4-4928-B60D-F8DCCE028F6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Lst>
  <p:txStyles>
    <p:titleStyle>
      <a:lvl1pPr algn="l" rtl="0" eaLnBrk="0" fontAlgn="base" hangingPunct="0">
        <a:spcBef>
          <a:spcPct val="0"/>
        </a:spcBef>
        <a:spcAft>
          <a:spcPct val="0"/>
        </a:spcAft>
        <a:defRPr sz="2400" b="1" kern="1200">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微软雅黑" pitchFamily="34" charset="-122"/>
          <a:ea typeface="微软雅黑" pitchFamily="34" charset="-122"/>
        </a:defRPr>
      </a:lvl2pPr>
      <a:lvl3pPr algn="l" rtl="0" eaLnBrk="0" fontAlgn="base" hangingPunct="0">
        <a:spcBef>
          <a:spcPct val="0"/>
        </a:spcBef>
        <a:spcAft>
          <a:spcPct val="0"/>
        </a:spcAft>
        <a:defRPr sz="2400" b="1">
          <a:solidFill>
            <a:schemeClr val="tx1"/>
          </a:solidFill>
          <a:latin typeface="微软雅黑" pitchFamily="34" charset="-122"/>
          <a:ea typeface="微软雅黑" pitchFamily="34" charset="-122"/>
        </a:defRPr>
      </a:lvl3pPr>
      <a:lvl4pPr algn="l" rtl="0" eaLnBrk="0" fontAlgn="base" hangingPunct="0">
        <a:spcBef>
          <a:spcPct val="0"/>
        </a:spcBef>
        <a:spcAft>
          <a:spcPct val="0"/>
        </a:spcAft>
        <a:defRPr sz="2400" b="1">
          <a:solidFill>
            <a:schemeClr val="tx1"/>
          </a:solidFill>
          <a:latin typeface="微软雅黑" pitchFamily="34" charset="-122"/>
          <a:ea typeface="微软雅黑" pitchFamily="34" charset="-122"/>
        </a:defRPr>
      </a:lvl4pPr>
      <a:lvl5pPr algn="l" rtl="0" eaLnBrk="0" fontAlgn="base" hangingPunct="0">
        <a:spcBef>
          <a:spcPct val="0"/>
        </a:spcBef>
        <a:spcAft>
          <a:spcPct val="0"/>
        </a:spcAft>
        <a:defRPr sz="2400" b="1">
          <a:solidFill>
            <a:schemeClr val="tx1"/>
          </a:solidFill>
          <a:latin typeface="微软雅黑" pitchFamily="34" charset="-122"/>
          <a:ea typeface="微软雅黑" pitchFamily="34" charset="-122"/>
        </a:defRPr>
      </a:lvl5pPr>
      <a:lvl6pPr marL="457200" algn="l" rtl="0" fontAlgn="base">
        <a:spcBef>
          <a:spcPct val="0"/>
        </a:spcBef>
        <a:spcAft>
          <a:spcPct val="0"/>
        </a:spcAft>
        <a:defRPr sz="2400" b="1">
          <a:solidFill>
            <a:schemeClr val="tx1"/>
          </a:solidFill>
          <a:latin typeface="微软雅黑" pitchFamily="34" charset="-122"/>
          <a:ea typeface="微软雅黑" pitchFamily="34" charset="-122"/>
        </a:defRPr>
      </a:lvl6pPr>
      <a:lvl7pPr marL="914400" algn="l" rtl="0" fontAlgn="base">
        <a:spcBef>
          <a:spcPct val="0"/>
        </a:spcBef>
        <a:spcAft>
          <a:spcPct val="0"/>
        </a:spcAft>
        <a:defRPr sz="2400" b="1">
          <a:solidFill>
            <a:schemeClr val="tx1"/>
          </a:solidFill>
          <a:latin typeface="微软雅黑" pitchFamily="34" charset="-122"/>
          <a:ea typeface="微软雅黑" pitchFamily="34" charset="-122"/>
        </a:defRPr>
      </a:lvl7pPr>
      <a:lvl8pPr marL="1371600" algn="l" rtl="0" fontAlgn="base">
        <a:spcBef>
          <a:spcPct val="0"/>
        </a:spcBef>
        <a:spcAft>
          <a:spcPct val="0"/>
        </a:spcAft>
        <a:defRPr sz="2400" b="1">
          <a:solidFill>
            <a:schemeClr val="tx1"/>
          </a:solidFill>
          <a:latin typeface="微软雅黑" pitchFamily="34" charset="-122"/>
          <a:ea typeface="微软雅黑" pitchFamily="34" charset="-122"/>
        </a:defRPr>
      </a:lvl8pPr>
      <a:lvl9pPr marL="1828800" algn="l" rtl="0" fontAlgn="base">
        <a:spcBef>
          <a:spcPct val="0"/>
        </a:spcBef>
        <a:spcAft>
          <a:spcPct val="0"/>
        </a:spcAft>
        <a:defRPr sz="2400" b="1">
          <a:solidFill>
            <a:schemeClr val="tx1"/>
          </a:solidFill>
          <a:latin typeface="微软雅黑" pitchFamily="34" charset="-122"/>
          <a:ea typeface="微软雅黑" pitchFamily="34"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4098"/>
            <a:ext cx="7886700" cy="99509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70486"/>
            <a:ext cx="7886700" cy="326652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71678"/>
            <a:ext cx="2057400" cy="274097"/>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2016/7/21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4771678"/>
            <a:ext cx="3086100" cy="274097"/>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4771678"/>
            <a:ext cx="2057400" cy="274097"/>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496126878"/>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1" r:id="rId5"/>
    <p:sldLayoutId id="2147483972" r:id="rId6"/>
    <p:sldLayoutId id="2147483973" r:id="rId7"/>
    <p:sldLayoutId id="2147483974" r:id="rId8"/>
    <p:sldLayoutId id="2147483975" r:id="rId9"/>
    <p:sldLayoutId id="2147483976" r:id="rId10"/>
    <p:sldLayoutId id="214748397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3.xml"/><Relationship Id="rId6" Type="http://schemas.openxmlformats.org/officeDocument/2006/relationships/image" Target="../media/image1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4.xml"/><Relationship Id="rId6" Type="http://schemas.openxmlformats.org/officeDocument/2006/relationships/image" Target="../media/image1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6.xml"/><Relationship Id="rId5" Type="http://schemas.openxmlformats.org/officeDocument/2006/relationships/image" Target="../media/image13.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13.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8.xml"/><Relationship Id="rId5" Type="http://schemas.openxmlformats.org/officeDocument/2006/relationships/image" Target="../media/image13.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13.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2.xml"/><Relationship Id="rId7"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29.pn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13.png"/><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30.jpeg"/><Relationship Id="rId2" Type="http://schemas.openxmlformats.org/officeDocument/2006/relationships/slideLayout" Target="../slideLayouts/slideLayout1.xml"/><Relationship Id="rId1" Type="http://schemas.openxmlformats.org/officeDocument/2006/relationships/tags" Target="../tags/tag22.xml"/><Relationship Id="rId6" Type="http://schemas.openxmlformats.org/officeDocument/2006/relationships/image" Target="../media/image13.png"/><Relationship Id="rId5" Type="http://schemas.openxmlformats.org/officeDocument/2006/relationships/image" Target="../media/image28.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31.jpeg"/><Relationship Id="rId2" Type="http://schemas.openxmlformats.org/officeDocument/2006/relationships/slideLayout" Target="../slideLayouts/slideLayout1.xml"/><Relationship Id="rId1" Type="http://schemas.openxmlformats.org/officeDocument/2006/relationships/tags" Target="../tags/tag23.xml"/><Relationship Id="rId6" Type="http://schemas.openxmlformats.org/officeDocument/2006/relationships/image" Target="../media/image13.png"/><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33.png"/><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image" Target="../media/image13.png"/><Relationship Id="rId5" Type="http://schemas.openxmlformats.org/officeDocument/2006/relationships/image" Target="../media/image28.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34.png"/><Relationship Id="rId2" Type="http://schemas.openxmlformats.org/officeDocument/2006/relationships/slideLayout" Target="../slideLayouts/slideLayout1.xml"/><Relationship Id="rId1" Type="http://schemas.openxmlformats.org/officeDocument/2006/relationships/tags" Target="../tags/tag25.xml"/><Relationship Id="rId6" Type="http://schemas.openxmlformats.org/officeDocument/2006/relationships/image" Target="../media/image13.png"/><Relationship Id="rId5" Type="http://schemas.openxmlformats.org/officeDocument/2006/relationships/image" Target="../media/image28.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27.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28.xml"/><Relationship Id="rId5" Type="http://schemas.openxmlformats.org/officeDocument/2006/relationships/image" Target="../media/image13.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29.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13.png"/><Relationship Id="rId4" Type="http://schemas.openxmlformats.org/officeDocument/2006/relationships/image" Target="../media/image16.jpeg"/></Relationships>
</file>

<file path=ppt/slides/_rels/slide3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30.xml"/><Relationship Id="rId7" Type="http://schemas.openxmlformats.org/officeDocument/2006/relationships/image" Target="../media/image37.png"/><Relationship Id="rId2" Type="http://schemas.openxmlformats.org/officeDocument/2006/relationships/slideLayout" Target="../slideLayouts/slideLayout1.xml"/><Relationship Id="rId1" Type="http://schemas.openxmlformats.org/officeDocument/2006/relationships/tags" Target="../tags/tag3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31.xml"/><Relationship Id="rId6" Type="http://schemas.openxmlformats.org/officeDocument/2006/relationships/image" Target="../media/image13.png"/><Relationship Id="rId5" Type="http://schemas.openxmlformats.org/officeDocument/2006/relationships/image" Target="../media/image38.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32.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13.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image" Target="../media/image13.pn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13.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666" name="Picture 12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9144000" cy="516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668" name="Picture 124"/>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771775" y="1709738"/>
            <a:ext cx="4176713"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669" name="Picture 125"/>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771775" y="1709738"/>
            <a:ext cx="4176713"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670" name="Picture 126"/>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700338" y="1638300"/>
            <a:ext cx="4249737" cy="102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667" name="Picture 123"/>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627313" y="1009650"/>
            <a:ext cx="5545137" cy="185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672" name="Picture 128" descr="未标题-353"/>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692275" y="2790825"/>
            <a:ext cx="6913563" cy="663575"/>
          </a:xfrm>
          <a:prstGeom prst="rect">
            <a:avLst/>
          </a:prstGeom>
          <a:noFill/>
          <a:extLst>
            <a:ext uri="{909E8E84-426E-40DD-AFC4-6F175D3DCCD1}">
              <a14:hiddenFill xmlns:a14="http://schemas.microsoft.com/office/drawing/2010/main">
                <a:solidFill>
                  <a:srgbClr val="FFFFFF"/>
                </a:solidFill>
              </a14:hiddenFill>
            </a:ext>
          </a:extLst>
        </p:spPr>
      </p:pic>
      <p:sp>
        <p:nvSpPr>
          <p:cNvPr id="236673" name="矩形 134"/>
          <p:cNvSpPr>
            <a:spLocks noChangeArrowheads="1"/>
          </p:cNvSpPr>
          <p:nvPr/>
        </p:nvSpPr>
        <p:spPr bwMode="auto">
          <a:xfrm>
            <a:off x="1906588" y="3365500"/>
            <a:ext cx="6481762" cy="363538"/>
          </a:xfrm>
          <a:prstGeom prst="rect">
            <a:avLst/>
          </a:prstGeom>
          <a:noFill/>
          <a:ln>
            <a:noFill/>
          </a:ln>
          <a:effectLst>
            <a:outerShdw dist="508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58" tIns="44929" rIns="89858" bIns="44929">
            <a:spAutoFit/>
          </a:bodyPr>
          <a:lstStyle>
            <a:lvl1pPr defTabSz="898525" eaLnBrk="0" hangingPunct="0">
              <a:defRPr>
                <a:solidFill>
                  <a:schemeClr val="tx1"/>
                </a:solidFill>
                <a:latin typeface="Arial" pitchFamily="34" charset="0"/>
                <a:ea typeface="宋体" pitchFamily="2" charset="-122"/>
              </a:defRPr>
            </a:lvl1pPr>
            <a:lvl2pPr marL="730250" indent="-280988" defTabSz="898525" eaLnBrk="0" hangingPunct="0">
              <a:defRPr>
                <a:solidFill>
                  <a:schemeClr val="tx1"/>
                </a:solidFill>
                <a:latin typeface="Arial" pitchFamily="34" charset="0"/>
                <a:ea typeface="宋体" pitchFamily="2" charset="-122"/>
              </a:defRPr>
            </a:lvl2pPr>
            <a:lvl3pPr marL="1123950" indent="-225425" defTabSz="898525" eaLnBrk="0" hangingPunct="0">
              <a:defRPr>
                <a:solidFill>
                  <a:schemeClr val="tx1"/>
                </a:solidFill>
                <a:latin typeface="Arial" pitchFamily="34" charset="0"/>
                <a:ea typeface="宋体" pitchFamily="2" charset="-122"/>
              </a:defRPr>
            </a:lvl3pPr>
            <a:lvl4pPr marL="1573213" indent="-225425" defTabSz="898525" eaLnBrk="0" hangingPunct="0">
              <a:defRPr>
                <a:solidFill>
                  <a:schemeClr val="tx1"/>
                </a:solidFill>
                <a:latin typeface="Arial" pitchFamily="34" charset="0"/>
                <a:ea typeface="宋体" pitchFamily="2" charset="-122"/>
              </a:defRPr>
            </a:lvl4pPr>
            <a:lvl5pPr marL="2022475" indent="-225425" defTabSz="898525" eaLnBrk="0" hangingPunct="0">
              <a:defRPr>
                <a:solidFill>
                  <a:schemeClr val="tx1"/>
                </a:solidFill>
                <a:latin typeface="Arial" pitchFamily="34" charset="0"/>
                <a:ea typeface="宋体" pitchFamily="2" charset="-122"/>
              </a:defRPr>
            </a:lvl5pPr>
            <a:lvl6pPr marL="2479675" indent="-225425" defTabSz="898525" eaLnBrk="0" fontAlgn="base" hangingPunct="0">
              <a:spcBef>
                <a:spcPct val="0"/>
              </a:spcBef>
              <a:spcAft>
                <a:spcPct val="0"/>
              </a:spcAft>
              <a:defRPr>
                <a:solidFill>
                  <a:schemeClr val="tx1"/>
                </a:solidFill>
                <a:latin typeface="Arial" pitchFamily="34" charset="0"/>
                <a:ea typeface="宋体" pitchFamily="2" charset="-122"/>
              </a:defRPr>
            </a:lvl6pPr>
            <a:lvl7pPr marL="2936875" indent="-225425" defTabSz="898525" eaLnBrk="0" fontAlgn="base" hangingPunct="0">
              <a:spcBef>
                <a:spcPct val="0"/>
              </a:spcBef>
              <a:spcAft>
                <a:spcPct val="0"/>
              </a:spcAft>
              <a:defRPr>
                <a:solidFill>
                  <a:schemeClr val="tx1"/>
                </a:solidFill>
                <a:latin typeface="Arial" pitchFamily="34" charset="0"/>
                <a:ea typeface="宋体" pitchFamily="2" charset="-122"/>
              </a:defRPr>
            </a:lvl7pPr>
            <a:lvl8pPr marL="3394075" indent="-225425" defTabSz="898525" eaLnBrk="0" fontAlgn="base" hangingPunct="0">
              <a:spcBef>
                <a:spcPct val="0"/>
              </a:spcBef>
              <a:spcAft>
                <a:spcPct val="0"/>
              </a:spcAft>
              <a:defRPr>
                <a:solidFill>
                  <a:schemeClr val="tx1"/>
                </a:solidFill>
                <a:latin typeface="Arial" pitchFamily="34" charset="0"/>
                <a:ea typeface="宋体" pitchFamily="2" charset="-122"/>
              </a:defRPr>
            </a:lvl8pPr>
            <a:lvl9pPr marL="3851275" indent="-225425" defTabSz="8985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b="1">
                <a:solidFill>
                  <a:srgbClr val="FF3300"/>
                </a:solidFill>
                <a:effectLst>
                  <a:outerShdw blurRad="38100" dist="38100" dir="2700000" algn="tl">
                    <a:srgbClr val="C0C0C0"/>
                  </a:outerShdw>
                </a:effectLst>
                <a:latin typeface="微软雅黑" pitchFamily="34" charset="-122"/>
                <a:ea typeface="微软雅黑" pitchFamily="34" charset="-122"/>
                <a:sym typeface="微软雅黑" pitchFamily="34" charset="-122"/>
              </a:rPr>
              <a:t>全体党员开展“两学一做</a:t>
            </a:r>
            <a:r>
              <a:rPr lang="en-US" altLang="zh-CN" b="1">
                <a:solidFill>
                  <a:srgbClr val="FF3300"/>
                </a:solidFill>
                <a:effectLst>
                  <a:outerShdw blurRad="38100" dist="38100" dir="2700000" algn="tl">
                    <a:srgbClr val="C0C0C0"/>
                  </a:outerShdw>
                </a:effectLst>
                <a:latin typeface="微软雅黑" pitchFamily="34" charset="-122"/>
                <a:ea typeface="微软雅黑" pitchFamily="34" charset="-122"/>
                <a:sym typeface="微软雅黑" pitchFamily="34" charset="-122"/>
              </a:rPr>
              <a:t>”</a:t>
            </a:r>
            <a:r>
              <a:rPr lang="zh-CN" altLang="en-US" b="1">
                <a:solidFill>
                  <a:srgbClr val="FF3300"/>
                </a:solidFill>
                <a:effectLst>
                  <a:outerShdw blurRad="38100" dist="38100" dir="2700000" algn="tl">
                    <a:srgbClr val="C0C0C0"/>
                  </a:outerShdw>
                </a:effectLst>
                <a:latin typeface="微软雅黑" pitchFamily="34" charset="-122"/>
                <a:ea typeface="微软雅黑" pitchFamily="34" charset="-122"/>
                <a:sym typeface="微软雅黑" pitchFamily="34" charset="-122"/>
              </a:rPr>
              <a:t>学习教育专题</a:t>
            </a:r>
            <a:r>
              <a:rPr lang="en-US" altLang="zh-CN" b="1">
                <a:solidFill>
                  <a:srgbClr val="FF3300"/>
                </a:solidFill>
                <a:effectLst>
                  <a:outerShdw blurRad="38100" dist="38100" dir="2700000" algn="tl">
                    <a:srgbClr val="C0C0C0"/>
                  </a:outerShdw>
                </a:effectLst>
                <a:latin typeface="微软雅黑" pitchFamily="34" charset="-122"/>
                <a:ea typeface="微软雅黑" pitchFamily="34" charset="-122"/>
                <a:sym typeface="微软雅黑" pitchFamily="34" charset="-122"/>
              </a:rPr>
              <a:t>PPT</a:t>
            </a:r>
          </a:p>
        </p:txBody>
      </p:sp>
      <p:pic>
        <p:nvPicPr>
          <p:cNvPr id="18" name="图片 17"/>
          <p:cNvPicPr>
            <a:picLocks noChangeAspect="1"/>
          </p:cNvPicPr>
          <p:nvPr/>
        </p:nvPicPr>
        <p:blipFill>
          <a:blip r:embed="rId10">
            <a:extLst>
              <a:ext uri="{28A0092B-C50C-407E-A947-70E740481C1C}">
                <a14:useLocalDpi xmlns:a14="http://schemas.microsoft.com/office/drawing/2010/main"/>
              </a:ext>
            </a:extLst>
          </a:blip>
          <a:srcRect/>
          <a:stretch>
            <a:fillRect/>
          </a:stretch>
        </p:blipFill>
        <p:spPr bwMode="auto">
          <a:xfrm>
            <a:off x="684213" y="-1962150"/>
            <a:ext cx="8974137" cy="862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675" name="TextBox 63"/>
          <p:cNvSpPr txBox="1">
            <a:spLocks noChangeArrowheads="1"/>
          </p:cNvSpPr>
          <p:nvPr/>
        </p:nvSpPr>
        <p:spPr bwMode="auto">
          <a:xfrm>
            <a:off x="-1147763" y="5986463"/>
            <a:ext cx="447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
                <a:solidFill>
                  <a:srgbClr val="CC6600"/>
                </a:solidFill>
              </a:rPr>
              <a:t>素材风暴：</a:t>
            </a:r>
            <a:r>
              <a:rPr lang="en-US" altLang="zh-CN" sz="100">
                <a:solidFill>
                  <a:srgbClr val="CC6600"/>
                </a:solidFill>
              </a:rPr>
              <a:t>http://www.sucaifengbao.com/</a:t>
            </a:r>
          </a:p>
          <a:p>
            <a:pPr eaLnBrk="1" hangingPunct="1"/>
            <a:r>
              <a:rPr lang="en-US" altLang="zh-CN" sz="100">
                <a:solidFill>
                  <a:srgbClr val="CC6600"/>
                </a:solidFill>
              </a:rPr>
              <a:t>PPT</a:t>
            </a:r>
            <a:r>
              <a:rPr lang="zh-CN" altLang="en-US" sz="100">
                <a:solidFill>
                  <a:srgbClr val="CC6600"/>
                </a:solidFill>
              </a:rPr>
              <a:t>模板：</a:t>
            </a:r>
            <a:r>
              <a:rPr lang="en-US" altLang="zh-CN" sz="100">
                <a:solidFill>
                  <a:srgbClr val="CC6600"/>
                </a:solidFill>
              </a:rPr>
              <a:t>http://www.sucaifengbao.com/ppt/</a:t>
            </a:r>
          </a:p>
          <a:p>
            <a:pPr eaLnBrk="1" hangingPunct="1"/>
            <a:r>
              <a:rPr lang="en-US" altLang="zh-CN" sz="100">
                <a:solidFill>
                  <a:srgbClr val="CC6600"/>
                </a:solidFill>
              </a:rPr>
              <a:t>AE</a:t>
            </a:r>
            <a:r>
              <a:rPr lang="zh-CN" altLang="en-US" sz="100">
                <a:solidFill>
                  <a:srgbClr val="CC6600"/>
                </a:solidFill>
              </a:rPr>
              <a:t>视频：</a:t>
            </a:r>
            <a:r>
              <a:rPr lang="en-US" altLang="zh-CN" sz="100">
                <a:solidFill>
                  <a:srgbClr val="CC6600"/>
                </a:solidFill>
              </a:rPr>
              <a:t>http://www.sucaifengbao.com/ae/</a:t>
            </a:r>
          </a:p>
          <a:p>
            <a:pPr eaLnBrk="1" hangingPunct="1"/>
            <a:r>
              <a:rPr lang="en-US" altLang="zh-CN" sz="100">
                <a:solidFill>
                  <a:srgbClr val="CC6600"/>
                </a:solidFill>
              </a:rPr>
              <a:t>PSD</a:t>
            </a:r>
            <a:r>
              <a:rPr lang="zh-CN" altLang="en-US" sz="100">
                <a:solidFill>
                  <a:srgbClr val="CC6600"/>
                </a:solidFill>
              </a:rPr>
              <a:t>素材：</a:t>
            </a:r>
            <a:r>
              <a:rPr lang="en-US" altLang="zh-CN" sz="100">
                <a:solidFill>
                  <a:srgbClr val="CC6600"/>
                </a:solidFill>
              </a:rPr>
              <a:t>http://www.sucaifengbao.com/psd/</a:t>
            </a:r>
          </a:p>
          <a:p>
            <a:pPr eaLnBrk="1" hangingPunct="1"/>
            <a:r>
              <a:rPr lang="zh-CN" altLang="en-US" sz="100">
                <a:solidFill>
                  <a:srgbClr val="CC6600"/>
                </a:solidFill>
              </a:rPr>
              <a:t>矢量素材：</a:t>
            </a:r>
            <a:r>
              <a:rPr lang="en-US" altLang="zh-CN" sz="100">
                <a:solidFill>
                  <a:srgbClr val="CC6600"/>
                </a:solidFill>
              </a:rPr>
              <a:t>http://www.sucaifengbao.com/vector/</a:t>
            </a:r>
          </a:p>
        </p:txBody>
      </p:sp>
      <p:sp>
        <p:nvSpPr>
          <p:cNvPr id="65" name="五角星 64"/>
          <p:cNvSpPr/>
          <p:nvPr/>
        </p:nvSpPr>
        <p:spPr>
          <a:xfrm rot="21146867">
            <a:off x="-3707592" y="4729083"/>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66" name="五角星 65"/>
          <p:cNvSpPr/>
          <p:nvPr/>
        </p:nvSpPr>
        <p:spPr>
          <a:xfrm rot="21146867">
            <a:off x="-1257840" y="6589291"/>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67" name="五角星 66"/>
          <p:cNvSpPr/>
          <p:nvPr/>
        </p:nvSpPr>
        <p:spPr>
          <a:xfrm rot="21146867">
            <a:off x="-237211" y="5992660"/>
            <a:ext cx="483744" cy="483743"/>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68" name="五角星 67"/>
          <p:cNvSpPr/>
          <p:nvPr/>
        </p:nvSpPr>
        <p:spPr>
          <a:xfrm rot="21146867">
            <a:off x="-1302965" y="5744691"/>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69" name="五角星 68"/>
          <p:cNvSpPr/>
          <p:nvPr/>
        </p:nvSpPr>
        <p:spPr>
          <a:xfrm rot="21146867">
            <a:off x="-2785442" y="6445273"/>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70" name="五角星 69"/>
          <p:cNvSpPr/>
          <p:nvPr/>
        </p:nvSpPr>
        <p:spPr>
          <a:xfrm rot="21146867">
            <a:off x="-1722663" y="6064373"/>
            <a:ext cx="478040" cy="478039"/>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236668"/>
                                        </p:tgtEl>
                                        <p:attrNameLst>
                                          <p:attrName>style.visibility</p:attrName>
                                        </p:attrNameLst>
                                      </p:cBhvr>
                                      <p:to>
                                        <p:strVal val="visible"/>
                                      </p:to>
                                    </p:set>
                                    <p:anim calcmode="lin" valueType="num">
                                      <p:cBhvr>
                                        <p:cTn id="7" dur="3000" fill="hold"/>
                                        <p:tgtEl>
                                          <p:spTgt spid="236668"/>
                                        </p:tgtEl>
                                        <p:attrNameLst>
                                          <p:attrName>ppt_w</p:attrName>
                                        </p:attrNameLst>
                                      </p:cBhvr>
                                      <p:tavLst>
                                        <p:tav tm="0">
                                          <p:val>
                                            <p:fltVal val="0"/>
                                          </p:val>
                                        </p:tav>
                                        <p:tav tm="100000">
                                          <p:val>
                                            <p:strVal val="#ppt_w"/>
                                          </p:val>
                                        </p:tav>
                                      </p:tavLst>
                                    </p:anim>
                                    <p:anim calcmode="lin" valueType="num">
                                      <p:cBhvr>
                                        <p:cTn id="8" dur="3000" fill="hold"/>
                                        <p:tgtEl>
                                          <p:spTgt spid="236668"/>
                                        </p:tgtEl>
                                        <p:attrNameLst>
                                          <p:attrName>ppt_h</p:attrName>
                                        </p:attrNameLst>
                                      </p:cBhvr>
                                      <p:tavLst>
                                        <p:tav tm="0">
                                          <p:val>
                                            <p:fltVal val="0"/>
                                          </p:val>
                                        </p:tav>
                                        <p:tav tm="100000">
                                          <p:val>
                                            <p:strVal val="#ppt_h"/>
                                          </p:val>
                                        </p:tav>
                                      </p:tavLst>
                                    </p:anim>
                                    <p:animEffect transition="in" filter="fade">
                                      <p:cBhvr>
                                        <p:cTn id="9" dur="3000"/>
                                        <p:tgtEl>
                                          <p:spTgt spid="236668"/>
                                        </p:tgtEl>
                                      </p:cBhvr>
                                    </p:animEffect>
                                  </p:childTnLst>
                                </p:cTn>
                              </p:par>
                            </p:childTnLst>
                          </p:cTn>
                        </p:par>
                        <p:par>
                          <p:cTn id="10" fill="hold" nodeType="afterGroup">
                            <p:stCondLst>
                              <p:cond delay="3000"/>
                            </p:stCondLst>
                            <p:childTnLst>
                              <p:par>
                                <p:cTn id="11" presetID="53" presetClass="exit" presetSubtype="0" fill="hold" nodeType="afterEffect">
                                  <p:stCondLst>
                                    <p:cond delay="0"/>
                                  </p:stCondLst>
                                  <p:childTnLst>
                                    <p:anim calcmode="lin" valueType="num">
                                      <p:cBhvr>
                                        <p:cTn id="12" dur="2000"/>
                                        <p:tgtEl>
                                          <p:spTgt spid="236668"/>
                                        </p:tgtEl>
                                        <p:attrNameLst>
                                          <p:attrName>ppt_w</p:attrName>
                                        </p:attrNameLst>
                                      </p:cBhvr>
                                      <p:tavLst>
                                        <p:tav tm="0">
                                          <p:val>
                                            <p:strVal val="ppt_w"/>
                                          </p:val>
                                        </p:tav>
                                        <p:tav tm="100000">
                                          <p:val>
                                            <p:fltVal val="0"/>
                                          </p:val>
                                        </p:tav>
                                      </p:tavLst>
                                    </p:anim>
                                    <p:anim calcmode="lin" valueType="num">
                                      <p:cBhvr>
                                        <p:cTn id="13" dur="2000"/>
                                        <p:tgtEl>
                                          <p:spTgt spid="236668"/>
                                        </p:tgtEl>
                                        <p:attrNameLst>
                                          <p:attrName>ppt_h</p:attrName>
                                        </p:attrNameLst>
                                      </p:cBhvr>
                                      <p:tavLst>
                                        <p:tav tm="0">
                                          <p:val>
                                            <p:strVal val="ppt_h"/>
                                          </p:val>
                                        </p:tav>
                                        <p:tav tm="100000">
                                          <p:val>
                                            <p:fltVal val="0"/>
                                          </p:val>
                                        </p:tav>
                                      </p:tavLst>
                                    </p:anim>
                                    <p:animEffect transition="out" filter="fade">
                                      <p:cBhvr>
                                        <p:cTn id="14" dur="2000"/>
                                        <p:tgtEl>
                                          <p:spTgt spid="236668"/>
                                        </p:tgtEl>
                                      </p:cBhvr>
                                    </p:animEffect>
                                    <p:set>
                                      <p:cBhvr>
                                        <p:cTn id="15" dur="1" fill="hold">
                                          <p:stCondLst>
                                            <p:cond delay="1999"/>
                                          </p:stCondLst>
                                        </p:cTn>
                                        <p:tgtEl>
                                          <p:spTgt spid="236668"/>
                                        </p:tgtEl>
                                        <p:attrNameLst>
                                          <p:attrName>style.visibility</p:attrName>
                                        </p:attrNameLst>
                                      </p:cBhvr>
                                      <p:to>
                                        <p:strVal val="hidden"/>
                                      </p:to>
                                    </p:set>
                                  </p:childTnLst>
                                </p:cTn>
                              </p:par>
                            </p:childTnLst>
                          </p:cTn>
                        </p:par>
                        <p:par>
                          <p:cTn id="16" fill="hold" nodeType="afterGroup">
                            <p:stCondLst>
                              <p:cond delay="5000"/>
                            </p:stCondLst>
                            <p:childTnLst>
                              <p:par>
                                <p:cTn id="17" presetID="53" presetClass="entr" presetSubtype="0" fill="hold" nodeType="afterEffect">
                                  <p:stCondLst>
                                    <p:cond delay="0"/>
                                  </p:stCondLst>
                                  <p:childTnLst>
                                    <p:set>
                                      <p:cBhvr>
                                        <p:cTn id="18" dur="1" fill="hold">
                                          <p:stCondLst>
                                            <p:cond delay="0"/>
                                          </p:stCondLst>
                                        </p:cTn>
                                        <p:tgtEl>
                                          <p:spTgt spid="236669"/>
                                        </p:tgtEl>
                                        <p:attrNameLst>
                                          <p:attrName>style.visibility</p:attrName>
                                        </p:attrNameLst>
                                      </p:cBhvr>
                                      <p:to>
                                        <p:strVal val="visible"/>
                                      </p:to>
                                    </p:set>
                                    <p:anim calcmode="lin" valueType="num">
                                      <p:cBhvr>
                                        <p:cTn id="19" dur="3000" fill="hold"/>
                                        <p:tgtEl>
                                          <p:spTgt spid="236669"/>
                                        </p:tgtEl>
                                        <p:attrNameLst>
                                          <p:attrName>ppt_w</p:attrName>
                                        </p:attrNameLst>
                                      </p:cBhvr>
                                      <p:tavLst>
                                        <p:tav tm="0">
                                          <p:val>
                                            <p:fltVal val="0"/>
                                          </p:val>
                                        </p:tav>
                                        <p:tav tm="100000">
                                          <p:val>
                                            <p:strVal val="#ppt_w"/>
                                          </p:val>
                                        </p:tav>
                                      </p:tavLst>
                                    </p:anim>
                                    <p:anim calcmode="lin" valueType="num">
                                      <p:cBhvr>
                                        <p:cTn id="20" dur="3000" fill="hold"/>
                                        <p:tgtEl>
                                          <p:spTgt spid="236669"/>
                                        </p:tgtEl>
                                        <p:attrNameLst>
                                          <p:attrName>ppt_h</p:attrName>
                                        </p:attrNameLst>
                                      </p:cBhvr>
                                      <p:tavLst>
                                        <p:tav tm="0">
                                          <p:val>
                                            <p:fltVal val="0"/>
                                          </p:val>
                                        </p:tav>
                                        <p:tav tm="100000">
                                          <p:val>
                                            <p:strVal val="#ppt_h"/>
                                          </p:val>
                                        </p:tav>
                                      </p:tavLst>
                                    </p:anim>
                                    <p:animEffect transition="in" filter="fade">
                                      <p:cBhvr>
                                        <p:cTn id="21" dur="3000"/>
                                        <p:tgtEl>
                                          <p:spTgt spid="236669"/>
                                        </p:tgtEl>
                                      </p:cBhvr>
                                    </p:animEffect>
                                  </p:childTnLst>
                                </p:cTn>
                              </p:par>
                            </p:childTnLst>
                          </p:cTn>
                        </p:par>
                        <p:par>
                          <p:cTn id="22" fill="hold" nodeType="afterGroup">
                            <p:stCondLst>
                              <p:cond delay="8000"/>
                            </p:stCondLst>
                            <p:childTnLst>
                              <p:par>
                                <p:cTn id="23" presetID="53" presetClass="exit" presetSubtype="0" fill="hold" nodeType="afterEffect">
                                  <p:stCondLst>
                                    <p:cond delay="0"/>
                                  </p:stCondLst>
                                  <p:childTnLst>
                                    <p:anim calcmode="lin" valueType="num">
                                      <p:cBhvr>
                                        <p:cTn id="24" dur="2000"/>
                                        <p:tgtEl>
                                          <p:spTgt spid="236669"/>
                                        </p:tgtEl>
                                        <p:attrNameLst>
                                          <p:attrName>ppt_w</p:attrName>
                                        </p:attrNameLst>
                                      </p:cBhvr>
                                      <p:tavLst>
                                        <p:tav tm="0">
                                          <p:val>
                                            <p:strVal val="ppt_w"/>
                                          </p:val>
                                        </p:tav>
                                        <p:tav tm="100000">
                                          <p:val>
                                            <p:fltVal val="0"/>
                                          </p:val>
                                        </p:tav>
                                      </p:tavLst>
                                    </p:anim>
                                    <p:anim calcmode="lin" valueType="num">
                                      <p:cBhvr>
                                        <p:cTn id="25" dur="2000"/>
                                        <p:tgtEl>
                                          <p:spTgt spid="236669"/>
                                        </p:tgtEl>
                                        <p:attrNameLst>
                                          <p:attrName>ppt_h</p:attrName>
                                        </p:attrNameLst>
                                      </p:cBhvr>
                                      <p:tavLst>
                                        <p:tav tm="0">
                                          <p:val>
                                            <p:strVal val="ppt_h"/>
                                          </p:val>
                                        </p:tav>
                                        <p:tav tm="100000">
                                          <p:val>
                                            <p:fltVal val="0"/>
                                          </p:val>
                                        </p:tav>
                                      </p:tavLst>
                                    </p:anim>
                                    <p:animEffect transition="out" filter="fade">
                                      <p:cBhvr>
                                        <p:cTn id="26" dur="2000"/>
                                        <p:tgtEl>
                                          <p:spTgt spid="236669"/>
                                        </p:tgtEl>
                                      </p:cBhvr>
                                    </p:animEffect>
                                    <p:set>
                                      <p:cBhvr>
                                        <p:cTn id="27" dur="1" fill="hold">
                                          <p:stCondLst>
                                            <p:cond delay="1999"/>
                                          </p:stCondLst>
                                        </p:cTn>
                                        <p:tgtEl>
                                          <p:spTgt spid="236669"/>
                                        </p:tgtEl>
                                        <p:attrNameLst>
                                          <p:attrName>style.visibility</p:attrName>
                                        </p:attrNameLst>
                                      </p:cBhvr>
                                      <p:to>
                                        <p:strVal val="hidden"/>
                                      </p:to>
                                    </p:set>
                                  </p:childTnLst>
                                </p:cTn>
                              </p:par>
                            </p:childTnLst>
                          </p:cTn>
                        </p:par>
                        <p:par>
                          <p:cTn id="28" fill="hold" nodeType="afterGroup">
                            <p:stCondLst>
                              <p:cond delay="10000"/>
                            </p:stCondLst>
                            <p:childTnLst>
                              <p:par>
                                <p:cTn id="29" presetID="53" presetClass="entr" presetSubtype="0" fill="hold" nodeType="afterEffect">
                                  <p:stCondLst>
                                    <p:cond delay="0"/>
                                  </p:stCondLst>
                                  <p:childTnLst>
                                    <p:set>
                                      <p:cBhvr>
                                        <p:cTn id="30" dur="1" fill="hold">
                                          <p:stCondLst>
                                            <p:cond delay="0"/>
                                          </p:stCondLst>
                                        </p:cTn>
                                        <p:tgtEl>
                                          <p:spTgt spid="236670"/>
                                        </p:tgtEl>
                                        <p:attrNameLst>
                                          <p:attrName>style.visibility</p:attrName>
                                        </p:attrNameLst>
                                      </p:cBhvr>
                                      <p:to>
                                        <p:strVal val="visible"/>
                                      </p:to>
                                    </p:set>
                                    <p:anim calcmode="lin" valueType="num">
                                      <p:cBhvr>
                                        <p:cTn id="31" dur="3000" fill="hold"/>
                                        <p:tgtEl>
                                          <p:spTgt spid="236670"/>
                                        </p:tgtEl>
                                        <p:attrNameLst>
                                          <p:attrName>ppt_w</p:attrName>
                                        </p:attrNameLst>
                                      </p:cBhvr>
                                      <p:tavLst>
                                        <p:tav tm="0">
                                          <p:val>
                                            <p:fltVal val="0"/>
                                          </p:val>
                                        </p:tav>
                                        <p:tav tm="100000">
                                          <p:val>
                                            <p:strVal val="#ppt_w"/>
                                          </p:val>
                                        </p:tav>
                                      </p:tavLst>
                                    </p:anim>
                                    <p:anim calcmode="lin" valueType="num">
                                      <p:cBhvr>
                                        <p:cTn id="32" dur="3000" fill="hold"/>
                                        <p:tgtEl>
                                          <p:spTgt spid="236670"/>
                                        </p:tgtEl>
                                        <p:attrNameLst>
                                          <p:attrName>ppt_h</p:attrName>
                                        </p:attrNameLst>
                                      </p:cBhvr>
                                      <p:tavLst>
                                        <p:tav tm="0">
                                          <p:val>
                                            <p:fltVal val="0"/>
                                          </p:val>
                                        </p:tav>
                                        <p:tav tm="100000">
                                          <p:val>
                                            <p:strVal val="#ppt_h"/>
                                          </p:val>
                                        </p:tav>
                                      </p:tavLst>
                                    </p:anim>
                                    <p:animEffect transition="in" filter="fade">
                                      <p:cBhvr>
                                        <p:cTn id="33" dur="3000"/>
                                        <p:tgtEl>
                                          <p:spTgt spid="236670"/>
                                        </p:tgtEl>
                                      </p:cBhvr>
                                    </p:animEffect>
                                  </p:childTnLst>
                                </p:cTn>
                              </p:par>
                            </p:childTnLst>
                          </p:cTn>
                        </p:par>
                        <p:par>
                          <p:cTn id="34" fill="hold" nodeType="afterGroup">
                            <p:stCondLst>
                              <p:cond delay="13000"/>
                            </p:stCondLst>
                            <p:childTnLst>
                              <p:par>
                                <p:cTn id="35" presetID="53" presetClass="exit" presetSubtype="0" fill="hold" nodeType="afterEffect">
                                  <p:stCondLst>
                                    <p:cond delay="0"/>
                                  </p:stCondLst>
                                  <p:childTnLst>
                                    <p:anim calcmode="lin" valueType="num">
                                      <p:cBhvr>
                                        <p:cTn id="36" dur="2000"/>
                                        <p:tgtEl>
                                          <p:spTgt spid="236670"/>
                                        </p:tgtEl>
                                        <p:attrNameLst>
                                          <p:attrName>ppt_w</p:attrName>
                                        </p:attrNameLst>
                                      </p:cBhvr>
                                      <p:tavLst>
                                        <p:tav tm="0">
                                          <p:val>
                                            <p:strVal val="ppt_w"/>
                                          </p:val>
                                        </p:tav>
                                        <p:tav tm="100000">
                                          <p:val>
                                            <p:fltVal val="0"/>
                                          </p:val>
                                        </p:tav>
                                      </p:tavLst>
                                    </p:anim>
                                    <p:anim calcmode="lin" valueType="num">
                                      <p:cBhvr>
                                        <p:cTn id="37" dur="2000"/>
                                        <p:tgtEl>
                                          <p:spTgt spid="236670"/>
                                        </p:tgtEl>
                                        <p:attrNameLst>
                                          <p:attrName>ppt_h</p:attrName>
                                        </p:attrNameLst>
                                      </p:cBhvr>
                                      <p:tavLst>
                                        <p:tav tm="0">
                                          <p:val>
                                            <p:strVal val="ppt_h"/>
                                          </p:val>
                                        </p:tav>
                                        <p:tav tm="100000">
                                          <p:val>
                                            <p:fltVal val="0"/>
                                          </p:val>
                                        </p:tav>
                                      </p:tavLst>
                                    </p:anim>
                                    <p:animEffect transition="out" filter="fade">
                                      <p:cBhvr>
                                        <p:cTn id="38" dur="2000"/>
                                        <p:tgtEl>
                                          <p:spTgt spid="236670"/>
                                        </p:tgtEl>
                                      </p:cBhvr>
                                    </p:animEffect>
                                    <p:set>
                                      <p:cBhvr>
                                        <p:cTn id="39" dur="1" fill="hold">
                                          <p:stCondLst>
                                            <p:cond delay="1999"/>
                                          </p:stCondLst>
                                        </p:cTn>
                                        <p:tgtEl>
                                          <p:spTgt spid="236670"/>
                                        </p:tgtEl>
                                        <p:attrNameLst>
                                          <p:attrName>style.visibility</p:attrName>
                                        </p:attrNameLst>
                                      </p:cBhvr>
                                      <p:to>
                                        <p:strVal val="hidden"/>
                                      </p:to>
                                    </p:set>
                                  </p:childTnLst>
                                </p:cTn>
                              </p:par>
                            </p:childTnLst>
                          </p:cTn>
                        </p:par>
                        <p:par>
                          <p:cTn id="40" fill="hold" nodeType="afterGroup">
                            <p:stCondLst>
                              <p:cond delay="15000"/>
                            </p:stCondLst>
                            <p:childTnLst>
                              <p:par>
                                <p:cTn id="41" presetID="0" presetClass="path" presetSubtype="0" accel="50000" decel="50000" fill="hold" nodeType="afterEffect">
                                  <p:stCondLst>
                                    <p:cond delay="0"/>
                                  </p:stCondLst>
                                  <p:childTnLst>
                                    <p:animMotion origin="layout" path="M 1.11111E-6 -0.00056 C 0.56389 -0.13611 1.57708 -0.82556 1.18611 -1.34028 C 0.79549 -1.85667 0.10694 -1.30472 0.79444 -0.48278 " pathEditMode="relative" rAng="0" ptsTypes="sss">
                                      <p:cBhvr>
                                        <p:cTn id="42" dur="5000" fill="hold"/>
                                        <p:tgtEl>
                                          <p:spTgt spid="65"/>
                                        </p:tgtEl>
                                        <p:attrNameLst>
                                          <p:attrName>ppt_x</p:attrName>
                                          <p:attrName>ppt_y</p:attrName>
                                        </p:attrNameLst>
                                      </p:cBhvr>
                                      <p:rCtr x="7885400" y="-9280600"/>
                                    </p:animMotion>
                                  </p:childTnLst>
                                </p:cTn>
                              </p:par>
                              <p:par>
                                <p:cTn id="43" presetID="8" presetClass="emph" presetSubtype="0" repeatCount="2000" fill="hold" nodeType="withEffect">
                                  <p:stCondLst>
                                    <p:cond delay="0"/>
                                  </p:stCondLst>
                                  <p:childTnLst>
                                    <p:animRot by="21600000">
                                      <p:cBhvr>
                                        <p:cTn id="44" dur="1750" fill="hold"/>
                                        <p:tgtEl>
                                          <p:spTgt spid="65"/>
                                        </p:tgtEl>
                                        <p:attrNameLst>
                                          <p:attrName>r</p:attrName>
                                        </p:attrNameLst>
                                      </p:cBhvr>
                                    </p:animRot>
                                  </p:childTnLst>
                                </p:cTn>
                              </p:par>
                              <p:par>
                                <p:cTn id="45" presetID="6" presetClass="emph" presetSubtype="0" decel="32000" fill="hold" nodeType="withEffect">
                                  <p:stCondLst>
                                    <p:cond delay="2750"/>
                                  </p:stCondLst>
                                  <p:childTnLst>
                                    <p:animScale>
                                      <p:cBhvr>
                                        <p:cTn id="46" dur="1500" fill="hold"/>
                                        <p:tgtEl>
                                          <p:spTgt spid="65"/>
                                        </p:tgtEl>
                                      </p:cBhvr>
                                      <p:by x="750000" y="750000"/>
                                    </p:animScale>
                                  </p:childTnLst>
                                </p:cTn>
                              </p:par>
                              <p:par>
                                <p:cTn id="47" presetID="10" presetClass="exit" presetSubtype="0" fill="hold" nodeType="withEffect">
                                  <p:stCondLst>
                                    <p:cond delay="3250"/>
                                  </p:stCondLst>
                                  <p:childTnLst>
                                    <p:animEffect transition="out" filter="fade">
                                      <p:cBhvr>
                                        <p:cTn id="48" dur="1000"/>
                                        <p:tgtEl>
                                          <p:spTgt spid="65"/>
                                        </p:tgtEl>
                                      </p:cBhvr>
                                    </p:animEffect>
                                    <p:set>
                                      <p:cBhvr>
                                        <p:cTn id="49" dur="1" fill="hold">
                                          <p:stCondLst>
                                            <p:cond delay="999"/>
                                          </p:stCondLst>
                                        </p:cTn>
                                        <p:tgtEl>
                                          <p:spTgt spid="65"/>
                                        </p:tgtEl>
                                        <p:attrNameLst>
                                          <p:attrName>style.visibility</p:attrName>
                                        </p:attrNameLst>
                                      </p:cBhvr>
                                      <p:to>
                                        <p:strVal val="hidden"/>
                                      </p:to>
                                    </p:set>
                                  </p:childTnLst>
                                </p:cTn>
                              </p:par>
                              <p:par>
                                <p:cTn id="50" presetID="0" presetClass="path" presetSubtype="0" accel="50000" decel="50000" fill="hold" nodeType="withEffect">
                                  <p:stCondLst>
                                    <p:cond delay="0"/>
                                  </p:stCondLst>
                                  <p:childTnLst>
                                    <p:animMotion origin="layout" path="M -2.77778E-6 4.44444E-6 C 0.19688 -0.005 1.09705 -0.51639 1.13316 -1.40306 " pathEditMode="relative" rAng="0" ptsTypes="ss">
                                      <p:cBhvr>
                                        <p:cTn id="51" dur="2000" fill="hold"/>
                                        <p:tgtEl>
                                          <p:spTgt spid="66"/>
                                        </p:tgtEl>
                                        <p:attrNameLst>
                                          <p:attrName>ppt_x</p:attrName>
                                          <p:attrName>ppt_y</p:attrName>
                                        </p:attrNameLst>
                                      </p:cBhvr>
                                      <p:rCtr x="5664900" y="-7016700"/>
                                    </p:animMotion>
                                  </p:childTnLst>
                                </p:cTn>
                              </p:par>
                              <p:par>
                                <p:cTn id="52" presetID="8" presetClass="emph" presetSubtype="0" fill="hold" nodeType="withEffect">
                                  <p:stCondLst>
                                    <p:cond delay="0"/>
                                  </p:stCondLst>
                                  <p:childTnLst>
                                    <p:animRot by="21600000">
                                      <p:cBhvr>
                                        <p:cTn id="53" dur="3500" fill="hold"/>
                                        <p:tgtEl>
                                          <p:spTgt spid="66"/>
                                        </p:tgtEl>
                                        <p:attrNameLst>
                                          <p:attrName>r</p:attrName>
                                        </p:attrNameLst>
                                      </p:cBhvr>
                                    </p:animRot>
                                  </p:childTnLst>
                                </p:cTn>
                              </p:par>
                              <p:par>
                                <p:cTn id="54" presetID="0" presetClass="path" presetSubtype="0" accel="50000" decel="50000" fill="hold" nodeType="withEffect">
                                  <p:stCondLst>
                                    <p:cond delay="0"/>
                                  </p:stCondLst>
                                  <p:childTnLst>
                                    <p:animMotion origin="layout" path="M -0.00069 0.02278 C 0.20469 0.01833 1.14375 -0.45055 1.18125 -1.26389 " pathEditMode="relative" rAng="0" ptsTypes="ss">
                                      <p:cBhvr>
                                        <p:cTn id="55" dur="2000" fill="hold"/>
                                        <p:tgtEl>
                                          <p:spTgt spid="67"/>
                                        </p:tgtEl>
                                        <p:attrNameLst>
                                          <p:attrName>ppt_x</p:attrName>
                                          <p:attrName>ppt_y</p:attrName>
                                        </p:attrNameLst>
                                      </p:cBhvr>
                                      <p:rCtr x="5909700" y="-6433300"/>
                                    </p:animMotion>
                                  </p:childTnLst>
                                </p:cTn>
                              </p:par>
                              <p:par>
                                <p:cTn id="56" presetID="8" presetClass="emph" presetSubtype="0" fill="hold" nodeType="withEffect">
                                  <p:stCondLst>
                                    <p:cond delay="0"/>
                                  </p:stCondLst>
                                  <p:childTnLst>
                                    <p:animRot by="21600000">
                                      <p:cBhvr>
                                        <p:cTn id="57" dur="4500" fill="hold"/>
                                        <p:tgtEl>
                                          <p:spTgt spid="67"/>
                                        </p:tgtEl>
                                        <p:attrNameLst>
                                          <p:attrName>r</p:attrName>
                                        </p:attrNameLst>
                                      </p:cBhvr>
                                    </p:animRot>
                                  </p:childTnLst>
                                </p:cTn>
                              </p:par>
                              <p:par>
                                <p:cTn id="58" presetID="0" presetClass="path" presetSubtype="0" accel="50000" decel="50000" fill="hold" nodeType="withEffect">
                                  <p:stCondLst>
                                    <p:cond delay="0"/>
                                  </p:stCondLst>
                                  <p:childTnLst>
                                    <p:animMotion origin="layout" path="M -3.33333E-6 2.22222E-6 C 0.20834 -0.005 1.16129 -0.51584 1.19948 -1.40195 " pathEditMode="relative" rAng="0" ptsTypes="ss">
                                      <p:cBhvr>
                                        <p:cTn id="59" dur="2000" fill="hold"/>
                                        <p:tgtEl>
                                          <p:spTgt spid="68"/>
                                        </p:tgtEl>
                                        <p:attrNameLst>
                                          <p:attrName>ppt_x</p:attrName>
                                          <p:attrName>ppt_y</p:attrName>
                                        </p:attrNameLst>
                                      </p:cBhvr>
                                      <p:rCtr x="5996500" y="-7011100"/>
                                    </p:animMotion>
                                  </p:childTnLst>
                                </p:cTn>
                              </p:par>
                              <p:par>
                                <p:cTn id="60" presetID="8" presetClass="emph" presetSubtype="0" fill="hold" nodeType="withEffect">
                                  <p:stCondLst>
                                    <p:cond delay="0"/>
                                  </p:stCondLst>
                                  <p:childTnLst>
                                    <p:animRot by="21600000">
                                      <p:cBhvr>
                                        <p:cTn id="61" dur="3500" fill="hold"/>
                                        <p:tgtEl>
                                          <p:spTgt spid="68"/>
                                        </p:tgtEl>
                                        <p:attrNameLst>
                                          <p:attrName>r</p:attrName>
                                        </p:attrNameLst>
                                      </p:cBhvr>
                                    </p:animRot>
                                  </p:childTnLst>
                                </p:cTn>
                              </p:par>
                              <p:par>
                                <p:cTn id="62" presetID="0" presetClass="path" presetSubtype="0" accel="50000" decel="50000" fill="hold" nodeType="withEffect">
                                  <p:stCondLst>
                                    <p:cond delay="0"/>
                                  </p:stCondLst>
                                  <p:childTnLst>
                                    <p:animMotion origin="layout" path="M -1.38889E-6 1.16451E-6 C 0.19809 -0.00524 1.10278 -0.53882 1.13924 -1.46365 " pathEditMode="relative" rAng="0" ptsTypes="ss">
                                      <p:cBhvr>
                                        <p:cTn id="63" dur="2000" fill="hold"/>
                                        <p:tgtEl>
                                          <p:spTgt spid="69"/>
                                        </p:tgtEl>
                                        <p:attrNameLst>
                                          <p:attrName>ppt_x</p:attrName>
                                          <p:attrName>ppt_y</p:attrName>
                                        </p:attrNameLst>
                                      </p:cBhvr>
                                      <p:rCtr x="56962" y="-73198"/>
                                    </p:animMotion>
                                  </p:childTnLst>
                                </p:cTn>
                              </p:par>
                              <p:par>
                                <p:cTn id="64" presetID="8" presetClass="emph" presetSubtype="0" fill="hold" nodeType="withEffect">
                                  <p:stCondLst>
                                    <p:cond delay="0"/>
                                  </p:stCondLst>
                                  <p:childTnLst>
                                    <p:animRot by="21600000">
                                      <p:cBhvr>
                                        <p:cTn id="65" dur="4500" fill="hold"/>
                                        <p:tgtEl>
                                          <p:spTgt spid="69"/>
                                        </p:tgtEl>
                                        <p:attrNameLst>
                                          <p:attrName>r</p:attrName>
                                        </p:attrNameLst>
                                      </p:cBhvr>
                                    </p:animRot>
                                  </p:childTnLst>
                                </p:cTn>
                              </p:par>
                              <p:par>
                                <p:cTn id="66" presetID="0" presetClass="path" presetSubtype="0" accel="50000" decel="50000" fill="hold" nodeType="withEffect">
                                  <p:stCondLst>
                                    <p:cond delay="250"/>
                                  </p:stCondLst>
                                  <p:childTnLst>
                                    <p:animMotion origin="layout" path="M -2.77778E-6 4.44444E-6 C 0.19688 -0.005 1.09705 -0.51639 1.13316 -1.40306 " pathEditMode="relative" rAng="0" ptsTypes="ss">
                                      <p:cBhvr>
                                        <p:cTn id="67" dur="2000" fill="hold"/>
                                        <p:tgtEl>
                                          <p:spTgt spid="70"/>
                                        </p:tgtEl>
                                        <p:attrNameLst>
                                          <p:attrName>ppt_x</p:attrName>
                                          <p:attrName>ppt_y</p:attrName>
                                        </p:attrNameLst>
                                      </p:cBhvr>
                                      <p:rCtr x="5664900" y="-7016700"/>
                                    </p:animMotion>
                                  </p:childTnLst>
                                </p:cTn>
                              </p:par>
                              <p:par>
                                <p:cTn id="68" presetID="8" presetClass="emph" presetSubtype="0" fill="hold" nodeType="withEffect">
                                  <p:stCondLst>
                                    <p:cond delay="0"/>
                                  </p:stCondLst>
                                  <p:childTnLst>
                                    <p:animRot by="21600000">
                                      <p:cBhvr>
                                        <p:cTn id="69" dur="4500" fill="hold"/>
                                        <p:tgtEl>
                                          <p:spTgt spid="70"/>
                                        </p:tgtEl>
                                        <p:attrNameLst>
                                          <p:attrName>r</p:attrName>
                                        </p:attrNameLst>
                                      </p:cBhvr>
                                    </p:animRot>
                                  </p:childTnLst>
                                </p:cTn>
                              </p:par>
                            </p:childTnLst>
                          </p:cTn>
                        </p:par>
                        <p:par>
                          <p:cTn id="70" fill="hold" nodeType="afterGroup">
                            <p:stCondLst>
                              <p:cond delay="20000"/>
                            </p:stCondLst>
                            <p:childTnLst>
                              <p:par>
                                <p:cTn id="71" presetID="53" presetClass="entr" presetSubtype="0" fill="hold" nodeType="afterEffect">
                                  <p:stCondLst>
                                    <p:cond delay="0"/>
                                  </p:stCondLst>
                                  <p:childTnLst>
                                    <p:set>
                                      <p:cBhvr>
                                        <p:cTn id="72" dur="1" fill="hold">
                                          <p:stCondLst>
                                            <p:cond delay="0"/>
                                          </p:stCondLst>
                                        </p:cTn>
                                        <p:tgtEl>
                                          <p:spTgt spid="236667"/>
                                        </p:tgtEl>
                                        <p:attrNameLst>
                                          <p:attrName>style.visibility</p:attrName>
                                        </p:attrNameLst>
                                      </p:cBhvr>
                                      <p:to>
                                        <p:strVal val="visible"/>
                                      </p:to>
                                    </p:set>
                                    <p:anim calcmode="lin" valueType="num">
                                      <p:cBhvr>
                                        <p:cTn id="73" dur="3000" fill="hold"/>
                                        <p:tgtEl>
                                          <p:spTgt spid="236667"/>
                                        </p:tgtEl>
                                        <p:attrNameLst>
                                          <p:attrName>ppt_w</p:attrName>
                                        </p:attrNameLst>
                                      </p:cBhvr>
                                      <p:tavLst>
                                        <p:tav tm="0">
                                          <p:val>
                                            <p:fltVal val="0"/>
                                          </p:val>
                                        </p:tav>
                                        <p:tav tm="100000">
                                          <p:val>
                                            <p:strVal val="#ppt_w"/>
                                          </p:val>
                                        </p:tav>
                                      </p:tavLst>
                                    </p:anim>
                                    <p:anim calcmode="lin" valueType="num">
                                      <p:cBhvr>
                                        <p:cTn id="74" dur="3000" fill="hold"/>
                                        <p:tgtEl>
                                          <p:spTgt spid="236667"/>
                                        </p:tgtEl>
                                        <p:attrNameLst>
                                          <p:attrName>ppt_h</p:attrName>
                                        </p:attrNameLst>
                                      </p:cBhvr>
                                      <p:tavLst>
                                        <p:tav tm="0">
                                          <p:val>
                                            <p:fltVal val="0"/>
                                          </p:val>
                                        </p:tav>
                                        <p:tav tm="100000">
                                          <p:val>
                                            <p:strVal val="#ppt_h"/>
                                          </p:val>
                                        </p:tav>
                                      </p:tavLst>
                                    </p:anim>
                                    <p:animEffect transition="in" filter="fade">
                                      <p:cBhvr>
                                        <p:cTn id="75" dur="3000"/>
                                        <p:tgtEl>
                                          <p:spTgt spid="236667"/>
                                        </p:tgtEl>
                                      </p:cBhvr>
                                    </p:animEffect>
                                  </p:childTnLst>
                                </p:cTn>
                              </p:par>
                            </p:childTnLst>
                          </p:cTn>
                        </p:par>
                        <p:par>
                          <p:cTn id="76" fill="hold" nodeType="afterGroup">
                            <p:stCondLst>
                              <p:cond delay="23000"/>
                            </p:stCondLst>
                            <p:childTnLst>
                              <p:par>
                                <p:cTn id="77" presetID="22" presetClass="entr" presetSubtype="8" fill="hold" nodeType="afterEffect">
                                  <p:stCondLst>
                                    <p:cond delay="0"/>
                                  </p:stCondLst>
                                  <p:childTnLst>
                                    <p:set>
                                      <p:cBhvr>
                                        <p:cTn id="78" dur="1" fill="hold">
                                          <p:stCondLst>
                                            <p:cond delay="0"/>
                                          </p:stCondLst>
                                        </p:cTn>
                                        <p:tgtEl>
                                          <p:spTgt spid="236672"/>
                                        </p:tgtEl>
                                        <p:attrNameLst>
                                          <p:attrName>style.visibility</p:attrName>
                                        </p:attrNameLst>
                                      </p:cBhvr>
                                      <p:to>
                                        <p:strVal val="visible"/>
                                      </p:to>
                                    </p:set>
                                    <p:animEffect transition="in" filter="wipe(left)">
                                      <p:cBhvr>
                                        <p:cTn id="79" dur="5000"/>
                                        <p:tgtEl>
                                          <p:spTgt spid="236672"/>
                                        </p:tgtEl>
                                      </p:cBhvr>
                                    </p:animEffect>
                                  </p:childTnLst>
                                </p:cTn>
                              </p:par>
                            </p:childTnLst>
                          </p:cTn>
                        </p:par>
                        <p:par>
                          <p:cTn id="80" fill="hold" nodeType="afterGroup">
                            <p:stCondLst>
                              <p:cond delay="280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36673"/>
                                        </p:tgtEl>
                                        <p:attrNameLst>
                                          <p:attrName>style.visibility</p:attrName>
                                        </p:attrNameLst>
                                      </p:cBhvr>
                                      <p:to>
                                        <p:strVal val="visible"/>
                                      </p:to>
                                    </p:set>
                                    <p:anim calcmode="lin" valueType="num">
                                      <p:cBhvr>
                                        <p:cTn id="83" dur="1000" fill="hold"/>
                                        <p:tgtEl>
                                          <p:spTgt spid="236673"/>
                                        </p:tgtEl>
                                        <p:attrNameLst>
                                          <p:attrName>ppt_x</p:attrName>
                                        </p:attrNameLst>
                                      </p:cBhvr>
                                      <p:tavLst>
                                        <p:tav tm="0">
                                          <p:val>
                                            <p:strVal val="#ppt_x"/>
                                          </p:val>
                                        </p:tav>
                                        <p:tav tm="50000">
                                          <p:val>
                                            <p:strVal val="#ppt_x+.1"/>
                                          </p:val>
                                        </p:tav>
                                        <p:tav tm="100000">
                                          <p:val>
                                            <p:strVal val="#ppt_x"/>
                                          </p:val>
                                        </p:tav>
                                      </p:tavLst>
                                    </p:anim>
                                    <p:anim calcmode="lin" valueType="num">
                                      <p:cBhvr>
                                        <p:cTn id="84" dur="1000" fill="hold"/>
                                        <p:tgtEl>
                                          <p:spTgt spid="236673"/>
                                        </p:tgtEl>
                                        <p:attrNameLst>
                                          <p:attrName>ppt_y</p:attrName>
                                        </p:attrNameLst>
                                      </p:cBhvr>
                                      <p:tavLst>
                                        <p:tav tm="0">
                                          <p:val>
                                            <p:strVal val="#ppt_y"/>
                                          </p:val>
                                        </p:tav>
                                        <p:tav tm="100000">
                                          <p:val>
                                            <p:strVal val="#ppt_y"/>
                                          </p:val>
                                        </p:tav>
                                      </p:tavLst>
                                    </p:anim>
                                    <p:anim calcmode="lin" valueType="num">
                                      <p:cBhvr>
                                        <p:cTn id="85" dur="1000" fill="hold"/>
                                        <p:tgtEl>
                                          <p:spTgt spid="236673"/>
                                        </p:tgtEl>
                                        <p:attrNameLst>
                                          <p:attrName>ppt_h</p:attrName>
                                        </p:attrNameLst>
                                      </p:cBhvr>
                                      <p:tavLst>
                                        <p:tav tm="0">
                                          <p:val>
                                            <p:strVal val="#ppt_h/10"/>
                                          </p:val>
                                        </p:tav>
                                        <p:tav tm="50000">
                                          <p:val>
                                            <p:strVal val="#ppt_h+.01"/>
                                          </p:val>
                                        </p:tav>
                                        <p:tav tm="100000">
                                          <p:val>
                                            <p:strVal val="#ppt_h"/>
                                          </p:val>
                                        </p:tav>
                                      </p:tavLst>
                                    </p:anim>
                                    <p:anim calcmode="lin" valueType="num">
                                      <p:cBhvr>
                                        <p:cTn id="86" dur="1000" fill="hold"/>
                                        <p:tgtEl>
                                          <p:spTgt spid="236673"/>
                                        </p:tgtEl>
                                        <p:attrNameLst>
                                          <p:attrName>ppt_w</p:attrName>
                                        </p:attrNameLst>
                                      </p:cBhvr>
                                      <p:tavLst>
                                        <p:tav tm="0">
                                          <p:val>
                                            <p:strVal val="#ppt_w/10"/>
                                          </p:val>
                                        </p:tav>
                                        <p:tav tm="50000">
                                          <p:val>
                                            <p:strVal val="#ppt_w+.01"/>
                                          </p:val>
                                        </p:tav>
                                        <p:tav tm="100000">
                                          <p:val>
                                            <p:strVal val="#ppt_w"/>
                                          </p:val>
                                        </p:tav>
                                      </p:tavLst>
                                    </p:anim>
                                    <p:animEffect transition="in" filter="fade">
                                      <p:cBhvr>
                                        <p:cTn id="87" dur="1000" tmFilter="0,0; .5, 1; 1, 1"/>
                                        <p:tgtEl>
                                          <p:spTgt spid="236673"/>
                                        </p:tgtEl>
                                      </p:cBhvr>
                                    </p:animEffect>
                                  </p:childTnLst>
                                </p:cTn>
                              </p:par>
                            </p:childTnLst>
                          </p:cTn>
                        </p:par>
                        <p:par>
                          <p:cTn id="88" fill="hold" nodeType="afterGroup">
                            <p:stCondLst>
                              <p:cond delay="31000"/>
                            </p:stCondLst>
                            <p:childTnLst>
                              <p:par>
                                <p:cTn id="89" presetID="53" presetClass="entr" presetSubtype="16"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nodeType="afterGroup">
                            <p:stCondLst>
                              <p:cond delay="31500"/>
                            </p:stCondLst>
                            <p:childTnLst>
                              <p:par>
                                <p:cTn id="95" presetID="6" presetClass="emph" presetSubtype="0" fill="hold" nodeType="afterEffect">
                                  <p:stCondLst>
                                    <p:cond delay="0"/>
                                  </p:stCondLst>
                                  <p:childTnLst>
                                    <p:animScale>
                                      <p:cBhvr>
                                        <p:cTn id="96" dur="2000" fill="hold"/>
                                        <p:tgtEl>
                                          <p:spTgt spid="18"/>
                                        </p:tgtEl>
                                      </p:cBhvr>
                                      <p:by x="150000" y="150000"/>
                                    </p:animScale>
                                  </p:childTnLst>
                                </p:cTn>
                              </p:par>
                            </p:childTnLst>
                          </p:cTn>
                        </p:par>
                        <p:par>
                          <p:cTn id="97" fill="hold" nodeType="afterGroup">
                            <p:stCondLst>
                              <p:cond delay="33500"/>
                            </p:stCondLst>
                            <p:childTnLst>
                              <p:par>
                                <p:cTn id="98" presetID="10" presetClass="exit" presetSubtype="0" fill="hold" nodeType="afterEffect">
                                  <p:stCondLst>
                                    <p:cond delay="725"/>
                                  </p:stCondLst>
                                  <p:childTnLst>
                                    <p:animEffect transition="out" filter="fade">
                                      <p:cBhvr>
                                        <p:cTn id="99" dur="1000"/>
                                        <p:tgtEl>
                                          <p:spTgt spid="18"/>
                                        </p:tgtEl>
                                      </p:cBhvr>
                                    </p:animEffect>
                                    <p:set>
                                      <p:cBhvr>
                                        <p:cTn id="100" dur="1" fill="hold">
                                          <p:stCondLst>
                                            <p:cond delay="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67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标题 9"/>
          <p:cNvSpPr>
            <a:spLocks/>
          </p:cNvSpPr>
          <p:nvPr/>
        </p:nvSpPr>
        <p:spPr bwMode="auto">
          <a:xfrm>
            <a:off x="2411413" y="485775"/>
            <a:ext cx="684053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基础在学 关键在做 实现四个“进一步”</a:t>
            </a:r>
          </a:p>
        </p:txBody>
      </p:sp>
      <p:sp>
        <p:nvSpPr>
          <p:cNvPr id="181270" name="五边形 32"/>
          <p:cNvSpPr>
            <a:spLocks noChangeArrowheads="1"/>
          </p:cNvSpPr>
          <p:nvPr/>
        </p:nvSpPr>
        <p:spPr bwMode="auto">
          <a:xfrm>
            <a:off x="1908175" y="1200150"/>
            <a:ext cx="2108200" cy="649288"/>
          </a:xfrm>
          <a:prstGeom prst="homePlate">
            <a:avLst>
              <a:gd name="adj" fmla="val 49907"/>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181271" name="五边形 33"/>
          <p:cNvSpPr>
            <a:spLocks noChangeArrowheads="1"/>
          </p:cNvSpPr>
          <p:nvPr/>
        </p:nvSpPr>
        <p:spPr bwMode="auto">
          <a:xfrm>
            <a:off x="1908175" y="1992313"/>
            <a:ext cx="2108200" cy="647700"/>
          </a:xfrm>
          <a:prstGeom prst="homePlate">
            <a:avLst>
              <a:gd name="adj" fmla="val 50029"/>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181272" name="五边形 34"/>
          <p:cNvSpPr>
            <a:spLocks noChangeArrowheads="1"/>
          </p:cNvSpPr>
          <p:nvPr/>
        </p:nvSpPr>
        <p:spPr bwMode="auto">
          <a:xfrm>
            <a:off x="1908175" y="2714625"/>
            <a:ext cx="2108200" cy="649288"/>
          </a:xfrm>
          <a:prstGeom prst="homePlate">
            <a:avLst>
              <a:gd name="adj" fmla="val 49907"/>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181273" name="五边形 35"/>
          <p:cNvSpPr>
            <a:spLocks noChangeArrowheads="1"/>
          </p:cNvSpPr>
          <p:nvPr/>
        </p:nvSpPr>
        <p:spPr bwMode="auto">
          <a:xfrm>
            <a:off x="1908175" y="3505200"/>
            <a:ext cx="2108200" cy="647700"/>
          </a:xfrm>
          <a:prstGeom prst="homePlate">
            <a:avLst>
              <a:gd name="adj" fmla="val 50029"/>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38" name="矩形 17"/>
          <p:cNvSpPr/>
          <p:nvPr/>
        </p:nvSpPr>
        <p:spPr>
          <a:xfrm>
            <a:off x="3779838" y="1200150"/>
            <a:ext cx="5062537" cy="647700"/>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181277" name="TextBox 18"/>
          <p:cNvSpPr txBox="1">
            <a:spLocks noChangeArrowheads="1"/>
          </p:cNvSpPr>
          <p:nvPr/>
        </p:nvSpPr>
        <p:spPr bwMode="auto">
          <a:xfrm>
            <a:off x="2268538" y="1370013"/>
            <a:ext cx="12303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进一步</a:t>
            </a:r>
          </a:p>
        </p:txBody>
      </p:sp>
      <p:sp>
        <p:nvSpPr>
          <p:cNvPr id="181278" name="TextBox 41"/>
          <p:cNvSpPr txBox="1">
            <a:spLocks noChangeArrowheads="1"/>
          </p:cNvSpPr>
          <p:nvPr/>
        </p:nvSpPr>
        <p:spPr bwMode="auto">
          <a:xfrm>
            <a:off x="2268538" y="2136775"/>
            <a:ext cx="12303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进一步</a:t>
            </a:r>
          </a:p>
        </p:txBody>
      </p:sp>
      <p:sp>
        <p:nvSpPr>
          <p:cNvPr id="181279" name="TextBox 42"/>
          <p:cNvSpPr txBox="1">
            <a:spLocks noChangeArrowheads="1"/>
          </p:cNvSpPr>
          <p:nvPr/>
        </p:nvSpPr>
        <p:spPr bwMode="auto">
          <a:xfrm>
            <a:off x="2268538" y="2886075"/>
            <a:ext cx="12303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进一步</a:t>
            </a:r>
          </a:p>
        </p:txBody>
      </p:sp>
      <p:sp>
        <p:nvSpPr>
          <p:cNvPr id="181280" name="TextBox 43"/>
          <p:cNvSpPr txBox="1">
            <a:spLocks noChangeArrowheads="1"/>
          </p:cNvSpPr>
          <p:nvPr/>
        </p:nvSpPr>
        <p:spPr bwMode="auto">
          <a:xfrm>
            <a:off x="2268538" y="3643313"/>
            <a:ext cx="12303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进一步</a:t>
            </a:r>
          </a:p>
        </p:txBody>
      </p:sp>
      <p:sp>
        <p:nvSpPr>
          <p:cNvPr id="45" name="矩形 17"/>
          <p:cNvSpPr/>
          <p:nvPr/>
        </p:nvSpPr>
        <p:spPr>
          <a:xfrm>
            <a:off x="3779838" y="1992313"/>
            <a:ext cx="5062537" cy="647700"/>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48" name="矩形 17"/>
          <p:cNvSpPr/>
          <p:nvPr/>
        </p:nvSpPr>
        <p:spPr>
          <a:xfrm>
            <a:off x="3779838" y="2713038"/>
            <a:ext cx="5062537" cy="649287"/>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51" name="矩形 17"/>
          <p:cNvSpPr/>
          <p:nvPr/>
        </p:nvSpPr>
        <p:spPr>
          <a:xfrm>
            <a:off x="3779838" y="3505200"/>
            <a:ext cx="5062537" cy="647700"/>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181290" name="矩形 47"/>
          <p:cNvSpPr>
            <a:spLocks noChangeArrowheads="1"/>
          </p:cNvSpPr>
          <p:nvPr/>
        </p:nvSpPr>
        <p:spPr bwMode="auto">
          <a:xfrm>
            <a:off x="4140200" y="1271588"/>
            <a:ext cx="4643438"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a:latin typeface="Palatino Linotype" pitchFamily="18" charset="0"/>
                <a:ea typeface="微软雅黑" pitchFamily="34" charset="-122"/>
              </a:rPr>
              <a:t>坚定理想信念，提高党性觉悟</a:t>
            </a:r>
          </a:p>
          <a:p>
            <a:pPr eaLnBrk="1" hangingPunct="1"/>
            <a:endParaRPr lang="zh-CN" altLang="en-US" sz="2400">
              <a:latin typeface="Palatino Linotype" pitchFamily="18" charset="0"/>
              <a:ea typeface="微软雅黑" pitchFamily="34" charset="-122"/>
            </a:endParaRPr>
          </a:p>
        </p:txBody>
      </p:sp>
      <p:sp>
        <p:nvSpPr>
          <p:cNvPr id="181291" name="矩形 47"/>
          <p:cNvSpPr>
            <a:spLocks noChangeArrowheads="1"/>
          </p:cNvSpPr>
          <p:nvPr/>
        </p:nvSpPr>
        <p:spPr bwMode="auto">
          <a:xfrm>
            <a:off x="4140200" y="1933575"/>
            <a:ext cx="4643438"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latin typeface="Palatino Linotype" pitchFamily="18" charset="0"/>
                <a:ea typeface="微软雅黑" pitchFamily="34" charset="-122"/>
              </a:rPr>
              <a:t>增强政治意识、大局意识、核心意识、看齐意识，坚定正确政治方向</a:t>
            </a:r>
          </a:p>
          <a:p>
            <a:pPr eaLnBrk="1" hangingPunct="1"/>
            <a:endParaRPr lang="zh-CN" altLang="en-US">
              <a:latin typeface="Palatino Linotype" pitchFamily="18" charset="0"/>
              <a:ea typeface="微软雅黑" pitchFamily="34" charset="-122"/>
            </a:endParaRPr>
          </a:p>
        </p:txBody>
      </p:sp>
      <p:sp>
        <p:nvSpPr>
          <p:cNvPr id="181292" name="矩形 47"/>
          <p:cNvSpPr>
            <a:spLocks noChangeArrowheads="1"/>
          </p:cNvSpPr>
          <p:nvPr/>
        </p:nvSpPr>
        <p:spPr bwMode="auto">
          <a:xfrm>
            <a:off x="4176713" y="2846388"/>
            <a:ext cx="46434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a:latin typeface="Palatino Linotype" pitchFamily="18" charset="0"/>
                <a:ea typeface="微软雅黑" pitchFamily="34" charset="-122"/>
              </a:rPr>
              <a:t>树立清风正气，严守政治纪律政治规矩</a:t>
            </a:r>
          </a:p>
          <a:p>
            <a:pPr eaLnBrk="1" hangingPunct="1"/>
            <a:endParaRPr lang="zh-CN" altLang="en-US" sz="2000">
              <a:latin typeface="Palatino Linotype" pitchFamily="18" charset="0"/>
              <a:ea typeface="微软雅黑" pitchFamily="34" charset="-122"/>
            </a:endParaRPr>
          </a:p>
        </p:txBody>
      </p:sp>
      <p:sp>
        <p:nvSpPr>
          <p:cNvPr id="181293" name="矩形 47"/>
          <p:cNvSpPr>
            <a:spLocks noChangeArrowheads="1"/>
          </p:cNvSpPr>
          <p:nvPr/>
        </p:nvSpPr>
        <p:spPr bwMode="auto">
          <a:xfrm>
            <a:off x="4105275" y="3495675"/>
            <a:ext cx="4643438"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latin typeface="Palatino Linotype" pitchFamily="18" charset="0"/>
                <a:ea typeface="微软雅黑" pitchFamily="34" charset="-122"/>
              </a:rPr>
              <a:t>强化宗旨观念，勇于担当作为，在生产、工作、学习和社会生活中起先锋模范作用</a:t>
            </a:r>
          </a:p>
        </p:txBody>
      </p:sp>
      <p:pic>
        <p:nvPicPr>
          <p:cNvPr id="5"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150" y="557213"/>
            <a:ext cx="684213"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81251"/>
                                        </p:tgtEl>
                                        <p:attrNameLst>
                                          <p:attrName>style.visibility</p:attrName>
                                        </p:attrNameLst>
                                      </p:cBhvr>
                                      <p:to>
                                        <p:strVal val="visible"/>
                                      </p:to>
                                    </p:set>
                                    <p:anim by="(-#ppt_w*2)" calcmode="lin" valueType="num">
                                      <p:cBhvr rctx="PPT">
                                        <p:cTn id="12" dur="500" autoRev="1" fill="hold">
                                          <p:stCondLst>
                                            <p:cond delay="0"/>
                                          </p:stCondLst>
                                        </p:cTn>
                                        <p:tgtEl>
                                          <p:spTgt spid="181251"/>
                                        </p:tgtEl>
                                        <p:attrNameLst>
                                          <p:attrName>ppt_w</p:attrName>
                                        </p:attrNameLst>
                                      </p:cBhvr>
                                    </p:anim>
                                    <p:anim by="(#ppt_w*0.50)" calcmode="lin" valueType="num">
                                      <p:cBhvr>
                                        <p:cTn id="13" dur="500" decel="50000" autoRev="1" fill="hold">
                                          <p:stCondLst>
                                            <p:cond delay="0"/>
                                          </p:stCondLst>
                                        </p:cTn>
                                        <p:tgtEl>
                                          <p:spTgt spid="181251"/>
                                        </p:tgtEl>
                                        <p:attrNameLst>
                                          <p:attrName>ppt_x</p:attrName>
                                        </p:attrNameLst>
                                      </p:cBhvr>
                                    </p:anim>
                                    <p:anim from="(-#ppt_h/2)" to="(#ppt_y)" calcmode="lin" valueType="num">
                                      <p:cBhvr>
                                        <p:cTn id="14" dur="1000" fill="hold">
                                          <p:stCondLst>
                                            <p:cond delay="0"/>
                                          </p:stCondLst>
                                        </p:cTn>
                                        <p:tgtEl>
                                          <p:spTgt spid="181251"/>
                                        </p:tgtEl>
                                        <p:attrNameLst>
                                          <p:attrName>ppt_y</p:attrName>
                                        </p:attrNameLst>
                                      </p:cBhvr>
                                    </p:anim>
                                    <p:animRot by="21600000">
                                      <p:cBhvr>
                                        <p:cTn id="15" dur="1000" fill="hold">
                                          <p:stCondLst>
                                            <p:cond delay="0"/>
                                          </p:stCondLst>
                                        </p:cTn>
                                        <p:tgtEl>
                                          <p:spTgt spid="181251"/>
                                        </p:tgtEl>
                                        <p:attrNameLst>
                                          <p:attrName>r</p:attrName>
                                        </p:attrNameLst>
                                      </p:cBhvr>
                                    </p:animRot>
                                  </p:childTnLst>
                                </p:cTn>
                              </p:par>
                            </p:childTnLst>
                          </p:cTn>
                        </p:par>
                        <p:par>
                          <p:cTn id="16" fill="hold" nodeType="afterGroup">
                            <p:stCondLst>
                              <p:cond delay="3100"/>
                            </p:stCondLst>
                            <p:childTnLst>
                              <p:par>
                                <p:cTn id="17" presetID="2" presetClass="entr" presetSubtype="8" fill="hold" grpId="0" nodeType="afterEffect">
                                  <p:stCondLst>
                                    <p:cond delay="0"/>
                                  </p:stCondLst>
                                  <p:childTnLst>
                                    <p:set>
                                      <p:cBhvr>
                                        <p:cTn id="18" dur="1" fill="hold">
                                          <p:stCondLst>
                                            <p:cond delay="0"/>
                                          </p:stCondLst>
                                        </p:cTn>
                                        <p:tgtEl>
                                          <p:spTgt spid="181277"/>
                                        </p:tgtEl>
                                        <p:attrNameLst>
                                          <p:attrName>style.visibility</p:attrName>
                                        </p:attrNameLst>
                                      </p:cBhvr>
                                      <p:to>
                                        <p:strVal val="visible"/>
                                      </p:to>
                                    </p:set>
                                    <p:anim calcmode="lin" valueType="num">
                                      <p:cBhvr additive="base">
                                        <p:cTn id="19" dur="500" fill="hold"/>
                                        <p:tgtEl>
                                          <p:spTgt spid="181277"/>
                                        </p:tgtEl>
                                        <p:attrNameLst>
                                          <p:attrName>ppt_x</p:attrName>
                                        </p:attrNameLst>
                                      </p:cBhvr>
                                      <p:tavLst>
                                        <p:tav tm="0">
                                          <p:val>
                                            <p:strVal val="0-#ppt_w/2"/>
                                          </p:val>
                                        </p:tav>
                                        <p:tav tm="100000">
                                          <p:val>
                                            <p:strVal val="#ppt_x"/>
                                          </p:val>
                                        </p:tav>
                                      </p:tavLst>
                                    </p:anim>
                                    <p:anim calcmode="lin" valueType="num">
                                      <p:cBhvr additive="base">
                                        <p:cTn id="20" dur="500" fill="hold"/>
                                        <p:tgtEl>
                                          <p:spTgt spid="18127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1270"/>
                                        </p:tgtEl>
                                        <p:attrNameLst>
                                          <p:attrName>style.visibility</p:attrName>
                                        </p:attrNameLst>
                                      </p:cBhvr>
                                      <p:to>
                                        <p:strVal val="visible"/>
                                      </p:to>
                                    </p:set>
                                    <p:anim calcmode="lin" valueType="num">
                                      <p:cBhvr additive="base">
                                        <p:cTn id="23" dur="500" fill="hold"/>
                                        <p:tgtEl>
                                          <p:spTgt spid="181270"/>
                                        </p:tgtEl>
                                        <p:attrNameLst>
                                          <p:attrName>ppt_x</p:attrName>
                                        </p:attrNameLst>
                                      </p:cBhvr>
                                      <p:tavLst>
                                        <p:tav tm="0">
                                          <p:val>
                                            <p:strVal val="0-#ppt_w/2"/>
                                          </p:val>
                                        </p:tav>
                                        <p:tav tm="100000">
                                          <p:val>
                                            <p:strVal val="#ppt_x"/>
                                          </p:val>
                                        </p:tav>
                                      </p:tavLst>
                                    </p:anim>
                                    <p:anim calcmode="lin" valueType="num">
                                      <p:cBhvr additive="base">
                                        <p:cTn id="24" dur="500" fill="hold"/>
                                        <p:tgtEl>
                                          <p:spTgt spid="181270"/>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3600"/>
                            </p:stCondLst>
                            <p:childTnLst>
                              <p:par>
                                <p:cTn id="26" presetID="22" presetClass="entr" presetSubtype="8"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nodeType="afterGroup">
                            <p:stCondLst>
                              <p:cond delay="41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81290"/>
                                        </p:tgtEl>
                                        <p:attrNameLst>
                                          <p:attrName>style.visibility</p:attrName>
                                        </p:attrNameLst>
                                      </p:cBhvr>
                                      <p:to>
                                        <p:strVal val="visible"/>
                                      </p:to>
                                    </p:set>
                                    <p:anim calcmode="lin" valueType="num">
                                      <p:cBhvr>
                                        <p:cTn id="32" dur="500" fill="hold"/>
                                        <p:tgtEl>
                                          <p:spTgt spid="18129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81290"/>
                                        </p:tgtEl>
                                        <p:attrNameLst>
                                          <p:attrName>ppt_y</p:attrName>
                                        </p:attrNameLst>
                                      </p:cBhvr>
                                      <p:tavLst>
                                        <p:tav tm="0">
                                          <p:val>
                                            <p:strVal val="#ppt_y"/>
                                          </p:val>
                                        </p:tav>
                                        <p:tav tm="100000">
                                          <p:val>
                                            <p:strVal val="#ppt_y"/>
                                          </p:val>
                                        </p:tav>
                                      </p:tavLst>
                                    </p:anim>
                                    <p:anim calcmode="lin" valueType="num">
                                      <p:cBhvr>
                                        <p:cTn id="34" dur="500" fill="hold"/>
                                        <p:tgtEl>
                                          <p:spTgt spid="18129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8129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81290"/>
                                        </p:tgtEl>
                                      </p:cBhvr>
                                    </p:animEffect>
                                  </p:childTnLst>
                                </p:cTn>
                              </p:par>
                            </p:childTnLst>
                          </p:cTn>
                        </p:par>
                        <p:par>
                          <p:cTn id="37" fill="hold" nodeType="afterGroup">
                            <p:stCondLst>
                              <p:cond delay="5200"/>
                            </p:stCondLst>
                            <p:childTnLst>
                              <p:par>
                                <p:cTn id="38" presetID="2" presetClass="entr" presetSubtype="8" fill="hold" grpId="0" nodeType="afterEffect">
                                  <p:stCondLst>
                                    <p:cond delay="0"/>
                                  </p:stCondLst>
                                  <p:childTnLst>
                                    <p:set>
                                      <p:cBhvr>
                                        <p:cTn id="39" dur="1" fill="hold">
                                          <p:stCondLst>
                                            <p:cond delay="0"/>
                                          </p:stCondLst>
                                        </p:cTn>
                                        <p:tgtEl>
                                          <p:spTgt spid="181271"/>
                                        </p:tgtEl>
                                        <p:attrNameLst>
                                          <p:attrName>style.visibility</p:attrName>
                                        </p:attrNameLst>
                                      </p:cBhvr>
                                      <p:to>
                                        <p:strVal val="visible"/>
                                      </p:to>
                                    </p:set>
                                    <p:anim calcmode="lin" valueType="num">
                                      <p:cBhvr additive="base">
                                        <p:cTn id="40" dur="500" fill="hold"/>
                                        <p:tgtEl>
                                          <p:spTgt spid="181271"/>
                                        </p:tgtEl>
                                        <p:attrNameLst>
                                          <p:attrName>ppt_x</p:attrName>
                                        </p:attrNameLst>
                                      </p:cBhvr>
                                      <p:tavLst>
                                        <p:tav tm="0">
                                          <p:val>
                                            <p:strVal val="0-#ppt_w/2"/>
                                          </p:val>
                                        </p:tav>
                                        <p:tav tm="100000">
                                          <p:val>
                                            <p:strVal val="#ppt_x"/>
                                          </p:val>
                                        </p:tav>
                                      </p:tavLst>
                                    </p:anim>
                                    <p:anim calcmode="lin" valueType="num">
                                      <p:cBhvr additive="base">
                                        <p:cTn id="41" dur="500" fill="hold"/>
                                        <p:tgtEl>
                                          <p:spTgt spid="18127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81278"/>
                                        </p:tgtEl>
                                        <p:attrNameLst>
                                          <p:attrName>style.visibility</p:attrName>
                                        </p:attrNameLst>
                                      </p:cBhvr>
                                      <p:to>
                                        <p:strVal val="visible"/>
                                      </p:to>
                                    </p:set>
                                    <p:anim calcmode="lin" valueType="num">
                                      <p:cBhvr additive="base">
                                        <p:cTn id="44" dur="500" fill="hold"/>
                                        <p:tgtEl>
                                          <p:spTgt spid="181278"/>
                                        </p:tgtEl>
                                        <p:attrNameLst>
                                          <p:attrName>ppt_x</p:attrName>
                                        </p:attrNameLst>
                                      </p:cBhvr>
                                      <p:tavLst>
                                        <p:tav tm="0">
                                          <p:val>
                                            <p:strVal val="0-#ppt_w/2"/>
                                          </p:val>
                                        </p:tav>
                                        <p:tav tm="100000">
                                          <p:val>
                                            <p:strVal val="#ppt_x"/>
                                          </p:val>
                                        </p:tav>
                                      </p:tavLst>
                                    </p:anim>
                                    <p:anim calcmode="lin" valueType="num">
                                      <p:cBhvr additive="base">
                                        <p:cTn id="45" dur="500" fill="hold"/>
                                        <p:tgtEl>
                                          <p:spTgt spid="181278"/>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5700"/>
                            </p:stCondLst>
                            <p:childTnLst>
                              <p:par>
                                <p:cTn id="47" presetID="22" presetClass="entr" presetSubtype="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par>
                          <p:cTn id="50" fill="hold" nodeType="afterGroup">
                            <p:stCondLst>
                              <p:cond delay="62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81291"/>
                                        </p:tgtEl>
                                        <p:attrNameLst>
                                          <p:attrName>style.visibility</p:attrName>
                                        </p:attrNameLst>
                                      </p:cBhvr>
                                      <p:to>
                                        <p:strVal val="visible"/>
                                      </p:to>
                                    </p:set>
                                    <p:anim calcmode="lin" valueType="num">
                                      <p:cBhvr>
                                        <p:cTn id="53" dur="500" fill="hold"/>
                                        <p:tgtEl>
                                          <p:spTgt spid="18129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81291"/>
                                        </p:tgtEl>
                                        <p:attrNameLst>
                                          <p:attrName>ppt_y</p:attrName>
                                        </p:attrNameLst>
                                      </p:cBhvr>
                                      <p:tavLst>
                                        <p:tav tm="0">
                                          <p:val>
                                            <p:strVal val="#ppt_y"/>
                                          </p:val>
                                        </p:tav>
                                        <p:tav tm="100000">
                                          <p:val>
                                            <p:strVal val="#ppt_y"/>
                                          </p:val>
                                        </p:tav>
                                      </p:tavLst>
                                    </p:anim>
                                    <p:anim calcmode="lin" valueType="num">
                                      <p:cBhvr>
                                        <p:cTn id="55" dur="500" fill="hold"/>
                                        <p:tgtEl>
                                          <p:spTgt spid="18129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8129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81291"/>
                                        </p:tgtEl>
                                      </p:cBhvr>
                                    </p:animEffect>
                                  </p:childTnLst>
                                </p:cTn>
                              </p:par>
                            </p:childTnLst>
                          </p:cTn>
                        </p:par>
                        <p:par>
                          <p:cTn id="58" fill="hold" nodeType="afterGroup">
                            <p:stCondLst>
                              <p:cond delay="8150"/>
                            </p:stCondLst>
                            <p:childTnLst>
                              <p:par>
                                <p:cTn id="59" presetID="2" presetClass="entr" presetSubtype="8" fill="hold" grpId="0" nodeType="afterEffect">
                                  <p:stCondLst>
                                    <p:cond delay="0"/>
                                  </p:stCondLst>
                                  <p:childTnLst>
                                    <p:set>
                                      <p:cBhvr>
                                        <p:cTn id="60" dur="1" fill="hold">
                                          <p:stCondLst>
                                            <p:cond delay="0"/>
                                          </p:stCondLst>
                                        </p:cTn>
                                        <p:tgtEl>
                                          <p:spTgt spid="181272"/>
                                        </p:tgtEl>
                                        <p:attrNameLst>
                                          <p:attrName>style.visibility</p:attrName>
                                        </p:attrNameLst>
                                      </p:cBhvr>
                                      <p:to>
                                        <p:strVal val="visible"/>
                                      </p:to>
                                    </p:set>
                                    <p:anim calcmode="lin" valueType="num">
                                      <p:cBhvr additive="base">
                                        <p:cTn id="61" dur="500" fill="hold"/>
                                        <p:tgtEl>
                                          <p:spTgt spid="181272"/>
                                        </p:tgtEl>
                                        <p:attrNameLst>
                                          <p:attrName>ppt_x</p:attrName>
                                        </p:attrNameLst>
                                      </p:cBhvr>
                                      <p:tavLst>
                                        <p:tav tm="0">
                                          <p:val>
                                            <p:strVal val="0-#ppt_w/2"/>
                                          </p:val>
                                        </p:tav>
                                        <p:tav tm="100000">
                                          <p:val>
                                            <p:strVal val="#ppt_x"/>
                                          </p:val>
                                        </p:tav>
                                      </p:tavLst>
                                    </p:anim>
                                    <p:anim calcmode="lin" valueType="num">
                                      <p:cBhvr additive="base">
                                        <p:cTn id="62" dur="500" fill="hold"/>
                                        <p:tgtEl>
                                          <p:spTgt spid="181272"/>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81279"/>
                                        </p:tgtEl>
                                        <p:attrNameLst>
                                          <p:attrName>style.visibility</p:attrName>
                                        </p:attrNameLst>
                                      </p:cBhvr>
                                      <p:to>
                                        <p:strVal val="visible"/>
                                      </p:to>
                                    </p:set>
                                    <p:anim calcmode="lin" valueType="num">
                                      <p:cBhvr additive="base">
                                        <p:cTn id="65" dur="500" fill="hold"/>
                                        <p:tgtEl>
                                          <p:spTgt spid="181279"/>
                                        </p:tgtEl>
                                        <p:attrNameLst>
                                          <p:attrName>ppt_x</p:attrName>
                                        </p:attrNameLst>
                                      </p:cBhvr>
                                      <p:tavLst>
                                        <p:tav tm="0">
                                          <p:val>
                                            <p:strVal val="0-#ppt_w/2"/>
                                          </p:val>
                                        </p:tav>
                                        <p:tav tm="100000">
                                          <p:val>
                                            <p:strVal val="#ppt_x"/>
                                          </p:val>
                                        </p:tav>
                                      </p:tavLst>
                                    </p:anim>
                                    <p:anim calcmode="lin" valueType="num">
                                      <p:cBhvr additive="base">
                                        <p:cTn id="66" dur="500" fill="hold"/>
                                        <p:tgtEl>
                                          <p:spTgt spid="181279"/>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8650"/>
                            </p:stCondLst>
                            <p:childTnLst>
                              <p:par>
                                <p:cTn id="68" presetID="22" presetClass="entr" presetSubtype="8" fill="hold"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ipe(left)">
                                      <p:cBhvr>
                                        <p:cTn id="70" dur="500"/>
                                        <p:tgtEl>
                                          <p:spTgt spid="48"/>
                                        </p:tgtEl>
                                      </p:cBhvr>
                                    </p:animEffect>
                                  </p:childTnLst>
                                </p:cTn>
                              </p:par>
                            </p:childTnLst>
                          </p:cTn>
                        </p:par>
                        <p:par>
                          <p:cTn id="71" fill="hold" nodeType="afterGroup">
                            <p:stCondLst>
                              <p:cond delay="91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181292"/>
                                        </p:tgtEl>
                                        <p:attrNameLst>
                                          <p:attrName>style.visibility</p:attrName>
                                        </p:attrNameLst>
                                      </p:cBhvr>
                                      <p:to>
                                        <p:strVal val="visible"/>
                                      </p:to>
                                    </p:set>
                                    <p:anim calcmode="lin" valueType="num">
                                      <p:cBhvr>
                                        <p:cTn id="74" dur="500" fill="hold"/>
                                        <p:tgtEl>
                                          <p:spTgt spid="181292"/>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181292"/>
                                        </p:tgtEl>
                                        <p:attrNameLst>
                                          <p:attrName>ppt_y</p:attrName>
                                        </p:attrNameLst>
                                      </p:cBhvr>
                                      <p:tavLst>
                                        <p:tav tm="0">
                                          <p:val>
                                            <p:strVal val="#ppt_y"/>
                                          </p:val>
                                        </p:tav>
                                        <p:tav tm="100000">
                                          <p:val>
                                            <p:strVal val="#ppt_y"/>
                                          </p:val>
                                        </p:tav>
                                      </p:tavLst>
                                    </p:anim>
                                    <p:anim calcmode="lin" valueType="num">
                                      <p:cBhvr>
                                        <p:cTn id="76" dur="500" fill="hold"/>
                                        <p:tgtEl>
                                          <p:spTgt spid="181292"/>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181292"/>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181292"/>
                                        </p:tgtEl>
                                      </p:cBhvr>
                                    </p:animEffect>
                                  </p:childTnLst>
                                </p:cTn>
                              </p:par>
                            </p:childTnLst>
                          </p:cTn>
                        </p:par>
                        <p:par>
                          <p:cTn id="79" fill="hold" nodeType="afterGroup">
                            <p:stCondLst>
                              <p:cond delay="10450"/>
                            </p:stCondLst>
                            <p:childTnLst>
                              <p:par>
                                <p:cTn id="80" presetID="2" presetClass="entr" presetSubtype="8" fill="hold" grpId="0" nodeType="afterEffect">
                                  <p:stCondLst>
                                    <p:cond delay="0"/>
                                  </p:stCondLst>
                                  <p:childTnLst>
                                    <p:set>
                                      <p:cBhvr>
                                        <p:cTn id="81" dur="1" fill="hold">
                                          <p:stCondLst>
                                            <p:cond delay="0"/>
                                          </p:stCondLst>
                                        </p:cTn>
                                        <p:tgtEl>
                                          <p:spTgt spid="181273"/>
                                        </p:tgtEl>
                                        <p:attrNameLst>
                                          <p:attrName>style.visibility</p:attrName>
                                        </p:attrNameLst>
                                      </p:cBhvr>
                                      <p:to>
                                        <p:strVal val="visible"/>
                                      </p:to>
                                    </p:set>
                                    <p:anim calcmode="lin" valueType="num">
                                      <p:cBhvr additive="base">
                                        <p:cTn id="82" dur="500" fill="hold"/>
                                        <p:tgtEl>
                                          <p:spTgt spid="181273"/>
                                        </p:tgtEl>
                                        <p:attrNameLst>
                                          <p:attrName>ppt_x</p:attrName>
                                        </p:attrNameLst>
                                      </p:cBhvr>
                                      <p:tavLst>
                                        <p:tav tm="0">
                                          <p:val>
                                            <p:strVal val="0-#ppt_w/2"/>
                                          </p:val>
                                        </p:tav>
                                        <p:tav tm="100000">
                                          <p:val>
                                            <p:strVal val="#ppt_x"/>
                                          </p:val>
                                        </p:tav>
                                      </p:tavLst>
                                    </p:anim>
                                    <p:anim calcmode="lin" valueType="num">
                                      <p:cBhvr additive="base">
                                        <p:cTn id="83" dur="500" fill="hold"/>
                                        <p:tgtEl>
                                          <p:spTgt spid="181273"/>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181280"/>
                                        </p:tgtEl>
                                        <p:attrNameLst>
                                          <p:attrName>style.visibility</p:attrName>
                                        </p:attrNameLst>
                                      </p:cBhvr>
                                      <p:to>
                                        <p:strVal val="visible"/>
                                      </p:to>
                                    </p:set>
                                    <p:anim calcmode="lin" valueType="num">
                                      <p:cBhvr additive="base">
                                        <p:cTn id="86" dur="500" fill="hold"/>
                                        <p:tgtEl>
                                          <p:spTgt spid="181280"/>
                                        </p:tgtEl>
                                        <p:attrNameLst>
                                          <p:attrName>ppt_x</p:attrName>
                                        </p:attrNameLst>
                                      </p:cBhvr>
                                      <p:tavLst>
                                        <p:tav tm="0">
                                          <p:val>
                                            <p:strVal val="0-#ppt_w/2"/>
                                          </p:val>
                                        </p:tav>
                                        <p:tav tm="100000">
                                          <p:val>
                                            <p:strVal val="#ppt_x"/>
                                          </p:val>
                                        </p:tav>
                                      </p:tavLst>
                                    </p:anim>
                                    <p:anim calcmode="lin" valueType="num">
                                      <p:cBhvr additive="base">
                                        <p:cTn id="87" dur="500" fill="hold"/>
                                        <p:tgtEl>
                                          <p:spTgt spid="181280"/>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10950"/>
                            </p:stCondLst>
                            <p:childTnLst>
                              <p:par>
                                <p:cTn id="89" presetID="22" presetClass="entr" presetSubtype="8" fill="hold" nodeType="after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wipe(left)">
                                      <p:cBhvr>
                                        <p:cTn id="91" dur="500"/>
                                        <p:tgtEl>
                                          <p:spTgt spid="51"/>
                                        </p:tgtEl>
                                      </p:cBhvr>
                                    </p:animEffect>
                                  </p:childTnLst>
                                </p:cTn>
                              </p:par>
                            </p:childTnLst>
                          </p:cTn>
                        </p:par>
                        <p:par>
                          <p:cTn id="92" fill="hold" nodeType="afterGroup">
                            <p:stCondLst>
                              <p:cond delay="1145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181293"/>
                                        </p:tgtEl>
                                        <p:attrNameLst>
                                          <p:attrName>style.visibility</p:attrName>
                                        </p:attrNameLst>
                                      </p:cBhvr>
                                      <p:to>
                                        <p:strVal val="visible"/>
                                      </p:to>
                                    </p:set>
                                    <p:anim calcmode="lin" valueType="num">
                                      <p:cBhvr>
                                        <p:cTn id="95" dur="500" fill="hold"/>
                                        <p:tgtEl>
                                          <p:spTgt spid="181293"/>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181293"/>
                                        </p:tgtEl>
                                        <p:attrNameLst>
                                          <p:attrName>ppt_y</p:attrName>
                                        </p:attrNameLst>
                                      </p:cBhvr>
                                      <p:tavLst>
                                        <p:tav tm="0">
                                          <p:val>
                                            <p:strVal val="#ppt_y"/>
                                          </p:val>
                                        </p:tav>
                                        <p:tav tm="100000">
                                          <p:val>
                                            <p:strVal val="#ppt_y"/>
                                          </p:val>
                                        </p:tav>
                                      </p:tavLst>
                                    </p:anim>
                                    <p:anim calcmode="lin" valueType="num">
                                      <p:cBhvr>
                                        <p:cTn id="97" dur="500" fill="hold"/>
                                        <p:tgtEl>
                                          <p:spTgt spid="181293"/>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181293"/>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181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1" grpId="0"/>
      <p:bldP spid="181270" grpId="0" animBg="1"/>
      <p:bldP spid="181271" grpId="0" animBg="1"/>
      <p:bldP spid="181272" grpId="0" animBg="1"/>
      <p:bldP spid="181273" grpId="0" animBg="1"/>
      <p:bldP spid="181277" grpId="0"/>
      <p:bldP spid="181278" grpId="0"/>
      <p:bldP spid="181279" grpId="0"/>
      <p:bldP spid="181280" grpId="0"/>
      <p:bldP spid="181290" grpId="0"/>
      <p:bldP spid="181291" grpId="0"/>
      <p:bldP spid="181292" grpId="0"/>
      <p:bldP spid="18129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标题 9"/>
          <p:cNvSpPr>
            <a:spLocks/>
          </p:cNvSpPr>
          <p:nvPr/>
        </p:nvSpPr>
        <p:spPr bwMode="auto">
          <a:xfrm>
            <a:off x="1979613" y="347663"/>
            <a:ext cx="7596187"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“五个”坚持确保“两学一做”取得实效</a:t>
            </a:r>
          </a:p>
        </p:txBody>
      </p:sp>
      <p:sp>
        <p:nvSpPr>
          <p:cNvPr id="24" name="六边形 23"/>
          <p:cNvSpPr>
            <a:spLocks noChangeArrowheads="1"/>
          </p:cNvSpPr>
          <p:nvPr/>
        </p:nvSpPr>
        <p:spPr bwMode="auto">
          <a:xfrm rot="1570260">
            <a:off x="2195513" y="1277938"/>
            <a:ext cx="1778000" cy="1585912"/>
          </a:xfrm>
          <a:prstGeom prst="hexagon">
            <a:avLst>
              <a:gd name="adj" fmla="val 24971"/>
              <a:gd name="vf" fmla="val 115470"/>
            </a:avLst>
          </a:prstGeom>
          <a:solidFill>
            <a:srgbClr val="FF0000"/>
          </a:solidFill>
          <a:ln w="28575" algn="ctr">
            <a:solidFill>
              <a:srgbClr val="FF9900"/>
            </a:solidFill>
            <a:miter lim="800000"/>
            <a:headEnd/>
            <a:tailEnd/>
          </a:ln>
        </p:spPr>
        <p:txBody>
          <a:bodyPr lIns="68601" tIns="34301" rIns="68601" bIns="34301"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Palatino Linotype" pitchFamily="18" charset="0"/>
            </a:endParaRPr>
          </a:p>
        </p:txBody>
      </p:sp>
      <p:sp>
        <p:nvSpPr>
          <p:cNvPr id="5" name="文本框 36"/>
          <p:cNvSpPr txBox="1">
            <a:spLocks noChangeArrowheads="1"/>
          </p:cNvSpPr>
          <p:nvPr/>
        </p:nvSpPr>
        <p:spPr bwMode="auto">
          <a:xfrm>
            <a:off x="2363788" y="1419225"/>
            <a:ext cx="1441450"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FFF00"/>
                </a:solidFill>
                <a:effectLst>
                  <a:outerShdw blurRad="38100" dist="38100" dir="2700000" algn="tl">
                    <a:srgbClr val="C0C0C0"/>
                  </a:outerShdw>
                </a:effectLst>
                <a:latin typeface="微软雅黑" pitchFamily="34" charset="-122"/>
                <a:ea typeface="微软雅黑" pitchFamily="34" charset="-122"/>
              </a:rPr>
              <a:t>坚持</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正面教育为主用科学理论武装头脑</a:t>
            </a:r>
          </a:p>
        </p:txBody>
      </p:sp>
      <p:sp>
        <p:nvSpPr>
          <p:cNvPr id="2" name="六边形 23"/>
          <p:cNvSpPr>
            <a:spLocks noChangeArrowheads="1"/>
          </p:cNvSpPr>
          <p:nvPr/>
        </p:nvSpPr>
        <p:spPr bwMode="auto">
          <a:xfrm rot="1570260">
            <a:off x="3946525" y="1277938"/>
            <a:ext cx="1778000" cy="1585912"/>
          </a:xfrm>
          <a:prstGeom prst="hexagon">
            <a:avLst>
              <a:gd name="adj" fmla="val 24971"/>
              <a:gd name="vf" fmla="val 115470"/>
            </a:avLst>
          </a:prstGeom>
          <a:solidFill>
            <a:srgbClr val="FF0000"/>
          </a:solidFill>
          <a:ln w="28575" algn="ctr">
            <a:solidFill>
              <a:srgbClr val="FF9900"/>
            </a:solidFill>
            <a:miter lim="800000"/>
            <a:headEnd/>
            <a:tailEnd/>
          </a:ln>
        </p:spPr>
        <p:txBody>
          <a:bodyPr lIns="68601" tIns="34301" rIns="68601" bIns="34301"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Palatino Linotype" pitchFamily="18" charset="0"/>
            </a:endParaRPr>
          </a:p>
        </p:txBody>
      </p:sp>
      <p:sp>
        <p:nvSpPr>
          <p:cNvPr id="3" name="文本框 36"/>
          <p:cNvSpPr txBox="1">
            <a:spLocks noChangeArrowheads="1"/>
          </p:cNvSpPr>
          <p:nvPr/>
        </p:nvSpPr>
        <p:spPr bwMode="auto">
          <a:xfrm>
            <a:off x="4114800" y="1419225"/>
            <a:ext cx="1441450"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FFF00"/>
                </a:solidFill>
                <a:effectLst>
                  <a:outerShdw blurRad="38100" dist="38100" dir="2700000" algn="tl">
                    <a:srgbClr val="C0C0C0"/>
                  </a:outerShdw>
                </a:effectLst>
                <a:latin typeface="微软雅黑" pitchFamily="34" charset="-122"/>
                <a:ea typeface="微软雅黑" pitchFamily="34" charset="-122"/>
              </a:rPr>
              <a:t>坚持</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问题导向</a:t>
            </a:r>
          </a:p>
          <a:p>
            <a:pPr algn="ctr" eaLnBrk="1" hangingPunct="1"/>
            <a:r>
              <a:rPr lang="zh-CN" altLang="en-US" sz="1600">
                <a:solidFill>
                  <a:schemeClr val="bg1"/>
                </a:solidFill>
                <a:latin typeface="微软雅黑" pitchFamily="34" charset="-122"/>
                <a:ea typeface="微软雅黑" pitchFamily="34" charset="-122"/>
              </a:rPr>
              <a:t>注重实效</a:t>
            </a:r>
          </a:p>
          <a:p>
            <a:pPr algn="ctr" eaLnBrk="1" hangingPunct="1"/>
            <a:endParaRPr lang="zh-CN" altLang="en-US" sz="1600">
              <a:solidFill>
                <a:schemeClr val="bg1"/>
              </a:solidFill>
              <a:latin typeface="微软雅黑" pitchFamily="34" charset="-122"/>
              <a:ea typeface="微软雅黑" pitchFamily="34" charset="-122"/>
            </a:endParaRPr>
          </a:p>
        </p:txBody>
      </p:sp>
      <p:sp>
        <p:nvSpPr>
          <p:cNvPr id="4" name="六边形 23"/>
          <p:cNvSpPr>
            <a:spLocks noChangeArrowheads="1"/>
          </p:cNvSpPr>
          <p:nvPr/>
        </p:nvSpPr>
        <p:spPr bwMode="auto">
          <a:xfrm rot="1570260">
            <a:off x="5651500" y="1276350"/>
            <a:ext cx="1778000" cy="1585913"/>
          </a:xfrm>
          <a:prstGeom prst="hexagon">
            <a:avLst>
              <a:gd name="adj" fmla="val 24971"/>
              <a:gd name="vf" fmla="val 115470"/>
            </a:avLst>
          </a:prstGeom>
          <a:solidFill>
            <a:srgbClr val="FF0000"/>
          </a:solidFill>
          <a:ln w="28575" algn="ctr">
            <a:solidFill>
              <a:srgbClr val="FF9900"/>
            </a:solidFill>
            <a:miter lim="800000"/>
            <a:headEnd/>
            <a:tailEnd/>
          </a:ln>
        </p:spPr>
        <p:txBody>
          <a:bodyPr lIns="68601" tIns="34301" rIns="68601" bIns="34301"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Palatino Linotype" pitchFamily="18" charset="0"/>
            </a:endParaRPr>
          </a:p>
        </p:txBody>
      </p:sp>
      <p:sp>
        <p:nvSpPr>
          <p:cNvPr id="6" name="文本框 36"/>
          <p:cNvSpPr txBox="1">
            <a:spLocks noChangeArrowheads="1"/>
          </p:cNvSpPr>
          <p:nvPr/>
        </p:nvSpPr>
        <p:spPr bwMode="auto">
          <a:xfrm>
            <a:off x="5819775" y="1417638"/>
            <a:ext cx="1441450"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FFF00"/>
                </a:solidFill>
                <a:effectLst>
                  <a:outerShdw blurRad="38100" dist="38100" dir="2700000" algn="tl">
                    <a:srgbClr val="C0C0C0"/>
                  </a:outerShdw>
                </a:effectLst>
                <a:latin typeface="微软雅黑" pitchFamily="34" charset="-122"/>
                <a:ea typeface="微软雅黑" pitchFamily="34" charset="-122"/>
              </a:rPr>
              <a:t>坚持</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从实际出发</a:t>
            </a:r>
          </a:p>
          <a:p>
            <a:pPr algn="ctr" eaLnBrk="1" hangingPunct="1"/>
            <a:r>
              <a:rPr lang="zh-CN" altLang="en-US" sz="1600">
                <a:solidFill>
                  <a:schemeClr val="bg1"/>
                </a:solidFill>
                <a:latin typeface="微软雅黑" pitchFamily="34" charset="-122"/>
                <a:ea typeface="微软雅黑" pitchFamily="34" charset="-122"/>
              </a:rPr>
              <a:t>分类指导</a:t>
            </a:r>
          </a:p>
        </p:txBody>
      </p:sp>
      <p:sp>
        <p:nvSpPr>
          <p:cNvPr id="7" name="六边形 23"/>
          <p:cNvSpPr>
            <a:spLocks noChangeArrowheads="1"/>
          </p:cNvSpPr>
          <p:nvPr/>
        </p:nvSpPr>
        <p:spPr bwMode="auto">
          <a:xfrm rot="1570260">
            <a:off x="2987675" y="2790825"/>
            <a:ext cx="1778000" cy="1585913"/>
          </a:xfrm>
          <a:prstGeom prst="hexagon">
            <a:avLst>
              <a:gd name="adj" fmla="val 24971"/>
              <a:gd name="vf" fmla="val 115470"/>
            </a:avLst>
          </a:prstGeom>
          <a:solidFill>
            <a:srgbClr val="FF0000"/>
          </a:solidFill>
          <a:ln w="28575" algn="ctr">
            <a:solidFill>
              <a:srgbClr val="FF9900"/>
            </a:solidFill>
            <a:miter lim="800000"/>
            <a:headEnd/>
            <a:tailEnd/>
          </a:ln>
        </p:spPr>
        <p:txBody>
          <a:bodyPr lIns="68601" tIns="34301" rIns="68601" bIns="34301"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Palatino Linotype" pitchFamily="18" charset="0"/>
            </a:endParaRPr>
          </a:p>
        </p:txBody>
      </p:sp>
      <p:sp>
        <p:nvSpPr>
          <p:cNvPr id="8" name="文本框 36"/>
          <p:cNvSpPr txBox="1">
            <a:spLocks noChangeArrowheads="1"/>
          </p:cNvSpPr>
          <p:nvPr/>
        </p:nvSpPr>
        <p:spPr bwMode="auto">
          <a:xfrm>
            <a:off x="3132138" y="2862263"/>
            <a:ext cx="1441450"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FFF00"/>
                </a:solidFill>
                <a:effectLst>
                  <a:outerShdw blurRad="38100" dist="38100" dir="2700000" algn="tl">
                    <a:srgbClr val="C0C0C0"/>
                  </a:outerShdw>
                </a:effectLst>
                <a:latin typeface="微软雅黑" pitchFamily="34" charset="-122"/>
                <a:ea typeface="微软雅黑" pitchFamily="34" charset="-122"/>
              </a:rPr>
              <a:t>坚持</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学用结合</a:t>
            </a:r>
          </a:p>
          <a:p>
            <a:pPr algn="ctr" eaLnBrk="1" hangingPunct="1"/>
            <a:r>
              <a:rPr lang="zh-CN" altLang="en-US" sz="1600">
                <a:solidFill>
                  <a:schemeClr val="bg1"/>
                </a:solidFill>
                <a:latin typeface="微软雅黑" pitchFamily="34" charset="-122"/>
                <a:ea typeface="微软雅黑" pitchFamily="34" charset="-122"/>
              </a:rPr>
              <a:t>知行合一</a:t>
            </a:r>
          </a:p>
          <a:p>
            <a:pPr algn="ctr" eaLnBrk="1" hangingPunct="1"/>
            <a:endParaRPr lang="zh-CN" altLang="en-US" sz="1600">
              <a:solidFill>
                <a:schemeClr val="bg1"/>
              </a:solidFill>
              <a:latin typeface="微软雅黑" pitchFamily="34" charset="-122"/>
              <a:ea typeface="微软雅黑" pitchFamily="34" charset="-122"/>
            </a:endParaRPr>
          </a:p>
        </p:txBody>
      </p:sp>
      <p:sp>
        <p:nvSpPr>
          <p:cNvPr id="9" name="六边形 23"/>
          <p:cNvSpPr>
            <a:spLocks noChangeArrowheads="1"/>
          </p:cNvSpPr>
          <p:nvPr/>
        </p:nvSpPr>
        <p:spPr bwMode="auto">
          <a:xfrm rot="1570260">
            <a:off x="4859338" y="2787650"/>
            <a:ext cx="1778000" cy="1585913"/>
          </a:xfrm>
          <a:prstGeom prst="hexagon">
            <a:avLst>
              <a:gd name="adj" fmla="val 24971"/>
              <a:gd name="vf" fmla="val 115470"/>
            </a:avLst>
          </a:prstGeom>
          <a:solidFill>
            <a:srgbClr val="FF0000"/>
          </a:solidFill>
          <a:ln w="28575" algn="ctr">
            <a:solidFill>
              <a:srgbClr val="FF9900"/>
            </a:solidFill>
            <a:miter lim="800000"/>
            <a:headEnd/>
            <a:tailEnd/>
          </a:ln>
        </p:spPr>
        <p:txBody>
          <a:bodyPr lIns="68601" tIns="34301" rIns="68601" bIns="34301"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Palatino Linotype" pitchFamily="18" charset="0"/>
            </a:endParaRPr>
          </a:p>
        </p:txBody>
      </p:sp>
      <p:sp>
        <p:nvSpPr>
          <p:cNvPr id="10" name="文本框 36"/>
          <p:cNvSpPr txBox="1">
            <a:spLocks noChangeArrowheads="1"/>
          </p:cNvSpPr>
          <p:nvPr/>
        </p:nvSpPr>
        <p:spPr bwMode="auto">
          <a:xfrm>
            <a:off x="5027613" y="2928938"/>
            <a:ext cx="1441450"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FFF00"/>
                </a:solidFill>
                <a:effectLst>
                  <a:outerShdw blurRad="38100" dist="38100" dir="2700000" algn="tl">
                    <a:srgbClr val="C0C0C0"/>
                  </a:outerShdw>
                </a:effectLst>
                <a:latin typeface="微软雅黑" pitchFamily="34" charset="-122"/>
                <a:ea typeface="微软雅黑" pitchFamily="34" charset="-122"/>
              </a:rPr>
              <a:t>坚持</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领导带头</a:t>
            </a:r>
          </a:p>
          <a:p>
            <a:pPr algn="ctr" eaLnBrk="1" hangingPunct="1"/>
            <a:r>
              <a:rPr lang="zh-CN" altLang="en-US" sz="1600">
                <a:solidFill>
                  <a:schemeClr val="bg1"/>
                </a:solidFill>
                <a:latin typeface="微软雅黑" pitchFamily="34" charset="-122"/>
                <a:ea typeface="微软雅黑" pitchFamily="34" charset="-122"/>
              </a:rPr>
              <a:t>以上率下</a:t>
            </a:r>
          </a:p>
        </p:txBody>
      </p:sp>
      <p:pic>
        <p:nvPicPr>
          <p:cNvPr id="11"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19250"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48834"/>
                                        </p:tgtEl>
                                        <p:attrNameLst>
                                          <p:attrName>style.visibility</p:attrName>
                                        </p:attrNameLst>
                                      </p:cBhvr>
                                      <p:to>
                                        <p:strVal val="visible"/>
                                      </p:to>
                                    </p:set>
                                    <p:anim by="(-#ppt_w*2)" calcmode="lin" valueType="num">
                                      <p:cBhvr rctx="PPT">
                                        <p:cTn id="12" dur="500" autoRev="1" fill="hold">
                                          <p:stCondLst>
                                            <p:cond delay="0"/>
                                          </p:stCondLst>
                                        </p:cTn>
                                        <p:tgtEl>
                                          <p:spTgt spid="248834"/>
                                        </p:tgtEl>
                                        <p:attrNameLst>
                                          <p:attrName>ppt_w</p:attrName>
                                        </p:attrNameLst>
                                      </p:cBhvr>
                                    </p:anim>
                                    <p:anim by="(#ppt_w*0.50)" calcmode="lin" valueType="num">
                                      <p:cBhvr>
                                        <p:cTn id="13" dur="500" decel="50000" autoRev="1" fill="hold">
                                          <p:stCondLst>
                                            <p:cond delay="0"/>
                                          </p:stCondLst>
                                        </p:cTn>
                                        <p:tgtEl>
                                          <p:spTgt spid="248834"/>
                                        </p:tgtEl>
                                        <p:attrNameLst>
                                          <p:attrName>ppt_x</p:attrName>
                                        </p:attrNameLst>
                                      </p:cBhvr>
                                    </p:anim>
                                    <p:anim from="(-#ppt_h/2)" to="(#ppt_y)" calcmode="lin" valueType="num">
                                      <p:cBhvr>
                                        <p:cTn id="14" dur="1000" fill="hold">
                                          <p:stCondLst>
                                            <p:cond delay="0"/>
                                          </p:stCondLst>
                                        </p:cTn>
                                        <p:tgtEl>
                                          <p:spTgt spid="248834"/>
                                        </p:tgtEl>
                                        <p:attrNameLst>
                                          <p:attrName>ppt_y</p:attrName>
                                        </p:attrNameLst>
                                      </p:cBhvr>
                                    </p:anim>
                                    <p:animRot by="21600000">
                                      <p:cBhvr>
                                        <p:cTn id="15" dur="1000" fill="hold">
                                          <p:stCondLst>
                                            <p:cond delay="0"/>
                                          </p:stCondLst>
                                        </p:cTn>
                                        <p:tgtEl>
                                          <p:spTgt spid="248834"/>
                                        </p:tgtEl>
                                        <p:attrNameLst>
                                          <p:attrName>r</p:attrName>
                                        </p:attrNameLst>
                                      </p:cBhvr>
                                    </p:animRot>
                                  </p:childTnLst>
                                </p:cTn>
                              </p:par>
                            </p:childTnLst>
                          </p:cTn>
                        </p:par>
                        <p:par>
                          <p:cTn id="16" fill="hold" nodeType="afterGroup">
                            <p:stCondLst>
                              <p:cond delay="3200"/>
                            </p:stCondLst>
                            <p:childTnLst>
                              <p:par>
                                <p:cTn id="17" presetID="31" presetClass="entr" presetSubtype="0" fill="hold" grpId="0" nodeType="afterEffect">
                                  <p:stCondLst>
                                    <p:cond delay="0"/>
                                  </p:stCondLst>
                                  <p:iterate type="lt">
                                    <p:tmPct val="5000"/>
                                  </p:iterate>
                                  <p:childTnLst>
                                    <p:set>
                                      <p:cBhvr>
                                        <p:cTn id="18" dur="1" fill="hold">
                                          <p:stCondLst>
                                            <p:cond delay="0"/>
                                          </p:stCondLst>
                                        </p:cTn>
                                        <p:tgtEl>
                                          <p:spTgt spid="24"/>
                                        </p:tgtEl>
                                        <p:attrNameLst>
                                          <p:attrName>style.visibility</p:attrName>
                                        </p:attrNameLst>
                                      </p:cBhvr>
                                      <p:to>
                                        <p:strVal val="visible"/>
                                      </p:to>
                                    </p:set>
                                    <p:anim calcmode="lin" valueType="num">
                                      <p:cBhvr>
                                        <p:cTn id="19" dur="1000" fill="hold"/>
                                        <p:tgtEl>
                                          <p:spTgt spid="24"/>
                                        </p:tgtEl>
                                        <p:attrNameLst>
                                          <p:attrName>ppt_w</p:attrName>
                                        </p:attrNameLst>
                                      </p:cBhvr>
                                      <p:tavLst>
                                        <p:tav tm="0">
                                          <p:val>
                                            <p:fltVal val="0"/>
                                          </p:val>
                                        </p:tav>
                                        <p:tav tm="100000">
                                          <p:val>
                                            <p:strVal val="#ppt_w"/>
                                          </p:val>
                                        </p:tav>
                                      </p:tavLst>
                                    </p:anim>
                                    <p:anim calcmode="lin" valueType="num">
                                      <p:cBhvr>
                                        <p:cTn id="20" dur="1000" fill="hold"/>
                                        <p:tgtEl>
                                          <p:spTgt spid="24"/>
                                        </p:tgtEl>
                                        <p:attrNameLst>
                                          <p:attrName>ppt_h</p:attrName>
                                        </p:attrNameLst>
                                      </p:cBhvr>
                                      <p:tavLst>
                                        <p:tav tm="0">
                                          <p:val>
                                            <p:fltVal val="0"/>
                                          </p:val>
                                        </p:tav>
                                        <p:tav tm="100000">
                                          <p:val>
                                            <p:strVal val="#ppt_h"/>
                                          </p:val>
                                        </p:tav>
                                      </p:tavLst>
                                    </p:anim>
                                    <p:anim calcmode="lin" valueType="num">
                                      <p:cBhvr>
                                        <p:cTn id="21" dur="1000" fill="hold"/>
                                        <p:tgtEl>
                                          <p:spTgt spid="24"/>
                                        </p:tgtEl>
                                        <p:attrNameLst>
                                          <p:attrName>style.rotation</p:attrName>
                                        </p:attrNameLst>
                                      </p:cBhvr>
                                      <p:tavLst>
                                        <p:tav tm="0">
                                          <p:val>
                                            <p:fltVal val="90"/>
                                          </p:val>
                                        </p:tav>
                                        <p:tav tm="100000">
                                          <p:val>
                                            <p:fltVal val="0"/>
                                          </p:val>
                                        </p:tav>
                                      </p:tavLst>
                                    </p:anim>
                                    <p:animEffect transition="in" filter="fade">
                                      <p:cBhvr>
                                        <p:cTn id="22" dur="1000"/>
                                        <p:tgtEl>
                                          <p:spTgt spid="24"/>
                                        </p:tgtEl>
                                      </p:cBhvr>
                                    </p:animEffect>
                                  </p:childTnLst>
                                </p:cTn>
                              </p:par>
                            </p:childTnLst>
                          </p:cTn>
                        </p:par>
                        <p:par>
                          <p:cTn id="23" fill="hold" nodeType="afterGroup">
                            <p:stCondLst>
                              <p:cond delay="41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
                                        </p:tgtEl>
                                        <p:attrNameLst>
                                          <p:attrName>ppt_y</p:attrName>
                                        </p:attrNameLst>
                                      </p:cBhvr>
                                      <p:tavLst>
                                        <p:tav tm="0">
                                          <p:val>
                                            <p:strVal val="#ppt_y"/>
                                          </p:val>
                                        </p:tav>
                                        <p:tav tm="100000">
                                          <p:val>
                                            <p:strVal val="#ppt_y"/>
                                          </p:val>
                                        </p:tav>
                                      </p:tavLst>
                                    </p:anim>
                                    <p:anim calcmode="lin" valueType="num">
                                      <p:cBhvr>
                                        <p:cTn id="2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
                                        </p:tgtEl>
                                      </p:cBhvr>
                                    </p:animEffect>
                                  </p:childTnLst>
                                </p:cTn>
                              </p:par>
                            </p:childTnLst>
                          </p:cTn>
                        </p:par>
                        <p:par>
                          <p:cTn id="31" fill="hold" nodeType="afterGroup">
                            <p:stCondLst>
                              <p:cond delay="5450"/>
                            </p:stCondLst>
                            <p:childTnLst>
                              <p:par>
                                <p:cTn id="32" presetID="31" presetClass="entr" presetSubtype="0" fill="hold" grpId="0" nodeType="afterEffect">
                                  <p:stCondLst>
                                    <p:cond delay="0"/>
                                  </p:stCondLst>
                                  <p:iterate type="lt">
                                    <p:tmPct val="5000"/>
                                  </p:iterate>
                                  <p:childTnLst>
                                    <p:set>
                                      <p:cBhvr>
                                        <p:cTn id="33" dur="1" fill="hold">
                                          <p:stCondLst>
                                            <p:cond delay="0"/>
                                          </p:stCondLst>
                                        </p:cTn>
                                        <p:tgtEl>
                                          <p:spTgt spid="2"/>
                                        </p:tgtEl>
                                        <p:attrNameLst>
                                          <p:attrName>style.visibility</p:attrName>
                                        </p:attrNameLst>
                                      </p:cBhvr>
                                      <p:to>
                                        <p:strVal val="visible"/>
                                      </p:to>
                                    </p:set>
                                    <p:anim calcmode="lin" valueType="num">
                                      <p:cBhvr>
                                        <p:cTn id="34" dur="1000" fill="hold"/>
                                        <p:tgtEl>
                                          <p:spTgt spid="2"/>
                                        </p:tgtEl>
                                        <p:attrNameLst>
                                          <p:attrName>ppt_w</p:attrName>
                                        </p:attrNameLst>
                                      </p:cBhvr>
                                      <p:tavLst>
                                        <p:tav tm="0">
                                          <p:val>
                                            <p:fltVal val="0"/>
                                          </p:val>
                                        </p:tav>
                                        <p:tav tm="100000">
                                          <p:val>
                                            <p:strVal val="#ppt_w"/>
                                          </p:val>
                                        </p:tav>
                                      </p:tavLst>
                                    </p:anim>
                                    <p:anim calcmode="lin" valueType="num">
                                      <p:cBhvr>
                                        <p:cTn id="35" dur="1000" fill="hold"/>
                                        <p:tgtEl>
                                          <p:spTgt spid="2"/>
                                        </p:tgtEl>
                                        <p:attrNameLst>
                                          <p:attrName>ppt_h</p:attrName>
                                        </p:attrNameLst>
                                      </p:cBhvr>
                                      <p:tavLst>
                                        <p:tav tm="0">
                                          <p:val>
                                            <p:fltVal val="0"/>
                                          </p:val>
                                        </p:tav>
                                        <p:tav tm="100000">
                                          <p:val>
                                            <p:strVal val="#ppt_h"/>
                                          </p:val>
                                        </p:tav>
                                      </p:tavLst>
                                    </p:anim>
                                    <p:anim calcmode="lin" valueType="num">
                                      <p:cBhvr>
                                        <p:cTn id="36" dur="1000" fill="hold"/>
                                        <p:tgtEl>
                                          <p:spTgt spid="2"/>
                                        </p:tgtEl>
                                        <p:attrNameLst>
                                          <p:attrName>style.rotation</p:attrName>
                                        </p:attrNameLst>
                                      </p:cBhvr>
                                      <p:tavLst>
                                        <p:tav tm="0">
                                          <p:val>
                                            <p:fltVal val="90"/>
                                          </p:val>
                                        </p:tav>
                                        <p:tav tm="100000">
                                          <p:val>
                                            <p:fltVal val="0"/>
                                          </p:val>
                                        </p:tav>
                                      </p:tavLst>
                                    </p:anim>
                                    <p:animEffect transition="in" filter="fade">
                                      <p:cBhvr>
                                        <p:cTn id="37" dur="1000"/>
                                        <p:tgtEl>
                                          <p:spTgt spid="2"/>
                                        </p:tgtEl>
                                      </p:cBhvr>
                                    </p:animEffect>
                                  </p:childTnLst>
                                </p:cTn>
                              </p:par>
                            </p:childTnLst>
                          </p:cTn>
                        </p:par>
                        <p:par>
                          <p:cTn id="38" fill="hold" nodeType="afterGroup">
                            <p:stCondLst>
                              <p:cond delay="64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
                                        </p:tgtEl>
                                        <p:attrNameLst>
                                          <p:attrName>ppt_y</p:attrName>
                                        </p:attrNameLst>
                                      </p:cBhvr>
                                      <p:tavLst>
                                        <p:tav tm="0">
                                          <p:val>
                                            <p:strVal val="#ppt_y"/>
                                          </p:val>
                                        </p:tav>
                                        <p:tav tm="100000">
                                          <p:val>
                                            <p:strVal val="#ppt_y"/>
                                          </p:val>
                                        </p:tav>
                                      </p:tavLst>
                                    </p:anim>
                                    <p:anim calcmode="lin" valueType="num">
                                      <p:cBhvr>
                                        <p:cTn id="43"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
                                        </p:tgtEl>
                                      </p:cBhvr>
                                    </p:animEffect>
                                  </p:childTnLst>
                                </p:cTn>
                              </p:par>
                            </p:childTnLst>
                          </p:cTn>
                        </p:par>
                        <p:par>
                          <p:cTn id="46" fill="hold" nodeType="afterGroup">
                            <p:stCondLst>
                              <p:cond delay="7350"/>
                            </p:stCondLst>
                            <p:childTnLst>
                              <p:par>
                                <p:cTn id="47" presetID="31" presetClass="entr" presetSubtype="0" fill="hold" grpId="0" nodeType="afterEffect">
                                  <p:stCondLst>
                                    <p:cond delay="0"/>
                                  </p:stCondLst>
                                  <p:iterate type="lt">
                                    <p:tmPct val="5000"/>
                                  </p:iterate>
                                  <p:childTnLst>
                                    <p:set>
                                      <p:cBhvr>
                                        <p:cTn id="48" dur="1" fill="hold">
                                          <p:stCondLst>
                                            <p:cond delay="0"/>
                                          </p:stCondLst>
                                        </p:cTn>
                                        <p:tgtEl>
                                          <p:spTgt spid="4"/>
                                        </p:tgtEl>
                                        <p:attrNameLst>
                                          <p:attrName>style.visibility</p:attrName>
                                        </p:attrNameLst>
                                      </p:cBhvr>
                                      <p:to>
                                        <p:strVal val="visible"/>
                                      </p:to>
                                    </p:set>
                                    <p:anim calcmode="lin" valueType="num">
                                      <p:cBhvr>
                                        <p:cTn id="49" dur="1000" fill="hold"/>
                                        <p:tgtEl>
                                          <p:spTgt spid="4"/>
                                        </p:tgtEl>
                                        <p:attrNameLst>
                                          <p:attrName>ppt_w</p:attrName>
                                        </p:attrNameLst>
                                      </p:cBhvr>
                                      <p:tavLst>
                                        <p:tav tm="0">
                                          <p:val>
                                            <p:fltVal val="0"/>
                                          </p:val>
                                        </p:tav>
                                        <p:tav tm="100000">
                                          <p:val>
                                            <p:strVal val="#ppt_w"/>
                                          </p:val>
                                        </p:tav>
                                      </p:tavLst>
                                    </p:anim>
                                    <p:anim calcmode="lin" valueType="num">
                                      <p:cBhvr>
                                        <p:cTn id="50" dur="1000" fill="hold"/>
                                        <p:tgtEl>
                                          <p:spTgt spid="4"/>
                                        </p:tgtEl>
                                        <p:attrNameLst>
                                          <p:attrName>ppt_h</p:attrName>
                                        </p:attrNameLst>
                                      </p:cBhvr>
                                      <p:tavLst>
                                        <p:tav tm="0">
                                          <p:val>
                                            <p:fltVal val="0"/>
                                          </p:val>
                                        </p:tav>
                                        <p:tav tm="100000">
                                          <p:val>
                                            <p:strVal val="#ppt_h"/>
                                          </p:val>
                                        </p:tav>
                                      </p:tavLst>
                                    </p:anim>
                                    <p:anim calcmode="lin" valueType="num">
                                      <p:cBhvr>
                                        <p:cTn id="51" dur="1000" fill="hold"/>
                                        <p:tgtEl>
                                          <p:spTgt spid="4"/>
                                        </p:tgtEl>
                                        <p:attrNameLst>
                                          <p:attrName>style.rotation</p:attrName>
                                        </p:attrNameLst>
                                      </p:cBhvr>
                                      <p:tavLst>
                                        <p:tav tm="0">
                                          <p:val>
                                            <p:fltVal val="90"/>
                                          </p:val>
                                        </p:tav>
                                        <p:tav tm="100000">
                                          <p:val>
                                            <p:fltVal val="0"/>
                                          </p:val>
                                        </p:tav>
                                      </p:tavLst>
                                    </p:anim>
                                    <p:animEffect transition="in" filter="fade">
                                      <p:cBhvr>
                                        <p:cTn id="52" dur="1000"/>
                                        <p:tgtEl>
                                          <p:spTgt spid="4"/>
                                        </p:tgtEl>
                                      </p:cBhvr>
                                    </p:animEffect>
                                  </p:childTnLst>
                                </p:cTn>
                              </p:par>
                            </p:childTnLst>
                          </p:cTn>
                        </p:par>
                        <p:par>
                          <p:cTn id="53" fill="hold" nodeType="afterGroup">
                            <p:stCondLst>
                              <p:cond delay="83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6"/>
                                        </p:tgtEl>
                                        <p:attrNameLst>
                                          <p:attrName>ppt_y</p:attrName>
                                        </p:attrNameLst>
                                      </p:cBhvr>
                                      <p:tavLst>
                                        <p:tav tm="0">
                                          <p:val>
                                            <p:strVal val="#ppt_y"/>
                                          </p:val>
                                        </p:tav>
                                        <p:tav tm="100000">
                                          <p:val>
                                            <p:strVal val="#ppt_y"/>
                                          </p:val>
                                        </p:tav>
                                      </p:tavLst>
                                    </p:anim>
                                    <p:anim calcmode="lin" valueType="num">
                                      <p:cBhvr>
                                        <p:cTn id="5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6"/>
                                        </p:tgtEl>
                                      </p:cBhvr>
                                    </p:animEffect>
                                  </p:childTnLst>
                                </p:cTn>
                              </p:par>
                            </p:childTnLst>
                          </p:cTn>
                        </p:par>
                        <p:par>
                          <p:cTn id="61" fill="hold" nodeType="afterGroup">
                            <p:stCondLst>
                              <p:cond delay="9300"/>
                            </p:stCondLst>
                            <p:childTnLst>
                              <p:par>
                                <p:cTn id="62" presetID="31" presetClass="entr" presetSubtype="0" fill="hold" grpId="0" nodeType="afterEffect">
                                  <p:stCondLst>
                                    <p:cond delay="0"/>
                                  </p:stCondLst>
                                  <p:iterate type="lt">
                                    <p:tmPct val="5000"/>
                                  </p:iterate>
                                  <p:childTnLst>
                                    <p:set>
                                      <p:cBhvr>
                                        <p:cTn id="63" dur="1" fill="hold">
                                          <p:stCondLst>
                                            <p:cond delay="0"/>
                                          </p:stCondLst>
                                        </p:cTn>
                                        <p:tgtEl>
                                          <p:spTgt spid="7"/>
                                        </p:tgtEl>
                                        <p:attrNameLst>
                                          <p:attrName>style.visibility</p:attrName>
                                        </p:attrNameLst>
                                      </p:cBhvr>
                                      <p:to>
                                        <p:strVal val="visible"/>
                                      </p:to>
                                    </p:set>
                                    <p:anim calcmode="lin" valueType="num">
                                      <p:cBhvr>
                                        <p:cTn id="64" dur="1000" fill="hold"/>
                                        <p:tgtEl>
                                          <p:spTgt spid="7"/>
                                        </p:tgtEl>
                                        <p:attrNameLst>
                                          <p:attrName>ppt_w</p:attrName>
                                        </p:attrNameLst>
                                      </p:cBhvr>
                                      <p:tavLst>
                                        <p:tav tm="0">
                                          <p:val>
                                            <p:fltVal val="0"/>
                                          </p:val>
                                        </p:tav>
                                        <p:tav tm="100000">
                                          <p:val>
                                            <p:strVal val="#ppt_w"/>
                                          </p:val>
                                        </p:tav>
                                      </p:tavLst>
                                    </p:anim>
                                    <p:anim calcmode="lin" valueType="num">
                                      <p:cBhvr>
                                        <p:cTn id="65" dur="1000" fill="hold"/>
                                        <p:tgtEl>
                                          <p:spTgt spid="7"/>
                                        </p:tgtEl>
                                        <p:attrNameLst>
                                          <p:attrName>ppt_h</p:attrName>
                                        </p:attrNameLst>
                                      </p:cBhvr>
                                      <p:tavLst>
                                        <p:tav tm="0">
                                          <p:val>
                                            <p:fltVal val="0"/>
                                          </p:val>
                                        </p:tav>
                                        <p:tav tm="100000">
                                          <p:val>
                                            <p:strVal val="#ppt_h"/>
                                          </p:val>
                                        </p:tav>
                                      </p:tavLst>
                                    </p:anim>
                                    <p:anim calcmode="lin" valueType="num">
                                      <p:cBhvr>
                                        <p:cTn id="66" dur="1000" fill="hold"/>
                                        <p:tgtEl>
                                          <p:spTgt spid="7"/>
                                        </p:tgtEl>
                                        <p:attrNameLst>
                                          <p:attrName>style.rotation</p:attrName>
                                        </p:attrNameLst>
                                      </p:cBhvr>
                                      <p:tavLst>
                                        <p:tav tm="0">
                                          <p:val>
                                            <p:fltVal val="90"/>
                                          </p:val>
                                        </p:tav>
                                        <p:tav tm="100000">
                                          <p:val>
                                            <p:fltVal val="0"/>
                                          </p:val>
                                        </p:tav>
                                      </p:tavLst>
                                    </p:anim>
                                    <p:animEffect transition="in" filter="fade">
                                      <p:cBhvr>
                                        <p:cTn id="67" dur="1000"/>
                                        <p:tgtEl>
                                          <p:spTgt spid="7"/>
                                        </p:tgtEl>
                                      </p:cBhvr>
                                    </p:animEffect>
                                  </p:childTnLst>
                                </p:cTn>
                              </p:par>
                            </p:childTnLst>
                          </p:cTn>
                        </p:par>
                        <p:par>
                          <p:cTn id="68" fill="hold" nodeType="afterGroup">
                            <p:stCondLst>
                              <p:cond delay="1025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8"/>
                                        </p:tgtEl>
                                        <p:attrNameLst>
                                          <p:attrName>style.visibility</p:attrName>
                                        </p:attrNameLst>
                                      </p:cBhvr>
                                      <p:to>
                                        <p:strVal val="visible"/>
                                      </p:to>
                                    </p:set>
                                    <p:anim calcmode="lin" valueType="num">
                                      <p:cBhvr>
                                        <p:cTn id="7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8"/>
                                        </p:tgtEl>
                                        <p:attrNameLst>
                                          <p:attrName>ppt_y</p:attrName>
                                        </p:attrNameLst>
                                      </p:cBhvr>
                                      <p:tavLst>
                                        <p:tav tm="0">
                                          <p:val>
                                            <p:strVal val="#ppt_y"/>
                                          </p:val>
                                        </p:tav>
                                        <p:tav tm="100000">
                                          <p:val>
                                            <p:strVal val="#ppt_y"/>
                                          </p:val>
                                        </p:tav>
                                      </p:tavLst>
                                    </p:anim>
                                    <p:anim calcmode="lin" valueType="num">
                                      <p:cBhvr>
                                        <p:cTn id="7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8"/>
                                        </p:tgtEl>
                                      </p:cBhvr>
                                    </p:animEffect>
                                  </p:childTnLst>
                                </p:cTn>
                              </p:par>
                            </p:childTnLst>
                          </p:cTn>
                        </p:par>
                        <p:par>
                          <p:cTn id="76" fill="hold" nodeType="afterGroup">
                            <p:stCondLst>
                              <p:cond delay="11200"/>
                            </p:stCondLst>
                            <p:childTnLst>
                              <p:par>
                                <p:cTn id="77" presetID="31" presetClass="entr" presetSubtype="0" fill="hold" grpId="0" nodeType="afterEffect">
                                  <p:stCondLst>
                                    <p:cond delay="0"/>
                                  </p:stCondLst>
                                  <p:iterate type="lt">
                                    <p:tmPct val="5000"/>
                                  </p:iterate>
                                  <p:childTnLst>
                                    <p:set>
                                      <p:cBhvr>
                                        <p:cTn id="78" dur="1" fill="hold">
                                          <p:stCondLst>
                                            <p:cond delay="0"/>
                                          </p:stCondLst>
                                        </p:cTn>
                                        <p:tgtEl>
                                          <p:spTgt spid="9"/>
                                        </p:tgtEl>
                                        <p:attrNameLst>
                                          <p:attrName>style.visibility</p:attrName>
                                        </p:attrNameLst>
                                      </p:cBhvr>
                                      <p:to>
                                        <p:strVal val="visible"/>
                                      </p:to>
                                    </p:set>
                                    <p:anim calcmode="lin" valueType="num">
                                      <p:cBhvr>
                                        <p:cTn id="79" dur="1000" fill="hold"/>
                                        <p:tgtEl>
                                          <p:spTgt spid="9"/>
                                        </p:tgtEl>
                                        <p:attrNameLst>
                                          <p:attrName>ppt_w</p:attrName>
                                        </p:attrNameLst>
                                      </p:cBhvr>
                                      <p:tavLst>
                                        <p:tav tm="0">
                                          <p:val>
                                            <p:fltVal val="0"/>
                                          </p:val>
                                        </p:tav>
                                        <p:tav tm="100000">
                                          <p:val>
                                            <p:strVal val="#ppt_w"/>
                                          </p:val>
                                        </p:tav>
                                      </p:tavLst>
                                    </p:anim>
                                    <p:anim calcmode="lin" valueType="num">
                                      <p:cBhvr>
                                        <p:cTn id="80" dur="1000" fill="hold"/>
                                        <p:tgtEl>
                                          <p:spTgt spid="9"/>
                                        </p:tgtEl>
                                        <p:attrNameLst>
                                          <p:attrName>ppt_h</p:attrName>
                                        </p:attrNameLst>
                                      </p:cBhvr>
                                      <p:tavLst>
                                        <p:tav tm="0">
                                          <p:val>
                                            <p:fltVal val="0"/>
                                          </p:val>
                                        </p:tav>
                                        <p:tav tm="100000">
                                          <p:val>
                                            <p:strVal val="#ppt_h"/>
                                          </p:val>
                                        </p:tav>
                                      </p:tavLst>
                                    </p:anim>
                                    <p:anim calcmode="lin" valueType="num">
                                      <p:cBhvr>
                                        <p:cTn id="81" dur="1000" fill="hold"/>
                                        <p:tgtEl>
                                          <p:spTgt spid="9"/>
                                        </p:tgtEl>
                                        <p:attrNameLst>
                                          <p:attrName>style.rotation</p:attrName>
                                        </p:attrNameLst>
                                      </p:cBhvr>
                                      <p:tavLst>
                                        <p:tav tm="0">
                                          <p:val>
                                            <p:fltVal val="90"/>
                                          </p:val>
                                        </p:tav>
                                        <p:tav tm="100000">
                                          <p:val>
                                            <p:fltVal val="0"/>
                                          </p:val>
                                        </p:tav>
                                      </p:tavLst>
                                    </p:anim>
                                    <p:animEffect transition="in" filter="fade">
                                      <p:cBhvr>
                                        <p:cTn id="82" dur="1000"/>
                                        <p:tgtEl>
                                          <p:spTgt spid="9"/>
                                        </p:tgtEl>
                                      </p:cBhvr>
                                    </p:animEffect>
                                  </p:childTnLst>
                                </p:cTn>
                              </p:par>
                            </p:childTnLst>
                          </p:cTn>
                        </p:par>
                        <p:par>
                          <p:cTn id="83" fill="hold" nodeType="afterGroup">
                            <p:stCondLst>
                              <p:cond delay="121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10"/>
                                        </p:tgtEl>
                                        <p:attrNameLst>
                                          <p:attrName>style.visibility</p:attrName>
                                        </p:attrNameLst>
                                      </p:cBhvr>
                                      <p:to>
                                        <p:strVal val="visible"/>
                                      </p:to>
                                    </p:set>
                                    <p:anim calcmode="lin" valueType="num">
                                      <p:cBhvr>
                                        <p:cTn id="8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10"/>
                                        </p:tgtEl>
                                        <p:attrNameLst>
                                          <p:attrName>ppt_y</p:attrName>
                                        </p:attrNameLst>
                                      </p:cBhvr>
                                      <p:tavLst>
                                        <p:tav tm="0">
                                          <p:val>
                                            <p:strVal val="#ppt_y"/>
                                          </p:val>
                                        </p:tav>
                                        <p:tav tm="100000">
                                          <p:val>
                                            <p:strVal val="#ppt_y"/>
                                          </p:val>
                                        </p:tav>
                                      </p:tavLst>
                                    </p:anim>
                                    <p:anim calcmode="lin" valueType="num">
                                      <p:cBhvr>
                                        <p:cTn id="8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4" grpId="0"/>
      <p:bldP spid="24" grpId="0" animBg="1"/>
      <p:bldP spid="5" grpId="0"/>
      <p:bldP spid="2" grpId="0" animBg="1"/>
      <p:bldP spid="3" grpId="0"/>
      <p:bldP spid="4" grpId="0" animBg="1"/>
      <p:bldP spid="6" grpId="0"/>
      <p:bldP spid="7" grpId="0" animBg="1"/>
      <p:bldP spid="8" grpId="0"/>
      <p:bldP spid="9" grpId="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标题 9"/>
          <p:cNvSpPr>
            <a:spLocks/>
          </p:cNvSpPr>
          <p:nvPr/>
        </p:nvSpPr>
        <p:spPr bwMode="auto">
          <a:xfrm>
            <a:off x="2051050" y="414338"/>
            <a:ext cx="67691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“两学一做”学习教育的开展形式</a:t>
            </a:r>
          </a:p>
        </p:txBody>
      </p:sp>
      <p:grpSp>
        <p:nvGrpSpPr>
          <p:cNvPr id="46" name="组合 45"/>
          <p:cNvGrpSpPr>
            <a:grpSpLocks/>
          </p:cNvGrpSpPr>
          <p:nvPr/>
        </p:nvGrpSpPr>
        <p:grpSpPr bwMode="auto">
          <a:xfrm>
            <a:off x="1835150" y="1639888"/>
            <a:ext cx="2482850" cy="1403350"/>
            <a:chOff x="1908920" y="2122026"/>
            <a:chExt cx="2376264" cy="1296144"/>
          </a:xfrm>
        </p:grpSpPr>
        <p:sp>
          <p:nvSpPr>
            <p:cNvPr id="3" name="五边形 2"/>
            <p:cNvSpPr>
              <a:spLocks noChangeArrowheads="1"/>
            </p:cNvSpPr>
            <p:nvPr/>
          </p:nvSpPr>
          <p:spPr bwMode="auto">
            <a:xfrm>
              <a:off x="1908920" y="2122026"/>
              <a:ext cx="2376264" cy="1296144"/>
            </a:xfrm>
            <a:prstGeom prst="homePlate">
              <a:avLst>
                <a:gd name="adj" fmla="val 41182"/>
              </a:avLst>
            </a:prstGeom>
            <a:solidFill>
              <a:srgbClr val="FF000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algn="ctr" fontAlgn="auto">
                <a:spcBef>
                  <a:spcPts val="0"/>
                </a:spcBef>
                <a:spcAft>
                  <a:spcPts val="0"/>
                </a:spcAft>
                <a:defRPr/>
              </a:pPr>
              <a:endParaRPr lang="zh-CN" altLang="en-US">
                <a:solidFill>
                  <a:schemeClr val="lt1"/>
                </a:solidFill>
                <a:latin typeface="+mn-lt"/>
                <a:ea typeface="+mn-ea"/>
              </a:endParaRPr>
            </a:p>
          </p:txBody>
        </p:sp>
        <p:grpSp>
          <p:nvGrpSpPr>
            <p:cNvPr id="250889" name="组合 30"/>
            <p:cNvGrpSpPr>
              <a:grpSpLocks/>
            </p:cNvGrpSpPr>
            <p:nvPr/>
          </p:nvGrpSpPr>
          <p:grpSpPr bwMode="auto">
            <a:xfrm>
              <a:off x="2335363" y="2365548"/>
              <a:ext cx="1224136" cy="804698"/>
              <a:chOff x="774626" y="3288168"/>
              <a:chExt cx="1224136" cy="804698"/>
            </a:xfrm>
          </p:grpSpPr>
          <p:sp>
            <p:nvSpPr>
              <p:cNvPr id="250890" name="TextBox 31"/>
              <p:cNvSpPr txBox="1">
                <a:spLocks noChangeArrowheads="1"/>
              </p:cNvSpPr>
              <p:nvPr/>
            </p:nvSpPr>
            <p:spPr bwMode="auto">
              <a:xfrm>
                <a:off x="774626" y="3288168"/>
                <a:ext cx="1224136" cy="25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891" name="TextBox 32"/>
              <p:cNvSpPr txBox="1">
                <a:spLocks noChangeArrowheads="1"/>
              </p:cNvSpPr>
              <p:nvPr/>
            </p:nvSpPr>
            <p:spPr bwMode="auto">
              <a:xfrm>
                <a:off x="774626" y="3471387"/>
                <a:ext cx="1224136" cy="25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892" name="TextBox 33"/>
              <p:cNvSpPr txBox="1">
                <a:spLocks noChangeArrowheads="1"/>
              </p:cNvSpPr>
              <p:nvPr/>
            </p:nvSpPr>
            <p:spPr bwMode="auto">
              <a:xfrm>
                <a:off x="774626" y="3656072"/>
                <a:ext cx="1224136" cy="25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893" name="TextBox 34"/>
              <p:cNvSpPr txBox="1">
                <a:spLocks noChangeArrowheads="1"/>
              </p:cNvSpPr>
              <p:nvPr/>
            </p:nvSpPr>
            <p:spPr bwMode="auto">
              <a:xfrm>
                <a:off x="774626" y="3839291"/>
                <a:ext cx="1224136" cy="25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grpSp>
      </p:grpSp>
      <p:grpSp>
        <p:nvGrpSpPr>
          <p:cNvPr id="47" name="组合 46"/>
          <p:cNvGrpSpPr>
            <a:grpSpLocks/>
          </p:cNvGrpSpPr>
          <p:nvPr/>
        </p:nvGrpSpPr>
        <p:grpSpPr bwMode="auto">
          <a:xfrm>
            <a:off x="4151313" y="1617663"/>
            <a:ext cx="2484437" cy="1403350"/>
            <a:chOff x="4127054" y="2122026"/>
            <a:chExt cx="2376264" cy="1296144"/>
          </a:xfrm>
        </p:grpSpPr>
        <p:sp>
          <p:nvSpPr>
            <p:cNvPr id="6" name="五边形 4"/>
            <p:cNvSpPr/>
            <p:nvPr/>
          </p:nvSpPr>
          <p:spPr>
            <a:xfrm>
              <a:off x="4127054" y="2122026"/>
              <a:ext cx="2376264" cy="1296144"/>
            </a:xfrm>
            <a:custGeom>
              <a:avLst/>
              <a:gdLst/>
              <a:ahLst/>
              <a:cxnLst/>
              <a:rect l="l" t="t" r="r" b="b"/>
              <a:pathLst>
                <a:path w="2376264" h="1296144">
                  <a:moveTo>
                    <a:pt x="0" y="0"/>
                  </a:moveTo>
                  <a:lnTo>
                    <a:pt x="1842486" y="0"/>
                  </a:lnTo>
                  <a:lnTo>
                    <a:pt x="2376264" y="648072"/>
                  </a:lnTo>
                  <a:lnTo>
                    <a:pt x="1842486" y="1296144"/>
                  </a:lnTo>
                  <a:lnTo>
                    <a:pt x="0" y="1296144"/>
                  </a:lnTo>
                  <a:lnTo>
                    <a:pt x="0" y="1085205"/>
                  </a:lnTo>
                  <a:lnTo>
                    <a:pt x="360040" y="648072"/>
                  </a:lnTo>
                  <a:lnTo>
                    <a:pt x="0" y="210939"/>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50896" name="组合 35"/>
            <p:cNvGrpSpPr>
              <a:grpSpLocks/>
            </p:cNvGrpSpPr>
            <p:nvPr/>
          </p:nvGrpSpPr>
          <p:grpSpPr bwMode="auto">
            <a:xfrm>
              <a:off x="4703118" y="2365548"/>
              <a:ext cx="1224136" cy="804698"/>
              <a:chOff x="774626" y="3288168"/>
              <a:chExt cx="1224136" cy="804698"/>
            </a:xfrm>
          </p:grpSpPr>
          <p:sp>
            <p:nvSpPr>
              <p:cNvPr id="250897" name="TextBox 36"/>
              <p:cNvSpPr txBox="1">
                <a:spLocks noChangeArrowheads="1"/>
              </p:cNvSpPr>
              <p:nvPr/>
            </p:nvSpPr>
            <p:spPr bwMode="auto">
              <a:xfrm>
                <a:off x="774626" y="3288168"/>
                <a:ext cx="1224136" cy="25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898" name="TextBox 37"/>
              <p:cNvSpPr txBox="1">
                <a:spLocks noChangeArrowheads="1"/>
              </p:cNvSpPr>
              <p:nvPr/>
            </p:nvSpPr>
            <p:spPr bwMode="auto">
              <a:xfrm>
                <a:off x="774626" y="3471387"/>
                <a:ext cx="1224136" cy="25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899" name="TextBox 38"/>
              <p:cNvSpPr txBox="1">
                <a:spLocks noChangeArrowheads="1"/>
              </p:cNvSpPr>
              <p:nvPr/>
            </p:nvSpPr>
            <p:spPr bwMode="auto">
              <a:xfrm>
                <a:off x="774626" y="3656072"/>
                <a:ext cx="1224136" cy="25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900" name="TextBox 39"/>
              <p:cNvSpPr txBox="1">
                <a:spLocks noChangeArrowheads="1"/>
              </p:cNvSpPr>
              <p:nvPr/>
            </p:nvSpPr>
            <p:spPr bwMode="auto">
              <a:xfrm>
                <a:off x="774626" y="3839291"/>
                <a:ext cx="1224136" cy="25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grpSp>
      </p:grpSp>
      <p:grpSp>
        <p:nvGrpSpPr>
          <p:cNvPr id="48" name="组合 47"/>
          <p:cNvGrpSpPr>
            <a:grpSpLocks/>
          </p:cNvGrpSpPr>
          <p:nvPr/>
        </p:nvGrpSpPr>
        <p:grpSpPr bwMode="auto">
          <a:xfrm>
            <a:off x="6443663" y="1639888"/>
            <a:ext cx="2484437" cy="1403350"/>
            <a:chOff x="6373416" y="2122026"/>
            <a:chExt cx="2376264" cy="1296144"/>
          </a:xfrm>
        </p:grpSpPr>
        <p:sp>
          <p:nvSpPr>
            <p:cNvPr id="2" name="五边形 4"/>
            <p:cNvSpPr>
              <a:spLocks/>
            </p:cNvSpPr>
            <p:nvPr/>
          </p:nvSpPr>
          <p:spPr bwMode="auto">
            <a:xfrm>
              <a:off x="6373416" y="2122026"/>
              <a:ext cx="2376264" cy="1296144"/>
            </a:xfrm>
            <a:custGeom>
              <a:avLst/>
              <a:gdLst>
                <a:gd name="T0" fmla="*/ 0 w 2376264"/>
                <a:gd name="T1" fmla="*/ 0 h 1296144"/>
                <a:gd name="T2" fmla="*/ 1842486 w 2376264"/>
                <a:gd name="T3" fmla="*/ 0 h 1296144"/>
                <a:gd name="T4" fmla="*/ 2376264 w 2376264"/>
                <a:gd name="T5" fmla="*/ 648072 h 1296144"/>
                <a:gd name="T6" fmla="*/ 1842486 w 2376264"/>
                <a:gd name="T7" fmla="*/ 1296144 h 1296144"/>
                <a:gd name="T8" fmla="*/ 0 w 2376264"/>
                <a:gd name="T9" fmla="*/ 1296144 h 1296144"/>
                <a:gd name="T10" fmla="*/ 0 w 2376264"/>
                <a:gd name="T11" fmla="*/ 1085205 h 1296144"/>
                <a:gd name="T12" fmla="*/ 360040 w 2376264"/>
                <a:gd name="T13" fmla="*/ 648072 h 1296144"/>
                <a:gd name="T14" fmla="*/ 0 w 2376264"/>
                <a:gd name="T15" fmla="*/ 210939 h 1296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6264" h="1296144">
                  <a:moveTo>
                    <a:pt x="0" y="0"/>
                  </a:moveTo>
                  <a:lnTo>
                    <a:pt x="1842486" y="0"/>
                  </a:lnTo>
                  <a:lnTo>
                    <a:pt x="2376264" y="648072"/>
                  </a:lnTo>
                  <a:lnTo>
                    <a:pt x="1842486" y="1296144"/>
                  </a:lnTo>
                  <a:lnTo>
                    <a:pt x="0" y="1296144"/>
                  </a:lnTo>
                  <a:lnTo>
                    <a:pt x="0" y="1085205"/>
                  </a:lnTo>
                  <a:lnTo>
                    <a:pt x="360040" y="648072"/>
                  </a:lnTo>
                  <a:lnTo>
                    <a:pt x="0" y="210939"/>
                  </a:lnTo>
                  <a:close/>
                </a:path>
              </a:pathLst>
            </a:custGeom>
            <a:solidFill>
              <a:srgbClr val="993300"/>
            </a:solidFill>
            <a:ln>
              <a:noFill/>
            </a:ln>
            <a:extLst>
              <a:ext uri="{91240B29-F687-4F45-9708-019B960494DF}">
                <a14:hiddenLine xmlns:a14="http://schemas.microsoft.com/office/drawing/2010/main" w="25400" cap="flat" cmpd="sng" algn="ctr">
                  <a:solidFill>
                    <a:srgbClr val="000000"/>
                  </a:solidFill>
                  <a:prstDash val="solid"/>
                  <a:round/>
                  <a:headEnd/>
                  <a:tailEnd/>
                </a14:hiddenLine>
              </a:ext>
            </a:extLst>
          </p:spPr>
          <p:txBody>
            <a:bodyPr anchor="ctr"/>
            <a:lstStyle/>
            <a:p>
              <a:endParaRPr lang="zh-CN" altLang="en-US"/>
            </a:p>
          </p:txBody>
        </p:sp>
        <p:grpSp>
          <p:nvGrpSpPr>
            <p:cNvPr id="250903" name="组合 40"/>
            <p:cNvGrpSpPr>
              <a:grpSpLocks/>
            </p:cNvGrpSpPr>
            <p:nvPr/>
          </p:nvGrpSpPr>
          <p:grpSpPr bwMode="auto">
            <a:xfrm>
              <a:off x="6972647" y="2365548"/>
              <a:ext cx="1224136" cy="804698"/>
              <a:chOff x="774626" y="3288168"/>
              <a:chExt cx="1224136" cy="804698"/>
            </a:xfrm>
          </p:grpSpPr>
          <p:sp>
            <p:nvSpPr>
              <p:cNvPr id="250904" name="TextBox 41"/>
              <p:cNvSpPr txBox="1">
                <a:spLocks noChangeArrowheads="1"/>
              </p:cNvSpPr>
              <p:nvPr/>
            </p:nvSpPr>
            <p:spPr bwMode="auto">
              <a:xfrm>
                <a:off x="774626" y="3288168"/>
                <a:ext cx="1224136" cy="25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905" name="TextBox 42"/>
              <p:cNvSpPr txBox="1">
                <a:spLocks noChangeArrowheads="1"/>
              </p:cNvSpPr>
              <p:nvPr/>
            </p:nvSpPr>
            <p:spPr bwMode="auto">
              <a:xfrm>
                <a:off x="774626" y="3471387"/>
                <a:ext cx="1224136" cy="25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906" name="TextBox 43"/>
              <p:cNvSpPr txBox="1">
                <a:spLocks noChangeArrowheads="1"/>
              </p:cNvSpPr>
              <p:nvPr/>
            </p:nvSpPr>
            <p:spPr bwMode="auto">
              <a:xfrm>
                <a:off x="774626" y="3656072"/>
                <a:ext cx="1224136" cy="25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907" name="TextBox 44"/>
              <p:cNvSpPr txBox="1">
                <a:spLocks noChangeArrowheads="1"/>
              </p:cNvSpPr>
              <p:nvPr/>
            </p:nvSpPr>
            <p:spPr bwMode="auto">
              <a:xfrm>
                <a:off x="774626" y="3839291"/>
                <a:ext cx="1224136" cy="25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grpSp>
      </p:grpSp>
      <p:grpSp>
        <p:nvGrpSpPr>
          <p:cNvPr id="7" name="组合 6"/>
          <p:cNvGrpSpPr>
            <a:grpSpLocks/>
          </p:cNvGrpSpPr>
          <p:nvPr/>
        </p:nvGrpSpPr>
        <p:grpSpPr bwMode="auto">
          <a:xfrm>
            <a:off x="1908175" y="1206500"/>
            <a:ext cx="431800" cy="431800"/>
            <a:chOff x="323528" y="2826246"/>
            <a:chExt cx="432048" cy="432048"/>
          </a:xfrm>
        </p:grpSpPr>
        <p:sp>
          <p:nvSpPr>
            <p:cNvPr id="8" name="椭圆 7"/>
            <p:cNvSpPr>
              <a:spLocks noChangeArrowheads="1"/>
            </p:cNvSpPr>
            <p:nvPr/>
          </p:nvSpPr>
          <p:spPr bwMode="auto">
            <a:xfrm>
              <a:off x="323528" y="2826246"/>
              <a:ext cx="432048" cy="432048"/>
            </a:xfrm>
            <a:prstGeom prst="ellipse">
              <a:avLst/>
            </a:prstGeom>
            <a:solidFill>
              <a:srgbClr val="FF0000"/>
            </a:solidFill>
            <a:ln w="25400" algn="ctr">
              <a:solidFill>
                <a:srgbClr val="D9D9D9"/>
              </a:solidFill>
              <a:round/>
              <a:headEnd/>
              <a:tailEnd/>
            </a:ln>
          </p:spPr>
          <p:txBody>
            <a:bodyPr anchor="ctr"/>
            <a:lstStyle/>
            <a:p>
              <a:pPr algn="ctr" fontAlgn="auto">
                <a:spcBef>
                  <a:spcPts val="0"/>
                </a:spcBef>
                <a:spcAft>
                  <a:spcPts val="0"/>
                </a:spcAft>
                <a:defRPr/>
              </a:pPr>
              <a:endParaRPr lang="zh-CN" altLang="en-US">
                <a:solidFill>
                  <a:schemeClr val="lt1"/>
                </a:solidFill>
                <a:latin typeface="+mn-lt"/>
                <a:ea typeface="+mn-ea"/>
              </a:endParaRPr>
            </a:p>
          </p:txBody>
        </p:sp>
        <p:sp>
          <p:nvSpPr>
            <p:cNvPr id="250910" name="TextBox 8"/>
            <p:cNvSpPr txBox="1">
              <a:spLocks noChangeArrowheads="1"/>
            </p:cNvSpPr>
            <p:nvPr/>
          </p:nvSpPr>
          <p:spPr bwMode="auto">
            <a:xfrm>
              <a:off x="402949" y="2869133"/>
              <a:ext cx="311328" cy="36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solidFill>
                    <a:schemeClr val="bg1"/>
                  </a:solidFill>
                  <a:latin typeface="方正大黑简体" pitchFamily="65" charset="-122"/>
                  <a:ea typeface="微软雅黑" pitchFamily="34" charset="-122"/>
                </a:rPr>
                <a:t>1</a:t>
              </a:r>
              <a:endParaRPr lang="zh-CN" altLang="en-US">
                <a:solidFill>
                  <a:schemeClr val="bg1"/>
                </a:solidFill>
                <a:latin typeface="方正大黑简体" pitchFamily="65" charset="-122"/>
                <a:ea typeface="微软雅黑" pitchFamily="34" charset="-122"/>
              </a:endParaRPr>
            </a:p>
          </p:txBody>
        </p:sp>
      </p:grpSp>
      <p:grpSp>
        <p:nvGrpSpPr>
          <p:cNvPr id="10" name="组合 9"/>
          <p:cNvGrpSpPr>
            <a:grpSpLocks/>
          </p:cNvGrpSpPr>
          <p:nvPr/>
        </p:nvGrpSpPr>
        <p:grpSpPr bwMode="auto">
          <a:xfrm>
            <a:off x="4167188" y="1254125"/>
            <a:ext cx="433387" cy="431800"/>
            <a:chOff x="323528" y="2826246"/>
            <a:chExt cx="432048" cy="432048"/>
          </a:xfrm>
        </p:grpSpPr>
        <p:sp>
          <p:nvSpPr>
            <p:cNvPr id="11" name="椭圆 10"/>
            <p:cNvSpPr/>
            <p:nvPr/>
          </p:nvSpPr>
          <p:spPr>
            <a:xfrm>
              <a:off x="323528" y="2826246"/>
              <a:ext cx="432048" cy="432048"/>
            </a:xfrm>
            <a:prstGeom prst="ellipse">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0913" name="TextBox 11"/>
            <p:cNvSpPr txBox="1">
              <a:spLocks noChangeArrowheads="1"/>
            </p:cNvSpPr>
            <p:nvPr/>
          </p:nvSpPr>
          <p:spPr bwMode="auto">
            <a:xfrm>
              <a:off x="393162" y="2859603"/>
              <a:ext cx="310188" cy="36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solidFill>
                    <a:schemeClr val="bg1"/>
                  </a:solidFill>
                  <a:latin typeface="方正大黑简体" pitchFamily="65" charset="-122"/>
                  <a:ea typeface="微软雅黑" pitchFamily="34" charset="-122"/>
                </a:rPr>
                <a:t>2</a:t>
              </a:r>
              <a:endParaRPr lang="zh-CN" altLang="en-US">
                <a:solidFill>
                  <a:schemeClr val="bg1"/>
                </a:solidFill>
                <a:latin typeface="方正大黑简体" pitchFamily="65" charset="-122"/>
                <a:ea typeface="微软雅黑" pitchFamily="34" charset="-122"/>
              </a:endParaRPr>
            </a:p>
          </p:txBody>
        </p:sp>
      </p:grpSp>
      <p:grpSp>
        <p:nvGrpSpPr>
          <p:cNvPr id="13" name="组合 12"/>
          <p:cNvGrpSpPr>
            <a:grpSpLocks/>
          </p:cNvGrpSpPr>
          <p:nvPr/>
        </p:nvGrpSpPr>
        <p:grpSpPr bwMode="auto">
          <a:xfrm>
            <a:off x="6443663" y="1206500"/>
            <a:ext cx="431800" cy="431800"/>
            <a:chOff x="323528" y="2826246"/>
            <a:chExt cx="432048" cy="432048"/>
          </a:xfrm>
        </p:grpSpPr>
        <p:sp>
          <p:nvSpPr>
            <p:cNvPr id="14" name="椭圆 13"/>
            <p:cNvSpPr>
              <a:spLocks noChangeArrowheads="1"/>
            </p:cNvSpPr>
            <p:nvPr/>
          </p:nvSpPr>
          <p:spPr bwMode="auto">
            <a:xfrm>
              <a:off x="323528" y="2826246"/>
              <a:ext cx="432048" cy="432048"/>
            </a:xfrm>
            <a:prstGeom prst="ellipse">
              <a:avLst/>
            </a:prstGeom>
            <a:solidFill>
              <a:srgbClr val="993300"/>
            </a:solidFill>
            <a:ln w="25400" algn="ctr">
              <a:solidFill>
                <a:srgbClr val="D9D9D9"/>
              </a:solidFill>
              <a:round/>
              <a:headEnd/>
              <a:tailEnd/>
            </a:ln>
          </p:spPr>
          <p:txBody>
            <a:bodyPr anchor="ctr"/>
            <a:lstStyle/>
            <a:p>
              <a:pPr algn="ctr" fontAlgn="auto">
                <a:spcBef>
                  <a:spcPts val="0"/>
                </a:spcBef>
                <a:spcAft>
                  <a:spcPts val="0"/>
                </a:spcAft>
                <a:defRPr/>
              </a:pPr>
              <a:endParaRPr lang="zh-CN" altLang="en-US">
                <a:solidFill>
                  <a:schemeClr val="lt1"/>
                </a:solidFill>
                <a:latin typeface="+mn-lt"/>
                <a:ea typeface="+mn-ea"/>
              </a:endParaRPr>
            </a:p>
          </p:txBody>
        </p:sp>
        <p:sp>
          <p:nvSpPr>
            <p:cNvPr id="250916" name="TextBox 14"/>
            <p:cNvSpPr txBox="1">
              <a:spLocks noChangeArrowheads="1"/>
            </p:cNvSpPr>
            <p:nvPr/>
          </p:nvSpPr>
          <p:spPr bwMode="auto">
            <a:xfrm>
              <a:off x="393418" y="2869133"/>
              <a:ext cx="311329" cy="36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solidFill>
                    <a:schemeClr val="bg1"/>
                  </a:solidFill>
                  <a:latin typeface="方正大黑简体" pitchFamily="65" charset="-122"/>
                  <a:ea typeface="微软雅黑" pitchFamily="34" charset="-122"/>
                </a:rPr>
                <a:t>3</a:t>
              </a:r>
              <a:endParaRPr lang="zh-CN" altLang="en-US">
                <a:solidFill>
                  <a:schemeClr val="bg1"/>
                </a:solidFill>
                <a:latin typeface="方正大黑简体" pitchFamily="65" charset="-122"/>
                <a:ea typeface="微软雅黑" pitchFamily="34" charset="-122"/>
              </a:endParaRPr>
            </a:p>
          </p:txBody>
        </p:sp>
      </p:grpSp>
      <p:sp>
        <p:nvSpPr>
          <p:cNvPr id="250917" name="文本框 36"/>
          <p:cNvSpPr txBox="1">
            <a:spLocks noChangeArrowheads="1"/>
          </p:cNvSpPr>
          <p:nvPr/>
        </p:nvSpPr>
        <p:spPr bwMode="auto">
          <a:xfrm>
            <a:off x="1835150" y="1865313"/>
            <a:ext cx="2160588"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zh-CN" sz="3200" b="1">
                <a:solidFill>
                  <a:srgbClr val="FFFF00"/>
                </a:solidFill>
                <a:effectLst>
                  <a:outerShdw blurRad="38100" dist="38100" dir="2700000" algn="tl">
                    <a:srgbClr val="C0C0C0"/>
                  </a:outerShdw>
                </a:effectLst>
                <a:latin typeface="微软雅黑" pitchFamily="34" charset="-122"/>
                <a:ea typeface="微软雅黑" pitchFamily="34" charset="-122"/>
              </a:rPr>
              <a:t>基本单位</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以党支部为基本单位</a:t>
            </a:r>
          </a:p>
        </p:txBody>
      </p:sp>
      <p:sp>
        <p:nvSpPr>
          <p:cNvPr id="250918" name="文本框 36"/>
          <p:cNvSpPr txBox="1">
            <a:spLocks noChangeArrowheads="1"/>
          </p:cNvSpPr>
          <p:nvPr/>
        </p:nvSpPr>
        <p:spPr bwMode="auto">
          <a:xfrm>
            <a:off x="4498975" y="1722438"/>
            <a:ext cx="1944688" cy="151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zh-CN" sz="3200" b="1">
                <a:solidFill>
                  <a:srgbClr val="FFFF00"/>
                </a:solidFill>
                <a:effectLst>
                  <a:outerShdw blurRad="38100" dist="38100" dir="2700000" algn="tl">
                    <a:srgbClr val="C0C0C0"/>
                  </a:outerShdw>
                </a:effectLst>
                <a:latin typeface="微软雅黑" pitchFamily="34" charset="-122"/>
                <a:ea typeface="微软雅黑" pitchFamily="34" charset="-122"/>
              </a:rPr>
              <a:t>基本形式</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以“三会一课”等党的组织生活为基本形式</a:t>
            </a:r>
          </a:p>
          <a:p>
            <a:pPr algn="ctr" eaLnBrk="1" hangingPunct="1"/>
            <a:endParaRPr lang="zh-CN" altLang="en-US" sz="1600">
              <a:solidFill>
                <a:schemeClr val="bg1"/>
              </a:solidFill>
              <a:latin typeface="微软雅黑" pitchFamily="34" charset="-122"/>
              <a:ea typeface="微软雅黑" pitchFamily="34" charset="-122"/>
            </a:endParaRPr>
          </a:p>
        </p:txBody>
      </p:sp>
      <p:sp>
        <p:nvSpPr>
          <p:cNvPr id="250919" name="文本框 36"/>
          <p:cNvSpPr txBox="1">
            <a:spLocks noChangeArrowheads="1"/>
          </p:cNvSpPr>
          <p:nvPr/>
        </p:nvSpPr>
        <p:spPr bwMode="auto">
          <a:xfrm>
            <a:off x="6731000" y="1779588"/>
            <a:ext cx="1944688"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zh-CN" sz="3200" b="1">
                <a:solidFill>
                  <a:srgbClr val="FFFF00"/>
                </a:solidFill>
                <a:effectLst>
                  <a:outerShdw blurRad="38100" dist="38100" dir="2700000" algn="tl">
                    <a:srgbClr val="C0C0C0"/>
                  </a:outerShdw>
                </a:effectLst>
                <a:latin typeface="微软雅黑" pitchFamily="34" charset="-122"/>
                <a:ea typeface="微软雅黑" pitchFamily="34" charset="-122"/>
              </a:rPr>
              <a:t>基本依托</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以落实党员教育管理制度为基本依托</a:t>
            </a:r>
          </a:p>
          <a:p>
            <a:pPr algn="ctr" eaLnBrk="1" hangingPunct="1"/>
            <a:endParaRPr lang="zh-CN" altLang="en-US" sz="1600">
              <a:solidFill>
                <a:schemeClr val="bg1"/>
              </a:solidFill>
              <a:latin typeface="微软雅黑" pitchFamily="34" charset="-122"/>
              <a:ea typeface="微软雅黑" pitchFamily="34" charset="-122"/>
            </a:endParaRPr>
          </a:p>
        </p:txBody>
      </p:sp>
      <p:sp>
        <p:nvSpPr>
          <p:cNvPr id="250920" name="矩形 47"/>
          <p:cNvSpPr>
            <a:spLocks noChangeArrowheads="1"/>
          </p:cNvSpPr>
          <p:nvPr/>
        </p:nvSpPr>
        <p:spPr bwMode="auto">
          <a:xfrm>
            <a:off x="2339975" y="3259138"/>
            <a:ext cx="583247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latin typeface="Palatino Linotype" pitchFamily="18" charset="0"/>
                <a:ea typeface="微软雅黑" pitchFamily="34" charset="-122"/>
              </a:rPr>
              <a:t>针对领导机关、领导班子和党员干部、普通党员的不同情况作出安排。要给基层党组织结合实际开展学习教育留出空间，发挥党支部自我净化、自我提高的主动性，防止大而化之，力戒形式主义。</a:t>
            </a:r>
          </a:p>
          <a:p>
            <a:pPr eaLnBrk="1" hangingPunct="1"/>
            <a:endParaRPr lang="zh-CN" altLang="en-US" sz="1400">
              <a:latin typeface="Palatino Linotype" pitchFamily="18" charset="0"/>
              <a:ea typeface="微软雅黑" pitchFamily="34" charset="-122"/>
            </a:endParaRPr>
          </a:p>
        </p:txBody>
      </p:sp>
      <p:pic>
        <p:nvPicPr>
          <p:cNvPr id="5"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92275"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50882"/>
                                        </p:tgtEl>
                                        <p:attrNameLst>
                                          <p:attrName>style.visibility</p:attrName>
                                        </p:attrNameLst>
                                      </p:cBhvr>
                                      <p:to>
                                        <p:strVal val="visible"/>
                                      </p:to>
                                    </p:set>
                                    <p:anim by="(-#ppt_w*2)" calcmode="lin" valueType="num">
                                      <p:cBhvr rctx="PPT">
                                        <p:cTn id="12" dur="500" autoRev="1" fill="hold">
                                          <p:stCondLst>
                                            <p:cond delay="0"/>
                                          </p:stCondLst>
                                        </p:cTn>
                                        <p:tgtEl>
                                          <p:spTgt spid="250882"/>
                                        </p:tgtEl>
                                        <p:attrNameLst>
                                          <p:attrName>ppt_w</p:attrName>
                                        </p:attrNameLst>
                                      </p:cBhvr>
                                    </p:anim>
                                    <p:anim by="(#ppt_w*0.50)" calcmode="lin" valueType="num">
                                      <p:cBhvr>
                                        <p:cTn id="13" dur="500" decel="50000" autoRev="1" fill="hold">
                                          <p:stCondLst>
                                            <p:cond delay="0"/>
                                          </p:stCondLst>
                                        </p:cTn>
                                        <p:tgtEl>
                                          <p:spTgt spid="250882"/>
                                        </p:tgtEl>
                                        <p:attrNameLst>
                                          <p:attrName>ppt_x</p:attrName>
                                        </p:attrNameLst>
                                      </p:cBhvr>
                                    </p:anim>
                                    <p:anim from="(-#ppt_h/2)" to="(#ppt_y)" calcmode="lin" valueType="num">
                                      <p:cBhvr>
                                        <p:cTn id="14" dur="1000" fill="hold">
                                          <p:stCondLst>
                                            <p:cond delay="0"/>
                                          </p:stCondLst>
                                        </p:cTn>
                                        <p:tgtEl>
                                          <p:spTgt spid="250882"/>
                                        </p:tgtEl>
                                        <p:attrNameLst>
                                          <p:attrName>ppt_y</p:attrName>
                                        </p:attrNameLst>
                                      </p:cBhvr>
                                    </p:anim>
                                    <p:animRot by="21600000">
                                      <p:cBhvr>
                                        <p:cTn id="15" dur="1000" fill="hold">
                                          <p:stCondLst>
                                            <p:cond delay="0"/>
                                          </p:stCondLst>
                                        </p:cTn>
                                        <p:tgtEl>
                                          <p:spTgt spid="250882"/>
                                        </p:tgtEl>
                                        <p:attrNameLst>
                                          <p:attrName>r</p:attrName>
                                        </p:attrNameLst>
                                      </p:cBhvr>
                                    </p:animRot>
                                  </p:childTnLst>
                                </p:cTn>
                              </p:par>
                            </p:childTnLst>
                          </p:cTn>
                        </p:par>
                        <p:par>
                          <p:cTn id="16" fill="hold" nodeType="afterGroup">
                            <p:stCondLst>
                              <p:cond delay="2900"/>
                            </p:stCondLst>
                            <p:childTnLst>
                              <p:par>
                                <p:cTn id="17" presetID="1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p:tgtEl>
                                          <p:spTgt spid="46"/>
                                        </p:tgtEl>
                                        <p:attrNameLst>
                                          <p:attrName>ppt_y</p:attrName>
                                        </p:attrNameLst>
                                      </p:cBhvr>
                                      <p:tavLst>
                                        <p:tav tm="0">
                                          <p:val>
                                            <p:strVal val="#ppt_y-#ppt_h*1.125000"/>
                                          </p:val>
                                        </p:tav>
                                        <p:tav tm="100000">
                                          <p:val>
                                            <p:strVal val="#ppt_y"/>
                                          </p:val>
                                        </p:tav>
                                      </p:tavLst>
                                    </p:anim>
                                    <p:animEffect transition="in" filter="wipe(down)">
                                      <p:cBhvr>
                                        <p:cTn id="24" dur="500"/>
                                        <p:tgtEl>
                                          <p:spTgt spid="46"/>
                                        </p:tgtEl>
                                      </p:cBhvr>
                                    </p:animEffect>
                                  </p:childTnLst>
                                </p:cTn>
                              </p:par>
                              <p:par>
                                <p:cTn id="25" presetID="12" presetClass="entr" presetSubtype="4"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p:tgtEl>
                                          <p:spTgt spid="10"/>
                                        </p:tgtEl>
                                        <p:attrNameLst>
                                          <p:attrName>ppt_y</p:attrName>
                                        </p:attrNameLst>
                                      </p:cBhvr>
                                      <p:tavLst>
                                        <p:tav tm="0">
                                          <p:val>
                                            <p:strVal val="#ppt_y+#ppt_h*1.125000"/>
                                          </p:val>
                                        </p:tav>
                                        <p:tav tm="100000">
                                          <p:val>
                                            <p:strVal val="#ppt_y"/>
                                          </p:val>
                                        </p:tav>
                                      </p:tavLst>
                                    </p:anim>
                                    <p:animEffect transition="in" filter="wipe(up)">
                                      <p:cBhvr>
                                        <p:cTn id="28" dur="500"/>
                                        <p:tgtEl>
                                          <p:spTgt spid="10"/>
                                        </p:tgtEl>
                                      </p:cBhvr>
                                    </p:animEffect>
                                  </p:childTnLst>
                                </p:cTn>
                              </p:par>
                              <p:par>
                                <p:cTn id="29" presetID="12" presetClass="entr" presetSubtype="1" fill="hold" nodeType="withEffect">
                                  <p:stCondLst>
                                    <p:cond delay="25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p:tgtEl>
                                          <p:spTgt spid="47"/>
                                        </p:tgtEl>
                                        <p:attrNameLst>
                                          <p:attrName>ppt_y</p:attrName>
                                        </p:attrNameLst>
                                      </p:cBhvr>
                                      <p:tavLst>
                                        <p:tav tm="0">
                                          <p:val>
                                            <p:strVal val="#ppt_y-#ppt_h*1.125000"/>
                                          </p:val>
                                        </p:tav>
                                        <p:tav tm="100000">
                                          <p:val>
                                            <p:strVal val="#ppt_y"/>
                                          </p:val>
                                        </p:tav>
                                      </p:tavLst>
                                    </p:anim>
                                    <p:animEffect transition="in" filter="wipe(down)">
                                      <p:cBhvr>
                                        <p:cTn id="32" dur="500"/>
                                        <p:tgtEl>
                                          <p:spTgt spid="47"/>
                                        </p:tgtEl>
                                      </p:cBhvr>
                                    </p:animEffect>
                                  </p:childTnLst>
                                </p:cTn>
                              </p:par>
                              <p:par>
                                <p:cTn id="33" presetID="12" presetClass="entr" presetSubtype="4" fill="hold" nodeType="withEffect">
                                  <p:stCondLst>
                                    <p:cond delay="5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ppt_y</p:attrName>
                                        </p:attrNameLst>
                                      </p:cBhvr>
                                      <p:tavLst>
                                        <p:tav tm="0">
                                          <p:val>
                                            <p:strVal val="#ppt_y+#ppt_h*1.125000"/>
                                          </p:val>
                                        </p:tav>
                                        <p:tav tm="100000">
                                          <p:val>
                                            <p:strVal val="#ppt_y"/>
                                          </p:val>
                                        </p:tav>
                                      </p:tavLst>
                                    </p:anim>
                                    <p:animEffect transition="in" filter="wipe(up)">
                                      <p:cBhvr>
                                        <p:cTn id="36" dur="500"/>
                                        <p:tgtEl>
                                          <p:spTgt spid="13"/>
                                        </p:tgtEl>
                                      </p:cBhvr>
                                    </p:animEffect>
                                  </p:childTnLst>
                                </p:cTn>
                              </p:par>
                              <p:par>
                                <p:cTn id="37" presetID="12" presetClass="entr" presetSubtype="1" fill="hold" nodeType="withEffect">
                                  <p:stCondLst>
                                    <p:cond delay="50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p:tgtEl>
                                          <p:spTgt spid="48"/>
                                        </p:tgtEl>
                                        <p:attrNameLst>
                                          <p:attrName>ppt_y</p:attrName>
                                        </p:attrNameLst>
                                      </p:cBhvr>
                                      <p:tavLst>
                                        <p:tav tm="0">
                                          <p:val>
                                            <p:strVal val="#ppt_y-#ppt_h*1.125000"/>
                                          </p:val>
                                        </p:tav>
                                        <p:tav tm="100000">
                                          <p:val>
                                            <p:strVal val="#ppt_y"/>
                                          </p:val>
                                        </p:tav>
                                      </p:tavLst>
                                    </p:anim>
                                    <p:animEffect transition="in" filter="wipe(down)">
                                      <p:cBhvr>
                                        <p:cTn id="40" dur="500"/>
                                        <p:tgtEl>
                                          <p:spTgt spid="48"/>
                                        </p:tgtEl>
                                      </p:cBhvr>
                                    </p:animEffect>
                                  </p:childTnLst>
                                </p:cTn>
                              </p:par>
                            </p:childTnLst>
                          </p:cTn>
                        </p:par>
                        <p:par>
                          <p:cTn id="41" fill="hold" nodeType="afterGroup">
                            <p:stCondLst>
                              <p:cond delay="39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50917"/>
                                        </p:tgtEl>
                                        <p:attrNameLst>
                                          <p:attrName>style.visibility</p:attrName>
                                        </p:attrNameLst>
                                      </p:cBhvr>
                                      <p:to>
                                        <p:strVal val="visible"/>
                                      </p:to>
                                    </p:set>
                                    <p:anim calcmode="lin" valueType="num">
                                      <p:cBhvr>
                                        <p:cTn id="44" dur="500" fill="hold"/>
                                        <p:tgtEl>
                                          <p:spTgt spid="250917"/>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50917"/>
                                        </p:tgtEl>
                                        <p:attrNameLst>
                                          <p:attrName>ppt_y</p:attrName>
                                        </p:attrNameLst>
                                      </p:cBhvr>
                                      <p:tavLst>
                                        <p:tav tm="0">
                                          <p:val>
                                            <p:strVal val="#ppt_y"/>
                                          </p:val>
                                        </p:tav>
                                        <p:tav tm="100000">
                                          <p:val>
                                            <p:strVal val="#ppt_y"/>
                                          </p:val>
                                        </p:tav>
                                      </p:tavLst>
                                    </p:anim>
                                    <p:anim calcmode="lin" valueType="num">
                                      <p:cBhvr>
                                        <p:cTn id="46" dur="500" fill="hold"/>
                                        <p:tgtEl>
                                          <p:spTgt spid="250917"/>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50917"/>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50917"/>
                                        </p:tgtEl>
                                      </p:cBhvr>
                                    </p:animEffect>
                                  </p:childTnLst>
                                </p:cTn>
                              </p:par>
                            </p:childTnLst>
                          </p:cTn>
                        </p:par>
                        <p:par>
                          <p:cTn id="49" fill="hold" nodeType="afterGroup">
                            <p:stCondLst>
                              <p:cond delay="50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250918"/>
                                        </p:tgtEl>
                                        <p:attrNameLst>
                                          <p:attrName>style.visibility</p:attrName>
                                        </p:attrNameLst>
                                      </p:cBhvr>
                                      <p:to>
                                        <p:strVal val="visible"/>
                                      </p:to>
                                    </p:set>
                                    <p:anim calcmode="lin" valueType="num">
                                      <p:cBhvr>
                                        <p:cTn id="52" dur="500" fill="hold"/>
                                        <p:tgtEl>
                                          <p:spTgt spid="250918"/>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250918"/>
                                        </p:tgtEl>
                                        <p:attrNameLst>
                                          <p:attrName>ppt_y</p:attrName>
                                        </p:attrNameLst>
                                      </p:cBhvr>
                                      <p:tavLst>
                                        <p:tav tm="0">
                                          <p:val>
                                            <p:strVal val="#ppt_y"/>
                                          </p:val>
                                        </p:tav>
                                        <p:tav tm="100000">
                                          <p:val>
                                            <p:strVal val="#ppt_y"/>
                                          </p:val>
                                        </p:tav>
                                      </p:tavLst>
                                    </p:anim>
                                    <p:anim calcmode="lin" valueType="num">
                                      <p:cBhvr>
                                        <p:cTn id="54" dur="500" fill="hold"/>
                                        <p:tgtEl>
                                          <p:spTgt spid="250918"/>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250918"/>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250918"/>
                                        </p:tgtEl>
                                      </p:cBhvr>
                                    </p:animEffect>
                                  </p:childTnLst>
                                </p:cTn>
                              </p:par>
                            </p:childTnLst>
                          </p:cTn>
                        </p:par>
                        <p:par>
                          <p:cTn id="57" fill="hold" nodeType="afterGroup">
                            <p:stCondLst>
                              <p:cond delay="66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250919"/>
                                        </p:tgtEl>
                                        <p:attrNameLst>
                                          <p:attrName>style.visibility</p:attrName>
                                        </p:attrNameLst>
                                      </p:cBhvr>
                                      <p:to>
                                        <p:strVal val="visible"/>
                                      </p:to>
                                    </p:set>
                                    <p:anim calcmode="lin" valueType="num">
                                      <p:cBhvr>
                                        <p:cTn id="60" dur="500" fill="hold"/>
                                        <p:tgtEl>
                                          <p:spTgt spid="250919"/>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50919"/>
                                        </p:tgtEl>
                                        <p:attrNameLst>
                                          <p:attrName>ppt_y</p:attrName>
                                        </p:attrNameLst>
                                      </p:cBhvr>
                                      <p:tavLst>
                                        <p:tav tm="0">
                                          <p:val>
                                            <p:strVal val="#ppt_y"/>
                                          </p:val>
                                        </p:tav>
                                        <p:tav tm="100000">
                                          <p:val>
                                            <p:strVal val="#ppt_y"/>
                                          </p:val>
                                        </p:tav>
                                      </p:tavLst>
                                    </p:anim>
                                    <p:anim calcmode="lin" valueType="num">
                                      <p:cBhvr>
                                        <p:cTn id="62" dur="500" fill="hold"/>
                                        <p:tgtEl>
                                          <p:spTgt spid="250919"/>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50919"/>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50919"/>
                                        </p:tgtEl>
                                      </p:cBhvr>
                                    </p:animEffect>
                                  </p:childTnLst>
                                </p:cTn>
                              </p:par>
                            </p:childTnLst>
                          </p:cTn>
                        </p:par>
                        <p:par>
                          <p:cTn id="65" fill="hold" nodeType="afterGroup">
                            <p:stCondLst>
                              <p:cond delay="80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250920"/>
                                        </p:tgtEl>
                                        <p:attrNameLst>
                                          <p:attrName>style.visibility</p:attrName>
                                        </p:attrNameLst>
                                      </p:cBhvr>
                                      <p:to>
                                        <p:strVal val="visible"/>
                                      </p:to>
                                    </p:set>
                                    <p:anim calcmode="lin" valueType="num">
                                      <p:cBhvr>
                                        <p:cTn id="68" dur="500" fill="hold"/>
                                        <p:tgtEl>
                                          <p:spTgt spid="250920"/>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250920"/>
                                        </p:tgtEl>
                                        <p:attrNameLst>
                                          <p:attrName>ppt_y</p:attrName>
                                        </p:attrNameLst>
                                      </p:cBhvr>
                                      <p:tavLst>
                                        <p:tav tm="0">
                                          <p:val>
                                            <p:strVal val="#ppt_y"/>
                                          </p:val>
                                        </p:tav>
                                        <p:tav tm="100000">
                                          <p:val>
                                            <p:strVal val="#ppt_y"/>
                                          </p:val>
                                        </p:tav>
                                      </p:tavLst>
                                    </p:anim>
                                    <p:anim calcmode="lin" valueType="num">
                                      <p:cBhvr>
                                        <p:cTn id="70" dur="500" fill="hold"/>
                                        <p:tgtEl>
                                          <p:spTgt spid="250920"/>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250920"/>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250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2" grpId="0"/>
      <p:bldP spid="250917" grpId="0"/>
      <p:bldP spid="250918" grpId="0"/>
      <p:bldP spid="250919" grpId="0"/>
      <p:bldP spid="2509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标题 9"/>
          <p:cNvSpPr>
            <a:spLocks/>
          </p:cNvSpPr>
          <p:nvPr/>
        </p:nvSpPr>
        <p:spPr bwMode="auto">
          <a:xfrm>
            <a:off x="2195513" y="414338"/>
            <a:ext cx="69135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增强“两学一做”学习教育的针对性</a:t>
            </a:r>
          </a:p>
        </p:txBody>
      </p:sp>
      <p:pic>
        <p:nvPicPr>
          <p:cNvPr id="199739"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150" y="1277938"/>
            <a:ext cx="2017713"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740" name="标题 9"/>
          <p:cNvSpPr>
            <a:spLocks/>
          </p:cNvSpPr>
          <p:nvPr/>
        </p:nvSpPr>
        <p:spPr bwMode="auto">
          <a:xfrm>
            <a:off x="1979613" y="1206500"/>
            <a:ext cx="17272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FFFF00"/>
                </a:solidFill>
              </a:rPr>
              <a:t>着力解决</a:t>
            </a:r>
          </a:p>
        </p:txBody>
      </p:sp>
      <p:grpSp>
        <p:nvGrpSpPr>
          <p:cNvPr id="16" name="AutoShape 4"/>
          <p:cNvGrpSpPr>
            <a:grpSpLocks/>
          </p:cNvGrpSpPr>
          <p:nvPr/>
        </p:nvGrpSpPr>
        <p:grpSpPr bwMode="auto">
          <a:xfrm>
            <a:off x="3852863" y="1171575"/>
            <a:ext cx="4714875" cy="971550"/>
            <a:chOff x="2481" y="1190"/>
            <a:chExt cx="3075" cy="1383"/>
          </a:xfrm>
        </p:grpSpPr>
        <p:pic>
          <p:nvPicPr>
            <p:cNvPr id="199742" name="AutoShape 4"/>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199743" name="Text Box 63"/>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199744" name="Title 1"/>
          <p:cNvSpPr txBox="1">
            <a:spLocks/>
          </p:cNvSpPr>
          <p:nvPr/>
        </p:nvSpPr>
        <p:spPr bwMode="auto">
          <a:xfrm>
            <a:off x="3995738" y="1062038"/>
            <a:ext cx="441960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一些党员宗旨观念淡薄的问题，主要是利己主义严重，漠视群众疾苦、与民争利、执法不公、吃拿卡要、假公济私、损害群众利益，在人民群众生命财产安全受到威胁时临危退缩等</a:t>
            </a:r>
          </a:p>
        </p:txBody>
      </p:sp>
      <p:pic>
        <p:nvPicPr>
          <p:cNvPr id="199745"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6738" y="2286000"/>
            <a:ext cx="2017712"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746" name="标题 9"/>
          <p:cNvSpPr>
            <a:spLocks/>
          </p:cNvSpPr>
          <p:nvPr/>
        </p:nvSpPr>
        <p:spPr bwMode="auto">
          <a:xfrm>
            <a:off x="1981200" y="2214563"/>
            <a:ext cx="17272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FFFF00"/>
                </a:solidFill>
              </a:rPr>
              <a:t>着力解决</a:t>
            </a:r>
          </a:p>
        </p:txBody>
      </p:sp>
      <p:grpSp>
        <p:nvGrpSpPr>
          <p:cNvPr id="2" name="AutoShape 4"/>
          <p:cNvGrpSpPr>
            <a:grpSpLocks/>
          </p:cNvGrpSpPr>
          <p:nvPr/>
        </p:nvGrpSpPr>
        <p:grpSpPr bwMode="auto">
          <a:xfrm>
            <a:off x="3854450" y="2179638"/>
            <a:ext cx="4714875" cy="971550"/>
            <a:chOff x="2481" y="1190"/>
            <a:chExt cx="3075" cy="1383"/>
          </a:xfrm>
        </p:grpSpPr>
        <p:pic>
          <p:nvPicPr>
            <p:cNvPr id="199748" name="AutoShape 4"/>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199749" name="Text Box 69"/>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199750" name="Title 1"/>
          <p:cNvSpPr txBox="1">
            <a:spLocks/>
          </p:cNvSpPr>
          <p:nvPr/>
        </p:nvSpPr>
        <p:spPr bwMode="auto">
          <a:xfrm>
            <a:off x="3997325" y="2070100"/>
            <a:ext cx="44196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一些党员精神不振的问题，主要是工作消极懈怠，不作为、不会为、不善为，逃避责任，不起先锋模范作用等</a:t>
            </a:r>
          </a:p>
        </p:txBody>
      </p:sp>
      <p:pic>
        <p:nvPicPr>
          <p:cNvPr id="199751"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6738" y="3294063"/>
            <a:ext cx="2017712"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752" name="标题 9"/>
          <p:cNvSpPr>
            <a:spLocks/>
          </p:cNvSpPr>
          <p:nvPr/>
        </p:nvSpPr>
        <p:spPr bwMode="auto">
          <a:xfrm>
            <a:off x="1981200" y="3222625"/>
            <a:ext cx="17272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FFFF00"/>
                </a:solidFill>
              </a:rPr>
              <a:t>着力解决</a:t>
            </a:r>
          </a:p>
        </p:txBody>
      </p:sp>
      <p:grpSp>
        <p:nvGrpSpPr>
          <p:cNvPr id="3" name="AutoShape 4"/>
          <p:cNvGrpSpPr>
            <a:grpSpLocks/>
          </p:cNvGrpSpPr>
          <p:nvPr/>
        </p:nvGrpSpPr>
        <p:grpSpPr bwMode="auto">
          <a:xfrm>
            <a:off x="3854450" y="3187700"/>
            <a:ext cx="4714875" cy="971550"/>
            <a:chOff x="2481" y="1190"/>
            <a:chExt cx="3075" cy="1383"/>
          </a:xfrm>
        </p:grpSpPr>
        <p:pic>
          <p:nvPicPr>
            <p:cNvPr id="199754" name="AutoShape 4"/>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199755" name="Text Box 75"/>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199756" name="Title 1"/>
          <p:cNvSpPr txBox="1">
            <a:spLocks/>
          </p:cNvSpPr>
          <p:nvPr/>
        </p:nvSpPr>
        <p:spPr bwMode="auto">
          <a:xfrm>
            <a:off x="3997325" y="3149600"/>
            <a:ext cx="44196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一些党员道德行为不端的问题，主要是违反社会公德、职业道德、家庭美德，不注意个人品德，贪图享受、奢侈浪费等。要持之以恒纠正“四风”，抓好不严不实突出问题整改，推动党的作风不断好转</a:t>
            </a:r>
          </a:p>
        </p:txBody>
      </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19250"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99683"/>
                                        </p:tgtEl>
                                        <p:attrNameLst>
                                          <p:attrName>style.visibility</p:attrName>
                                        </p:attrNameLst>
                                      </p:cBhvr>
                                      <p:to>
                                        <p:strVal val="visible"/>
                                      </p:to>
                                    </p:set>
                                    <p:anim by="(-#ppt_w*2)" calcmode="lin" valueType="num">
                                      <p:cBhvr rctx="PPT">
                                        <p:cTn id="12" dur="500" autoRev="1" fill="hold">
                                          <p:stCondLst>
                                            <p:cond delay="0"/>
                                          </p:stCondLst>
                                        </p:cTn>
                                        <p:tgtEl>
                                          <p:spTgt spid="199683"/>
                                        </p:tgtEl>
                                        <p:attrNameLst>
                                          <p:attrName>ppt_w</p:attrName>
                                        </p:attrNameLst>
                                      </p:cBhvr>
                                    </p:anim>
                                    <p:anim by="(#ppt_w*0.50)" calcmode="lin" valueType="num">
                                      <p:cBhvr>
                                        <p:cTn id="13" dur="500" decel="50000" autoRev="1" fill="hold">
                                          <p:stCondLst>
                                            <p:cond delay="0"/>
                                          </p:stCondLst>
                                        </p:cTn>
                                        <p:tgtEl>
                                          <p:spTgt spid="199683"/>
                                        </p:tgtEl>
                                        <p:attrNameLst>
                                          <p:attrName>ppt_x</p:attrName>
                                        </p:attrNameLst>
                                      </p:cBhvr>
                                    </p:anim>
                                    <p:anim from="(-#ppt_h/2)" to="(#ppt_y)" calcmode="lin" valueType="num">
                                      <p:cBhvr>
                                        <p:cTn id="14" dur="1000" fill="hold">
                                          <p:stCondLst>
                                            <p:cond delay="0"/>
                                          </p:stCondLst>
                                        </p:cTn>
                                        <p:tgtEl>
                                          <p:spTgt spid="199683"/>
                                        </p:tgtEl>
                                        <p:attrNameLst>
                                          <p:attrName>ppt_y</p:attrName>
                                        </p:attrNameLst>
                                      </p:cBhvr>
                                    </p:anim>
                                    <p:animRot by="21600000">
                                      <p:cBhvr>
                                        <p:cTn id="15" dur="1000" fill="hold">
                                          <p:stCondLst>
                                            <p:cond delay="0"/>
                                          </p:stCondLst>
                                        </p:cTn>
                                        <p:tgtEl>
                                          <p:spTgt spid="199683"/>
                                        </p:tgtEl>
                                        <p:attrNameLst>
                                          <p:attrName>r</p:attrName>
                                        </p:attrNameLst>
                                      </p:cBhvr>
                                    </p:animRot>
                                  </p:childTnLst>
                                </p:cTn>
                              </p:par>
                            </p:childTnLst>
                          </p:cTn>
                        </p:par>
                        <p:par>
                          <p:cTn id="16" fill="hold" nodeType="afterGroup">
                            <p:stCondLst>
                              <p:cond delay="3000"/>
                            </p:stCondLst>
                            <p:childTnLst>
                              <p:par>
                                <p:cTn id="17" presetID="2" presetClass="entr" presetSubtype="8" fill="hold" nodeType="afterEffect">
                                  <p:stCondLst>
                                    <p:cond delay="0"/>
                                  </p:stCondLst>
                                  <p:childTnLst>
                                    <p:set>
                                      <p:cBhvr>
                                        <p:cTn id="18" dur="1" fill="hold">
                                          <p:stCondLst>
                                            <p:cond delay="0"/>
                                          </p:stCondLst>
                                        </p:cTn>
                                        <p:tgtEl>
                                          <p:spTgt spid="199739"/>
                                        </p:tgtEl>
                                        <p:attrNameLst>
                                          <p:attrName>style.visibility</p:attrName>
                                        </p:attrNameLst>
                                      </p:cBhvr>
                                      <p:to>
                                        <p:strVal val="visible"/>
                                      </p:to>
                                    </p:set>
                                    <p:anim calcmode="lin" valueType="num">
                                      <p:cBhvr additive="base">
                                        <p:cTn id="19" dur="500" fill="hold"/>
                                        <p:tgtEl>
                                          <p:spTgt spid="199739"/>
                                        </p:tgtEl>
                                        <p:attrNameLst>
                                          <p:attrName>ppt_x</p:attrName>
                                        </p:attrNameLst>
                                      </p:cBhvr>
                                      <p:tavLst>
                                        <p:tav tm="0">
                                          <p:val>
                                            <p:strVal val="0-#ppt_w/2"/>
                                          </p:val>
                                        </p:tav>
                                        <p:tav tm="100000">
                                          <p:val>
                                            <p:strVal val="#ppt_x"/>
                                          </p:val>
                                        </p:tav>
                                      </p:tavLst>
                                    </p:anim>
                                    <p:anim calcmode="lin" valueType="num">
                                      <p:cBhvr additive="base">
                                        <p:cTn id="20" dur="500" fill="hold"/>
                                        <p:tgtEl>
                                          <p:spTgt spid="199739"/>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500"/>
                            </p:stCondLst>
                            <p:childTnLst>
                              <p:par>
                                <p:cTn id="22" presetID="45" presetClass="entr" presetSubtype="0" fill="hold" grpId="0" nodeType="afterEffect">
                                  <p:stCondLst>
                                    <p:cond delay="0"/>
                                  </p:stCondLst>
                                  <p:iterate type="lt">
                                    <p:tmPct val="10000"/>
                                  </p:iterate>
                                  <p:childTnLst>
                                    <p:set>
                                      <p:cBhvr>
                                        <p:cTn id="23" dur="1" fill="hold">
                                          <p:stCondLst>
                                            <p:cond delay="0"/>
                                          </p:stCondLst>
                                        </p:cTn>
                                        <p:tgtEl>
                                          <p:spTgt spid="199740"/>
                                        </p:tgtEl>
                                        <p:attrNameLst>
                                          <p:attrName>style.visibility</p:attrName>
                                        </p:attrNameLst>
                                      </p:cBhvr>
                                      <p:to>
                                        <p:strVal val="visible"/>
                                      </p:to>
                                    </p:set>
                                    <p:animEffect transition="in" filter="fade">
                                      <p:cBhvr>
                                        <p:cTn id="24" dur="1000"/>
                                        <p:tgtEl>
                                          <p:spTgt spid="199740"/>
                                        </p:tgtEl>
                                      </p:cBhvr>
                                    </p:animEffect>
                                    <p:anim calcmode="lin" valueType="num">
                                      <p:cBhvr>
                                        <p:cTn id="25" dur="1000" fill="hold"/>
                                        <p:tgtEl>
                                          <p:spTgt spid="199740"/>
                                        </p:tgtEl>
                                        <p:attrNameLst>
                                          <p:attrName>ppt_w</p:attrName>
                                        </p:attrNameLst>
                                      </p:cBhvr>
                                      <p:tavLst>
                                        <p:tav tm="0" fmla="#ppt_w*sin(2.5*pi*$)">
                                          <p:val>
                                            <p:fltVal val="0"/>
                                          </p:val>
                                        </p:tav>
                                        <p:tav tm="100000">
                                          <p:val>
                                            <p:fltVal val="1"/>
                                          </p:val>
                                        </p:tav>
                                      </p:tavLst>
                                    </p:anim>
                                    <p:anim calcmode="lin" valueType="num">
                                      <p:cBhvr>
                                        <p:cTn id="26" dur="1000" fill="hold"/>
                                        <p:tgtEl>
                                          <p:spTgt spid="199740"/>
                                        </p:tgtEl>
                                        <p:attrNameLst>
                                          <p:attrName>ppt_h</p:attrName>
                                        </p:attrNameLst>
                                      </p:cBhvr>
                                      <p:tavLst>
                                        <p:tav tm="0">
                                          <p:val>
                                            <p:strVal val="#ppt_h"/>
                                          </p:val>
                                        </p:tav>
                                        <p:tav tm="100000">
                                          <p:val>
                                            <p:strVal val="#ppt_h"/>
                                          </p:val>
                                        </p:tav>
                                      </p:tavLst>
                                    </p:anim>
                                  </p:childTnLst>
                                </p:cTn>
                              </p:par>
                            </p:childTnLst>
                          </p:cTn>
                        </p:par>
                        <p:par>
                          <p:cTn id="27" fill="hold" nodeType="afterGroup">
                            <p:stCondLst>
                              <p:cond delay="4800"/>
                            </p:stCondLst>
                            <p:childTnLst>
                              <p:par>
                                <p:cTn id="28" presetID="2" presetClass="entr" presetSubtype="4"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5300"/>
                            </p:stCondLst>
                            <p:childTnLst>
                              <p:par>
                                <p:cTn id="33" presetID="41" presetClass="entr" presetSubtype="0" fill="hold" nodeType="afterEffect">
                                  <p:stCondLst>
                                    <p:cond delay="0"/>
                                  </p:stCondLst>
                                  <p:iterate type="lt">
                                    <p:tmPct val="10000"/>
                                  </p:iterate>
                                  <p:childTnLst>
                                    <p:set>
                                      <p:cBhvr>
                                        <p:cTn id="34" dur="1" fill="hold">
                                          <p:stCondLst>
                                            <p:cond delay="0"/>
                                          </p:stCondLst>
                                        </p:cTn>
                                        <p:tgtEl>
                                          <p:spTgt spid="199744">
                                            <p:txEl>
                                              <p:pRg st="0" end="0"/>
                                            </p:txEl>
                                          </p:spTgt>
                                        </p:tgtEl>
                                        <p:attrNameLst>
                                          <p:attrName>style.visibility</p:attrName>
                                        </p:attrNameLst>
                                      </p:cBhvr>
                                      <p:to>
                                        <p:strVal val="visible"/>
                                      </p:to>
                                    </p:set>
                                    <p:anim calcmode="lin" valueType="num">
                                      <p:cBhvr>
                                        <p:cTn id="35" dur="500" fill="hold"/>
                                        <p:tgtEl>
                                          <p:spTgt spid="19974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99744">
                                            <p:txEl>
                                              <p:pRg st="0" end="0"/>
                                            </p:txEl>
                                          </p:spTgt>
                                        </p:tgtEl>
                                        <p:attrNameLst>
                                          <p:attrName>ppt_y</p:attrName>
                                        </p:attrNameLst>
                                      </p:cBhvr>
                                      <p:tavLst>
                                        <p:tav tm="0">
                                          <p:val>
                                            <p:strVal val="#ppt_y"/>
                                          </p:val>
                                        </p:tav>
                                        <p:tav tm="100000">
                                          <p:val>
                                            <p:strVal val="#ppt_y"/>
                                          </p:val>
                                        </p:tav>
                                      </p:tavLst>
                                    </p:anim>
                                    <p:anim calcmode="lin" valueType="num">
                                      <p:cBhvr>
                                        <p:cTn id="37" dur="500" fill="hold"/>
                                        <p:tgtEl>
                                          <p:spTgt spid="19974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9974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99744">
                                            <p:txEl>
                                              <p:pRg st="0" end="0"/>
                                            </p:txEl>
                                          </p:spTgt>
                                        </p:tgtEl>
                                      </p:cBhvr>
                                    </p:animEffect>
                                  </p:childTnLst>
                                </p:cTn>
                              </p:par>
                            </p:childTnLst>
                          </p:cTn>
                        </p:par>
                        <p:par>
                          <p:cTn id="40" fill="hold" nodeType="afterGroup">
                            <p:stCondLst>
                              <p:cond delay="9700"/>
                            </p:stCondLst>
                            <p:childTnLst>
                              <p:par>
                                <p:cTn id="41" presetID="2" presetClass="entr" presetSubtype="8" fill="hold" nodeType="afterEffect">
                                  <p:stCondLst>
                                    <p:cond delay="0"/>
                                  </p:stCondLst>
                                  <p:childTnLst>
                                    <p:set>
                                      <p:cBhvr>
                                        <p:cTn id="42" dur="1" fill="hold">
                                          <p:stCondLst>
                                            <p:cond delay="0"/>
                                          </p:stCondLst>
                                        </p:cTn>
                                        <p:tgtEl>
                                          <p:spTgt spid="199745"/>
                                        </p:tgtEl>
                                        <p:attrNameLst>
                                          <p:attrName>style.visibility</p:attrName>
                                        </p:attrNameLst>
                                      </p:cBhvr>
                                      <p:to>
                                        <p:strVal val="visible"/>
                                      </p:to>
                                    </p:set>
                                    <p:anim calcmode="lin" valueType="num">
                                      <p:cBhvr additive="base">
                                        <p:cTn id="43" dur="500" fill="hold"/>
                                        <p:tgtEl>
                                          <p:spTgt spid="199745"/>
                                        </p:tgtEl>
                                        <p:attrNameLst>
                                          <p:attrName>ppt_x</p:attrName>
                                        </p:attrNameLst>
                                      </p:cBhvr>
                                      <p:tavLst>
                                        <p:tav tm="0">
                                          <p:val>
                                            <p:strVal val="0-#ppt_w/2"/>
                                          </p:val>
                                        </p:tav>
                                        <p:tav tm="100000">
                                          <p:val>
                                            <p:strVal val="#ppt_x"/>
                                          </p:val>
                                        </p:tav>
                                      </p:tavLst>
                                    </p:anim>
                                    <p:anim calcmode="lin" valueType="num">
                                      <p:cBhvr additive="base">
                                        <p:cTn id="44" dur="500" fill="hold"/>
                                        <p:tgtEl>
                                          <p:spTgt spid="199745"/>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10200"/>
                            </p:stCondLst>
                            <p:childTnLst>
                              <p:par>
                                <p:cTn id="46" presetID="45" presetClass="entr" presetSubtype="0" fill="hold" grpId="0" nodeType="afterEffect">
                                  <p:stCondLst>
                                    <p:cond delay="0"/>
                                  </p:stCondLst>
                                  <p:iterate type="lt">
                                    <p:tmPct val="10000"/>
                                  </p:iterate>
                                  <p:childTnLst>
                                    <p:set>
                                      <p:cBhvr>
                                        <p:cTn id="47" dur="1" fill="hold">
                                          <p:stCondLst>
                                            <p:cond delay="0"/>
                                          </p:stCondLst>
                                        </p:cTn>
                                        <p:tgtEl>
                                          <p:spTgt spid="199746"/>
                                        </p:tgtEl>
                                        <p:attrNameLst>
                                          <p:attrName>style.visibility</p:attrName>
                                        </p:attrNameLst>
                                      </p:cBhvr>
                                      <p:to>
                                        <p:strVal val="visible"/>
                                      </p:to>
                                    </p:set>
                                    <p:animEffect transition="in" filter="fade">
                                      <p:cBhvr>
                                        <p:cTn id="48" dur="1000"/>
                                        <p:tgtEl>
                                          <p:spTgt spid="199746"/>
                                        </p:tgtEl>
                                      </p:cBhvr>
                                    </p:animEffect>
                                    <p:anim calcmode="lin" valueType="num">
                                      <p:cBhvr>
                                        <p:cTn id="49" dur="1000" fill="hold"/>
                                        <p:tgtEl>
                                          <p:spTgt spid="199746"/>
                                        </p:tgtEl>
                                        <p:attrNameLst>
                                          <p:attrName>ppt_w</p:attrName>
                                        </p:attrNameLst>
                                      </p:cBhvr>
                                      <p:tavLst>
                                        <p:tav tm="0" fmla="#ppt_w*sin(2.5*pi*$)">
                                          <p:val>
                                            <p:fltVal val="0"/>
                                          </p:val>
                                        </p:tav>
                                        <p:tav tm="100000">
                                          <p:val>
                                            <p:fltVal val="1"/>
                                          </p:val>
                                        </p:tav>
                                      </p:tavLst>
                                    </p:anim>
                                    <p:anim calcmode="lin" valueType="num">
                                      <p:cBhvr>
                                        <p:cTn id="50" dur="1000" fill="hold"/>
                                        <p:tgtEl>
                                          <p:spTgt spid="199746"/>
                                        </p:tgtEl>
                                        <p:attrNameLst>
                                          <p:attrName>ppt_h</p:attrName>
                                        </p:attrNameLst>
                                      </p:cBhvr>
                                      <p:tavLst>
                                        <p:tav tm="0">
                                          <p:val>
                                            <p:strVal val="#ppt_h"/>
                                          </p:val>
                                        </p:tav>
                                        <p:tav tm="100000">
                                          <p:val>
                                            <p:strVal val="#ppt_h"/>
                                          </p:val>
                                        </p:tav>
                                      </p:tavLst>
                                    </p:anim>
                                  </p:childTnLst>
                                </p:cTn>
                              </p:par>
                            </p:childTnLst>
                          </p:cTn>
                        </p:par>
                        <p:par>
                          <p:cTn id="51" fill="hold" nodeType="afterGroup">
                            <p:stCondLst>
                              <p:cond delay="11500"/>
                            </p:stCondLst>
                            <p:childTnLst>
                              <p:par>
                                <p:cTn id="52" presetID="2" presetClass="entr" presetSubtype="4"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ppt_x"/>
                                          </p:val>
                                        </p:tav>
                                        <p:tav tm="100000">
                                          <p:val>
                                            <p:strVal val="#ppt_x"/>
                                          </p:val>
                                        </p:tav>
                                      </p:tavLst>
                                    </p:anim>
                                    <p:anim calcmode="lin" valueType="num">
                                      <p:cBhvr additive="base">
                                        <p:cTn id="55" dur="500" fill="hold"/>
                                        <p:tgtEl>
                                          <p:spTgt spid="2"/>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12000"/>
                            </p:stCondLst>
                            <p:childTnLst>
                              <p:par>
                                <p:cTn id="57" presetID="41" presetClass="entr" presetSubtype="0" fill="hold" nodeType="afterEffect">
                                  <p:stCondLst>
                                    <p:cond delay="0"/>
                                  </p:stCondLst>
                                  <p:iterate type="lt">
                                    <p:tmPct val="10000"/>
                                  </p:iterate>
                                  <p:childTnLst>
                                    <p:set>
                                      <p:cBhvr>
                                        <p:cTn id="58" dur="1" fill="hold">
                                          <p:stCondLst>
                                            <p:cond delay="0"/>
                                          </p:stCondLst>
                                        </p:cTn>
                                        <p:tgtEl>
                                          <p:spTgt spid="199750">
                                            <p:txEl>
                                              <p:pRg st="0" end="0"/>
                                            </p:txEl>
                                          </p:spTgt>
                                        </p:tgtEl>
                                        <p:attrNameLst>
                                          <p:attrName>style.visibility</p:attrName>
                                        </p:attrNameLst>
                                      </p:cBhvr>
                                      <p:to>
                                        <p:strVal val="visible"/>
                                      </p:to>
                                    </p:set>
                                    <p:anim calcmode="lin" valueType="num">
                                      <p:cBhvr>
                                        <p:cTn id="59" dur="500" fill="hold"/>
                                        <p:tgtEl>
                                          <p:spTgt spid="19975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99750">
                                            <p:txEl>
                                              <p:pRg st="0" end="0"/>
                                            </p:txEl>
                                          </p:spTgt>
                                        </p:tgtEl>
                                        <p:attrNameLst>
                                          <p:attrName>ppt_y</p:attrName>
                                        </p:attrNameLst>
                                      </p:cBhvr>
                                      <p:tavLst>
                                        <p:tav tm="0">
                                          <p:val>
                                            <p:strVal val="#ppt_y"/>
                                          </p:val>
                                        </p:tav>
                                        <p:tav tm="100000">
                                          <p:val>
                                            <p:strVal val="#ppt_y"/>
                                          </p:val>
                                        </p:tav>
                                      </p:tavLst>
                                    </p:anim>
                                    <p:anim calcmode="lin" valueType="num">
                                      <p:cBhvr>
                                        <p:cTn id="61" dur="500" fill="hold"/>
                                        <p:tgtEl>
                                          <p:spTgt spid="19975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9975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99750">
                                            <p:txEl>
                                              <p:pRg st="0" end="0"/>
                                            </p:txEl>
                                          </p:spTgt>
                                        </p:tgtEl>
                                      </p:cBhvr>
                                    </p:animEffect>
                                  </p:childTnLst>
                                </p:cTn>
                              </p:par>
                            </p:childTnLst>
                          </p:cTn>
                        </p:par>
                        <p:par>
                          <p:cTn id="64" fill="hold" nodeType="afterGroup">
                            <p:stCondLst>
                              <p:cond delay="14850"/>
                            </p:stCondLst>
                            <p:childTnLst>
                              <p:par>
                                <p:cTn id="65" presetID="2" presetClass="entr" presetSubtype="8" fill="hold" nodeType="afterEffect">
                                  <p:stCondLst>
                                    <p:cond delay="0"/>
                                  </p:stCondLst>
                                  <p:childTnLst>
                                    <p:set>
                                      <p:cBhvr>
                                        <p:cTn id="66" dur="1" fill="hold">
                                          <p:stCondLst>
                                            <p:cond delay="0"/>
                                          </p:stCondLst>
                                        </p:cTn>
                                        <p:tgtEl>
                                          <p:spTgt spid="199751"/>
                                        </p:tgtEl>
                                        <p:attrNameLst>
                                          <p:attrName>style.visibility</p:attrName>
                                        </p:attrNameLst>
                                      </p:cBhvr>
                                      <p:to>
                                        <p:strVal val="visible"/>
                                      </p:to>
                                    </p:set>
                                    <p:anim calcmode="lin" valueType="num">
                                      <p:cBhvr additive="base">
                                        <p:cTn id="67" dur="500" fill="hold"/>
                                        <p:tgtEl>
                                          <p:spTgt spid="199751"/>
                                        </p:tgtEl>
                                        <p:attrNameLst>
                                          <p:attrName>ppt_x</p:attrName>
                                        </p:attrNameLst>
                                      </p:cBhvr>
                                      <p:tavLst>
                                        <p:tav tm="0">
                                          <p:val>
                                            <p:strVal val="0-#ppt_w/2"/>
                                          </p:val>
                                        </p:tav>
                                        <p:tav tm="100000">
                                          <p:val>
                                            <p:strVal val="#ppt_x"/>
                                          </p:val>
                                        </p:tav>
                                      </p:tavLst>
                                    </p:anim>
                                    <p:anim calcmode="lin" valueType="num">
                                      <p:cBhvr additive="base">
                                        <p:cTn id="68" dur="500" fill="hold"/>
                                        <p:tgtEl>
                                          <p:spTgt spid="199751"/>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15350"/>
                            </p:stCondLst>
                            <p:childTnLst>
                              <p:par>
                                <p:cTn id="70" presetID="45" presetClass="entr" presetSubtype="0" fill="hold" grpId="0" nodeType="afterEffect">
                                  <p:stCondLst>
                                    <p:cond delay="0"/>
                                  </p:stCondLst>
                                  <p:iterate type="lt">
                                    <p:tmPct val="10000"/>
                                  </p:iterate>
                                  <p:childTnLst>
                                    <p:set>
                                      <p:cBhvr>
                                        <p:cTn id="71" dur="1" fill="hold">
                                          <p:stCondLst>
                                            <p:cond delay="0"/>
                                          </p:stCondLst>
                                        </p:cTn>
                                        <p:tgtEl>
                                          <p:spTgt spid="199752"/>
                                        </p:tgtEl>
                                        <p:attrNameLst>
                                          <p:attrName>style.visibility</p:attrName>
                                        </p:attrNameLst>
                                      </p:cBhvr>
                                      <p:to>
                                        <p:strVal val="visible"/>
                                      </p:to>
                                    </p:set>
                                    <p:animEffect transition="in" filter="fade">
                                      <p:cBhvr>
                                        <p:cTn id="72" dur="1000"/>
                                        <p:tgtEl>
                                          <p:spTgt spid="199752"/>
                                        </p:tgtEl>
                                      </p:cBhvr>
                                    </p:animEffect>
                                    <p:anim calcmode="lin" valueType="num">
                                      <p:cBhvr>
                                        <p:cTn id="73" dur="1000" fill="hold"/>
                                        <p:tgtEl>
                                          <p:spTgt spid="199752"/>
                                        </p:tgtEl>
                                        <p:attrNameLst>
                                          <p:attrName>ppt_w</p:attrName>
                                        </p:attrNameLst>
                                      </p:cBhvr>
                                      <p:tavLst>
                                        <p:tav tm="0" fmla="#ppt_w*sin(2.5*pi*$)">
                                          <p:val>
                                            <p:fltVal val="0"/>
                                          </p:val>
                                        </p:tav>
                                        <p:tav tm="100000">
                                          <p:val>
                                            <p:fltVal val="1"/>
                                          </p:val>
                                        </p:tav>
                                      </p:tavLst>
                                    </p:anim>
                                    <p:anim calcmode="lin" valueType="num">
                                      <p:cBhvr>
                                        <p:cTn id="74" dur="1000" fill="hold"/>
                                        <p:tgtEl>
                                          <p:spTgt spid="199752"/>
                                        </p:tgtEl>
                                        <p:attrNameLst>
                                          <p:attrName>ppt_h</p:attrName>
                                        </p:attrNameLst>
                                      </p:cBhvr>
                                      <p:tavLst>
                                        <p:tav tm="0">
                                          <p:val>
                                            <p:strVal val="#ppt_h"/>
                                          </p:val>
                                        </p:tav>
                                        <p:tav tm="100000">
                                          <p:val>
                                            <p:strVal val="#ppt_h"/>
                                          </p:val>
                                        </p:tav>
                                      </p:tavLst>
                                    </p:anim>
                                  </p:childTnLst>
                                </p:cTn>
                              </p:par>
                            </p:childTnLst>
                          </p:cTn>
                        </p:par>
                        <p:par>
                          <p:cTn id="75" fill="hold" nodeType="afterGroup">
                            <p:stCondLst>
                              <p:cond delay="16650"/>
                            </p:stCondLst>
                            <p:childTnLst>
                              <p:par>
                                <p:cTn id="76" presetID="2" presetClass="entr" presetSubtype="4" fill="hold" nodeType="after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additive="base">
                                        <p:cTn id="78" dur="500" fill="hold"/>
                                        <p:tgtEl>
                                          <p:spTgt spid="3"/>
                                        </p:tgtEl>
                                        <p:attrNameLst>
                                          <p:attrName>ppt_x</p:attrName>
                                        </p:attrNameLst>
                                      </p:cBhvr>
                                      <p:tavLst>
                                        <p:tav tm="0">
                                          <p:val>
                                            <p:strVal val="#ppt_x"/>
                                          </p:val>
                                        </p:tav>
                                        <p:tav tm="100000">
                                          <p:val>
                                            <p:strVal val="#ppt_x"/>
                                          </p:val>
                                        </p:tav>
                                      </p:tavLst>
                                    </p:anim>
                                    <p:anim calcmode="lin" valueType="num">
                                      <p:cBhvr additive="base">
                                        <p:cTn id="79" dur="500" fill="hold"/>
                                        <p:tgtEl>
                                          <p:spTgt spid="3"/>
                                        </p:tgtEl>
                                        <p:attrNameLst>
                                          <p:attrName>ppt_y</p:attrName>
                                        </p:attrNameLst>
                                      </p:cBhvr>
                                      <p:tavLst>
                                        <p:tav tm="0">
                                          <p:val>
                                            <p:strVal val="1+#ppt_h/2"/>
                                          </p:val>
                                        </p:tav>
                                        <p:tav tm="100000">
                                          <p:val>
                                            <p:strVal val="#ppt_y"/>
                                          </p:val>
                                        </p:tav>
                                      </p:tavLst>
                                    </p:anim>
                                  </p:childTnLst>
                                </p:cTn>
                              </p:par>
                            </p:childTnLst>
                          </p:cTn>
                        </p:par>
                        <p:par>
                          <p:cTn id="80" fill="hold" nodeType="afterGroup">
                            <p:stCondLst>
                              <p:cond delay="17150"/>
                            </p:stCondLst>
                            <p:childTnLst>
                              <p:par>
                                <p:cTn id="81" presetID="41" presetClass="entr" presetSubtype="0" fill="hold" nodeType="afterEffect">
                                  <p:stCondLst>
                                    <p:cond delay="0"/>
                                  </p:stCondLst>
                                  <p:iterate type="lt">
                                    <p:tmPct val="10000"/>
                                  </p:iterate>
                                  <p:childTnLst>
                                    <p:set>
                                      <p:cBhvr>
                                        <p:cTn id="82" dur="1" fill="hold">
                                          <p:stCondLst>
                                            <p:cond delay="0"/>
                                          </p:stCondLst>
                                        </p:cTn>
                                        <p:tgtEl>
                                          <p:spTgt spid="199756">
                                            <p:txEl>
                                              <p:pRg st="0" end="0"/>
                                            </p:txEl>
                                          </p:spTgt>
                                        </p:tgtEl>
                                        <p:attrNameLst>
                                          <p:attrName>style.visibility</p:attrName>
                                        </p:attrNameLst>
                                      </p:cBhvr>
                                      <p:to>
                                        <p:strVal val="visible"/>
                                      </p:to>
                                    </p:set>
                                    <p:anim calcmode="lin" valueType="num">
                                      <p:cBhvr>
                                        <p:cTn id="83" dur="500" fill="hold"/>
                                        <p:tgtEl>
                                          <p:spTgt spid="19975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199756">
                                            <p:txEl>
                                              <p:pRg st="0" end="0"/>
                                            </p:txEl>
                                          </p:spTgt>
                                        </p:tgtEl>
                                        <p:attrNameLst>
                                          <p:attrName>ppt_y</p:attrName>
                                        </p:attrNameLst>
                                      </p:cBhvr>
                                      <p:tavLst>
                                        <p:tav tm="0">
                                          <p:val>
                                            <p:strVal val="#ppt_y"/>
                                          </p:val>
                                        </p:tav>
                                        <p:tav tm="100000">
                                          <p:val>
                                            <p:strVal val="#ppt_y"/>
                                          </p:val>
                                        </p:tav>
                                      </p:tavLst>
                                    </p:anim>
                                    <p:anim calcmode="lin" valueType="num">
                                      <p:cBhvr>
                                        <p:cTn id="85" dur="500" fill="hold"/>
                                        <p:tgtEl>
                                          <p:spTgt spid="19975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19975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19975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3" grpId="0"/>
      <p:bldP spid="199740" grpId="0"/>
      <p:bldP spid="199746" grpId="0"/>
      <p:bldP spid="1997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标题 9"/>
          <p:cNvSpPr>
            <a:spLocks/>
          </p:cNvSpPr>
          <p:nvPr/>
        </p:nvSpPr>
        <p:spPr bwMode="auto">
          <a:xfrm>
            <a:off x="2339975" y="485775"/>
            <a:ext cx="6913563"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增强“两学一做”学习教育的针对性</a:t>
            </a:r>
          </a:p>
        </p:txBody>
      </p:sp>
      <p:pic>
        <p:nvPicPr>
          <p:cNvPr id="269315"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150" y="1420813"/>
            <a:ext cx="2017713"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16" name="标题 9"/>
          <p:cNvSpPr>
            <a:spLocks/>
          </p:cNvSpPr>
          <p:nvPr/>
        </p:nvSpPr>
        <p:spPr bwMode="auto">
          <a:xfrm>
            <a:off x="1979613" y="1349375"/>
            <a:ext cx="17272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FFFF00"/>
                </a:solidFill>
              </a:rPr>
              <a:t>着力解决</a:t>
            </a:r>
          </a:p>
        </p:txBody>
      </p:sp>
      <p:grpSp>
        <p:nvGrpSpPr>
          <p:cNvPr id="16" name="AutoShape 4"/>
          <p:cNvGrpSpPr>
            <a:grpSpLocks/>
          </p:cNvGrpSpPr>
          <p:nvPr/>
        </p:nvGrpSpPr>
        <p:grpSpPr bwMode="auto">
          <a:xfrm>
            <a:off x="3852863" y="1314450"/>
            <a:ext cx="4714875" cy="971550"/>
            <a:chOff x="2481" y="1190"/>
            <a:chExt cx="3075" cy="1383"/>
          </a:xfrm>
        </p:grpSpPr>
        <p:pic>
          <p:nvPicPr>
            <p:cNvPr id="269318" name="AutoShape 4"/>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69319" name="Text Box 7"/>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69320" name="Title 1"/>
          <p:cNvSpPr txBox="1">
            <a:spLocks/>
          </p:cNvSpPr>
          <p:nvPr/>
        </p:nvSpPr>
        <p:spPr bwMode="auto">
          <a:xfrm>
            <a:off x="3995738" y="1206500"/>
            <a:ext cx="44196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一些党员理想信念模糊动摇的问题，主要是对共产主义缺乏信仰，对中国特色社会主义缺乏信心，精神空虚，推崇西方价值观念，热衷于组织、参加封建迷信活动等</a:t>
            </a:r>
          </a:p>
        </p:txBody>
      </p:sp>
      <p:pic>
        <p:nvPicPr>
          <p:cNvPr id="269321"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150" y="2357438"/>
            <a:ext cx="2017713"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22" name="标题 9"/>
          <p:cNvSpPr>
            <a:spLocks/>
          </p:cNvSpPr>
          <p:nvPr/>
        </p:nvSpPr>
        <p:spPr bwMode="auto">
          <a:xfrm>
            <a:off x="1981200" y="2357438"/>
            <a:ext cx="17272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FFFF00"/>
                </a:solidFill>
              </a:rPr>
              <a:t>着力解决</a:t>
            </a:r>
          </a:p>
        </p:txBody>
      </p:sp>
      <p:grpSp>
        <p:nvGrpSpPr>
          <p:cNvPr id="2" name="AutoShape 4"/>
          <p:cNvGrpSpPr>
            <a:grpSpLocks/>
          </p:cNvGrpSpPr>
          <p:nvPr/>
        </p:nvGrpSpPr>
        <p:grpSpPr bwMode="auto">
          <a:xfrm>
            <a:off x="3854450" y="2322513"/>
            <a:ext cx="4714875" cy="971550"/>
            <a:chOff x="2481" y="1190"/>
            <a:chExt cx="3075" cy="1383"/>
          </a:xfrm>
        </p:grpSpPr>
        <p:pic>
          <p:nvPicPr>
            <p:cNvPr id="269324" name="AutoShape 4"/>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69325" name="Text Box 13"/>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69326" name="Title 1"/>
          <p:cNvSpPr txBox="1">
            <a:spLocks/>
          </p:cNvSpPr>
          <p:nvPr/>
        </p:nvSpPr>
        <p:spPr bwMode="auto">
          <a:xfrm>
            <a:off x="3997325" y="2214563"/>
            <a:ext cx="441960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些党员党的意识淡化的问题，主要是看齐意识不强，不守政治纪律政治规矩，在党不言党、不爱党、不护党、不为党，组织纪律散漫，不按规定参加党的组织生活，不按时交纳党费，不完成党组织分配的任务，不按党的组织原则办事等</a:t>
            </a:r>
          </a:p>
        </p:txBody>
      </p:sp>
      <p:sp>
        <p:nvSpPr>
          <p:cNvPr id="269333" name="矩形 30"/>
          <p:cNvSpPr>
            <a:spLocks noChangeArrowheads="1"/>
          </p:cNvSpPr>
          <p:nvPr/>
        </p:nvSpPr>
        <p:spPr bwMode="auto">
          <a:xfrm>
            <a:off x="1571625" y="3897313"/>
            <a:ext cx="9482138"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5" tIns="60947" rIns="121895" bIns="6094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5813" indent="-225425" eaLnBrk="0" hangingPunct="0">
              <a:defRPr>
                <a:solidFill>
                  <a:schemeClr val="tx1"/>
                </a:solidFill>
                <a:latin typeface="Arial" pitchFamily="34" charset="0"/>
                <a:ea typeface="宋体" pitchFamily="2" charset="-122"/>
              </a:defRPr>
            </a:lvl5pPr>
            <a:lvl6pPr marL="2513013" indent="-225425" eaLnBrk="0" fontAlgn="base" hangingPunct="0">
              <a:spcBef>
                <a:spcPct val="0"/>
              </a:spcBef>
              <a:spcAft>
                <a:spcPct val="0"/>
              </a:spcAft>
              <a:defRPr>
                <a:solidFill>
                  <a:schemeClr val="tx1"/>
                </a:solidFill>
                <a:latin typeface="Arial" pitchFamily="34" charset="0"/>
                <a:ea typeface="宋体" pitchFamily="2" charset="-122"/>
              </a:defRPr>
            </a:lvl6pPr>
            <a:lvl7pPr marL="2970213" indent="-225425" eaLnBrk="0" fontAlgn="base" hangingPunct="0">
              <a:spcBef>
                <a:spcPct val="0"/>
              </a:spcBef>
              <a:spcAft>
                <a:spcPct val="0"/>
              </a:spcAft>
              <a:defRPr>
                <a:solidFill>
                  <a:schemeClr val="tx1"/>
                </a:solidFill>
                <a:latin typeface="Arial" pitchFamily="34" charset="0"/>
                <a:ea typeface="宋体" pitchFamily="2" charset="-122"/>
              </a:defRPr>
            </a:lvl7pPr>
            <a:lvl8pPr marL="3427413" indent="-225425" eaLnBrk="0" fontAlgn="base" hangingPunct="0">
              <a:spcBef>
                <a:spcPct val="0"/>
              </a:spcBef>
              <a:spcAft>
                <a:spcPct val="0"/>
              </a:spcAft>
              <a:defRPr>
                <a:solidFill>
                  <a:schemeClr val="tx1"/>
                </a:solidFill>
                <a:latin typeface="Arial" pitchFamily="34" charset="0"/>
                <a:ea typeface="宋体" pitchFamily="2" charset="-122"/>
              </a:defRPr>
            </a:lvl8pPr>
            <a:lvl9pPr marL="3884613" indent="-2254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latin typeface="微软雅黑" pitchFamily="34" charset="-122"/>
                <a:ea typeface="微软雅黑" pitchFamily="34" charset="-122"/>
              </a:rPr>
              <a:t>开展“两学一做”学习教育，要增强针对性，“学”要带着问题学，“做”要针对问题改。</a:t>
            </a:r>
          </a:p>
        </p:txBody>
      </p:sp>
      <p:sp>
        <p:nvSpPr>
          <p:cNvPr id="269334" name="矩形 3071"/>
          <p:cNvSpPr>
            <a:spLocks noChangeArrowheads="1"/>
          </p:cNvSpPr>
          <p:nvPr/>
        </p:nvSpPr>
        <p:spPr bwMode="auto">
          <a:xfrm>
            <a:off x="2555875" y="3505200"/>
            <a:ext cx="504507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5" tIns="60947" rIns="121895" bIns="6094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5813" indent="-225425" eaLnBrk="0" hangingPunct="0">
              <a:defRPr>
                <a:solidFill>
                  <a:schemeClr val="tx1"/>
                </a:solidFill>
                <a:latin typeface="Arial" pitchFamily="34" charset="0"/>
                <a:ea typeface="宋体" pitchFamily="2" charset="-122"/>
              </a:defRPr>
            </a:lvl5pPr>
            <a:lvl6pPr marL="2513013" indent="-225425" eaLnBrk="0" fontAlgn="base" hangingPunct="0">
              <a:spcBef>
                <a:spcPct val="0"/>
              </a:spcBef>
              <a:spcAft>
                <a:spcPct val="0"/>
              </a:spcAft>
              <a:defRPr>
                <a:solidFill>
                  <a:schemeClr val="tx1"/>
                </a:solidFill>
                <a:latin typeface="Arial" pitchFamily="34" charset="0"/>
                <a:ea typeface="宋体" pitchFamily="2" charset="-122"/>
              </a:defRPr>
            </a:lvl6pPr>
            <a:lvl7pPr marL="2970213" indent="-225425" eaLnBrk="0" fontAlgn="base" hangingPunct="0">
              <a:spcBef>
                <a:spcPct val="0"/>
              </a:spcBef>
              <a:spcAft>
                <a:spcPct val="0"/>
              </a:spcAft>
              <a:defRPr>
                <a:solidFill>
                  <a:schemeClr val="tx1"/>
                </a:solidFill>
                <a:latin typeface="Arial" pitchFamily="34" charset="0"/>
                <a:ea typeface="宋体" pitchFamily="2" charset="-122"/>
              </a:defRPr>
            </a:lvl7pPr>
            <a:lvl8pPr marL="3427413" indent="-225425" eaLnBrk="0" fontAlgn="base" hangingPunct="0">
              <a:spcBef>
                <a:spcPct val="0"/>
              </a:spcBef>
              <a:spcAft>
                <a:spcPct val="0"/>
              </a:spcAft>
              <a:defRPr>
                <a:solidFill>
                  <a:schemeClr val="tx1"/>
                </a:solidFill>
                <a:latin typeface="Arial" pitchFamily="34" charset="0"/>
                <a:ea typeface="宋体" pitchFamily="2" charset="-122"/>
              </a:defRPr>
            </a:lvl8pPr>
            <a:lvl9pPr marL="3884613" indent="-2254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ED2121"/>
                </a:solidFill>
                <a:latin typeface="微软雅黑" pitchFamily="34" charset="-122"/>
                <a:ea typeface="微软雅黑" pitchFamily="34" charset="-122"/>
              </a:rPr>
              <a:t>“学”</a:t>
            </a:r>
            <a:r>
              <a:rPr lang="zh-CN" altLang="en-US" sz="2000" b="1">
                <a:latin typeface="微软雅黑" pitchFamily="34" charset="-122"/>
                <a:ea typeface="微软雅黑" pitchFamily="34" charset="-122"/>
              </a:rPr>
              <a:t>要带着问题学   </a:t>
            </a:r>
            <a:r>
              <a:rPr lang="zh-CN" altLang="en-US" sz="2000" b="1">
                <a:solidFill>
                  <a:srgbClr val="ED2121"/>
                </a:solidFill>
                <a:latin typeface="微软雅黑" pitchFamily="34" charset="-122"/>
                <a:ea typeface="微软雅黑" pitchFamily="34" charset="-122"/>
              </a:rPr>
              <a:t>“做”</a:t>
            </a:r>
            <a:r>
              <a:rPr lang="zh-CN" altLang="en-US" sz="2000" b="1">
                <a:latin typeface="微软雅黑" pitchFamily="34" charset="-122"/>
                <a:ea typeface="微软雅黑" pitchFamily="34" charset="-122"/>
              </a:rPr>
              <a:t>要针对问题改</a:t>
            </a:r>
          </a:p>
        </p:txBody>
      </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763713" y="557213"/>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69314"/>
                                        </p:tgtEl>
                                        <p:attrNameLst>
                                          <p:attrName>style.visibility</p:attrName>
                                        </p:attrNameLst>
                                      </p:cBhvr>
                                      <p:to>
                                        <p:strVal val="visible"/>
                                      </p:to>
                                    </p:set>
                                    <p:anim by="(-#ppt_w*2)" calcmode="lin" valueType="num">
                                      <p:cBhvr rctx="PPT">
                                        <p:cTn id="12" dur="500" autoRev="1" fill="hold">
                                          <p:stCondLst>
                                            <p:cond delay="0"/>
                                          </p:stCondLst>
                                        </p:cTn>
                                        <p:tgtEl>
                                          <p:spTgt spid="269314"/>
                                        </p:tgtEl>
                                        <p:attrNameLst>
                                          <p:attrName>ppt_w</p:attrName>
                                        </p:attrNameLst>
                                      </p:cBhvr>
                                    </p:anim>
                                    <p:anim by="(#ppt_w*0.50)" calcmode="lin" valueType="num">
                                      <p:cBhvr>
                                        <p:cTn id="13" dur="500" decel="50000" autoRev="1" fill="hold">
                                          <p:stCondLst>
                                            <p:cond delay="0"/>
                                          </p:stCondLst>
                                        </p:cTn>
                                        <p:tgtEl>
                                          <p:spTgt spid="269314"/>
                                        </p:tgtEl>
                                        <p:attrNameLst>
                                          <p:attrName>ppt_x</p:attrName>
                                        </p:attrNameLst>
                                      </p:cBhvr>
                                    </p:anim>
                                    <p:anim from="(-#ppt_h/2)" to="(#ppt_y)" calcmode="lin" valueType="num">
                                      <p:cBhvr>
                                        <p:cTn id="14" dur="1000" fill="hold">
                                          <p:stCondLst>
                                            <p:cond delay="0"/>
                                          </p:stCondLst>
                                        </p:cTn>
                                        <p:tgtEl>
                                          <p:spTgt spid="269314"/>
                                        </p:tgtEl>
                                        <p:attrNameLst>
                                          <p:attrName>ppt_y</p:attrName>
                                        </p:attrNameLst>
                                      </p:cBhvr>
                                    </p:anim>
                                    <p:animRot by="21600000">
                                      <p:cBhvr>
                                        <p:cTn id="15" dur="1000" fill="hold">
                                          <p:stCondLst>
                                            <p:cond delay="0"/>
                                          </p:stCondLst>
                                        </p:cTn>
                                        <p:tgtEl>
                                          <p:spTgt spid="269314"/>
                                        </p:tgtEl>
                                        <p:attrNameLst>
                                          <p:attrName>r</p:attrName>
                                        </p:attrNameLst>
                                      </p:cBhvr>
                                    </p:animRot>
                                  </p:childTnLst>
                                </p:cTn>
                              </p:par>
                            </p:childTnLst>
                          </p:cTn>
                        </p:par>
                        <p:par>
                          <p:cTn id="16" fill="hold" nodeType="afterGroup">
                            <p:stCondLst>
                              <p:cond delay="3000"/>
                            </p:stCondLst>
                            <p:childTnLst>
                              <p:par>
                                <p:cTn id="17" presetID="2" presetClass="entr" presetSubtype="8" fill="hold" nodeType="afterEffect">
                                  <p:stCondLst>
                                    <p:cond delay="0"/>
                                  </p:stCondLst>
                                  <p:childTnLst>
                                    <p:set>
                                      <p:cBhvr>
                                        <p:cTn id="18" dur="1" fill="hold">
                                          <p:stCondLst>
                                            <p:cond delay="0"/>
                                          </p:stCondLst>
                                        </p:cTn>
                                        <p:tgtEl>
                                          <p:spTgt spid="269315"/>
                                        </p:tgtEl>
                                        <p:attrNameLst>
                                          <p:attrName>style.visibility</p:attrName>
                                        </p:attrNameLst>
                                      </p:cBhvr>
                                      <p:to>
                                        <p:strVal val="visible"/>
                                      </p:to>
                                    </p:set>
                                    <p:anim calcmode="lin" valueType="num">
                                      <p:cBhvr additive="base">
                                        <p:cTn id="19" dur="500" fill="hold"/>
                                        <p:tgtEl>
                                          <p:spTgt spid="269315"/>
                                        </p:tgtEl>
                                        <p:attrNameLst>
                                          <p:attrName>ppt_x</p:attrName>
                                        </p:attrNameLst>
                                      </p:cBhvr>
                                      <p:tavLst>
                                        <p:tav tm="0">
                                          <p:val>
                                            <p:strVal val="0-#ppt_w/2"/>
                                          </p:val>
                                        </p:tav>
                                        <p:tav tm="100000">
                                          <p:val>
                                            <p:strVal val="#ppt_x"/>
                                          </p:val>
                                        </p:tav>
                                      </p:tavLst>
                                    </p:anim>
                                    <p:anim calcmode="lin" valueType="num">
                                      <p:cBhvr additive="base">
                                        <p:cTn id="20" dur="500" fill="hold"/>
                                        <p:tgtEl>
                                          <p:spTgt spid="269315"/>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500"/>
                            </p:stCondLst>
                            <p:childTnLst>
                              <p:par>
                                <p:cTn id="22" presetID="45" presetClass="entr" presetSubtype="0" fill="hold" grpId="0" nodeType="afterEffect">
                                  <p:stCondLst>
                                    <p:cond delay="0"/>
                                  </p:stCondLst>
                                  <p:iterate type="lt">
                                    <p:tmPct val="10000"/>
                                  </p:iterate>
                                  <p:childTnLst>
                                    <p:set>
                                      <p:cBhvr>
                                        <p:cTn id="23" dur="1" fill="hold">
                                          <p:stCondLst>
                                            <p:cond delay="0"/>
                                          </p:stCondLst>
                                        </p:cTn>
                                        <p:tgtEl>
                                          <p:spTgt spid="269316"/>
                                        </p:tgtEl>
                                        <p:attrNameLst>
                                          <p:attrName>style.visibility</p:attrName>
                                        </p:attrNameLst>
                                      </p:cBhvr>
                                      <p:to>
                                        <p:strVal val="visible"/>
                                      </p:to>
                                    </p:set>
                                    <p:animEffect transition="in" filter="fade">
                                      <p:cBhvr>
                                        <p:cTn id="24" dur="1000"/>
                                        <p:tgtEl>
                                          <p:spTgt spid="269316"/>
                                        </p:tgtEl>
                                      </p:cBhvr>
                                    </p:animEffect>
                                    <p:anim calcmode="lin" valueType="num">
                                      <p:cBhvr>
                                        <p:cTn id="25" dur="1000" fill="hold"/>
                                        <p:tgtEl>
                                          <p:spTgt spid="269316"/>
                                        </p:tgtEl>
                                        <p:attrNameLst>
                                          <p:attrName>ppt_w</p:attrName>
                                        </p:attrNameLst>
                                      </p:cBhvr>
                                      <p:tavLst>
                                        <p:tav tm="0" fmla="#ppt_w*sin(2.5*pi*$)">
                                          <p:val>
                                            <p:fltVal val="0"/>
                                          </p:val>
                                        </p:tav>
                                        <p:tav tm="100000">
                                          <p:val>
                                            <p:fltVal val="1"/>
                                          </p:val>
                                        </p:tav>
                                      </p:tavLst>
                                    </p:anim>
                                    <p:anim calcmode="lin" valueType="num">
                                      <p:cBhvr>
                                        <p:cTn id="26" dur="1000" fill="hold"/>
                                        <p:tgtEl>
                                          <p:spTgt spid="269316"/>
                                        </p:tgtEl>
                                        <p:attrNameLst>
                                          <p:attrName>ppt_h</p:attrName>
                                        </p:attrNameLst>
                                      </p:cBhvr>
                                      <p:tavLst>
                                        <p:tav tm="0">
                                          <p:val>
                                            <p:strVal val="#ppt_h"/>
                                          </p:val>
                                        </p:tav>
                                        <p:tav tm="100000">
                                          <p:val>
                                            <p:strVal val="#ppt_h"/>
                                          </p:val>
                                        </p:tav>
                                      </p:tavLst>
                                    </p:anim>
                                  </p:childTnLst>
                                </p:cTn>
                              </p:par>
                            </p:childTnLst>
                          </p:cTn>
                        </p:par>
                        <p:par>
                          <p:cTn id="27" fill="hold" nodeType="afterGroup">
                            <p:stCondLst>
                              <p:cond delay="4800"/>
                            </p:stCondLst>
                            <p:childTnLst>
                              <p:par>
                                <p:cTn id="28" presetID="2" presetClass="entr" presetSubtype="4"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5300"/>
                            </p:stCondLst>
                            <p:childTnLst>
                              <p:par>
                                <p:cTn id="33" presetID="41" presetClass="entr" presetSubtype="0" fill="hold" nodeType="afterEffect">
                                  <p:stCondLst>
                                    <p:cond delay="0"/>
                                  </p:stCondLst>
                                  <p:iterate type="lt">
                                    <p:tmPct val="10000"/>
                                  </p:iterate>
                                  <p:childTnLst>
                                    <p:set>
                                      <p:cBhvr>
                                        <p:cTn id="34" dur="1" fill="hold">
                                          <p:stCondLst>
                                            <p:cond delay="0"/>
                                          </p:stCondLst>
                                        </p:cTn>
                                        <p:tgtEl>
                                          <p:spTgt spid="269320">
                                            <p:txEl>
                                              <p:pRg st="0" end="0"/>
                                            </p:txEl>
                                          </p:spTgt>
                                        </p:tgtEl>
                                        <p:attrNameLst>
                                          <p:attrName>style.visibility</p:attrName>
                                        </p:attrNameLst>
                                      </p:cBhvr>
                                      <p:to>
                                        <p:strVal val="visible"/>
                                      </p:to>
                                    </p:set>
                                    <p:anim calcmode="lin" valueType="num">
                                      <p:cBhvr>
                                        <p:cTn id="35" dur="500" fill="hold"/>
                                        <p:tgtEl>
                                          <p:spTgt spid="26932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269320">
                                            <p:txEl>
                                              <p:pRg st="0" end="0"/>
                                            </p:txEl>
                                          </p:spTgt>
                                        </p:tgtEl>
                                        <p:attrNameLst>
                                          <p:attrName>ppt_y</p:attrName>
                                        </p:attrNameLst>
                                      </p:cBhvr>
                                      <p:tavLst>
                                        <p:tav tm="0">
                                          <p:val>
                                            <p:strVal val="#ppt_y"/>
                                          </p:val>
                                        </p:tav>
                                        <p:tav tm="100000">
                                          <p:val>
                                            <p:strVal val="#ppt_y"/>
                                          </p:val>
                                        </p:tav>
                                      </p:tavLst>
                                    </p:anim>
                                    <p:anim calcmode="lin" valueType="num">
                                      <p:cBhvr>
                                        <p:cTn id="37" dur="500" fill="hold"/>
                                        <p:tgtEl>
                                          <p:spTgt spid="26932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26932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269320">
                                            <p:txEl>
                                              <p:pRg st="0" end="0"/>
                                            </p:txEl>
                                          </p:spTgt>
                                        </p:tgtEl>
                                      </p:cBhvr>
                                    </p:animEffect>
                                  </p:childTnLst>
                                </p:cTn>
                              </p:par>
                            </p:childTnLst>
                          </p:cTn>
                        </p:par>
                        <p:par>
                          <p:cTn id="40" fill="hold" nodeType="afterGroup">
                            <p:stCondLst>
                              <p:cond delay="9350"/>
                            </p:stCondLst>
                            <p:childTnLst>
                              <p:par>
                                <p:cTn id="41" presetID="2" presetClass="entr" presetSubtype="8" fill="hold" nodeType="afterEffect">
                                  <p:stCondLst>
                                    <p:cond delay="0"/>
                                  </p:stCondLst>
                                  <p:childTnLst>
                                    <p:set>
                                      <p:cBhvr>
                                        <p:cTn id="42" dur="1" fill="hold">
                                          <p:stCondLst>
                                            <p:cond delay="0"/>
                                          </p:stCondLst>
                                        </p:cTn>
                                        <p:tgtEl>
                                          <p:spTgt spid="269321"/>
                                        </p:tgtEl>
                                        <p:attrNameLst>
                                          <p:attrName>style.visibility</p:attrName>
                                        </p:attrNameLst>
                                      </p:cBhvr>
                                      <p:to>
                                        <p:strVal val="visible"/>
                                      </p:to>
                                    </p:set>
                                    <p:anim calcmode="lin" valueType="num">
                                      <p:cBhvr additive="base">
                                        <p:cTn id="43" dur="500" fill="hold"/>
                                        <p:tgtEl>
                                          <p:spTgt spid="269321"/>
                                        </p:tgtEl>
                                        <p:attrNameLst>
                                          <p:attrName>ppt_x</p:attrName>
                                        </p:attrNameLst>
                                      </p:cBhvr>
                                      <p:tavLst>
                                        <p:tav tm="0">
                                          <p:val>
                                            <p:strVal val="0-#ppt_w/2"/>
                                          </p:val>
                                        </p:tav>
                                        <p:tav tm="100000">
                                          <p:val>
                                            <p:strVal val="#ppt_x"/>
                                          </p:val>
                                        </p:tav>
                                      </p:tavLst>
                                    </p:anim>
                                    <p:anim calcmode="lin" valueType="num">
                                      <p:cBhvr additive="base">
                                        <p:cTn id="44" dur="500" fill="hold"/>
                                        <p:tgtEl>
                                          <p:spTgt spid="269321"/>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9850"/>
                            </p:stCondLst>
                            <p:childTnLst>
                              <p:par>
                                <p:cTn id="46" presetID="45" presetClass="entr" presetSubtype="0" fill="hold" grpId="0" nodeType="afterEffect">
                                  <p:stCondLst>
                                    <p:cond delay="0"/>
                                  </p:stCondLst>
                                  <p:iterate type="lt">
                                    <p:tmPct val="10000"/>
                                  </p:iterate>
                                  <p:childTnLst>
                                    <p:set>
                                      <p:cBhvr>
                                        <p:cTn id="47" dur="1" fill="hold">
                                          <p:stCondLst>
                                            <p:cond delay="0"/>
                                          </p:stCondLst>
                                        </p:cTn>
                                        <p:tgtEl>
                                          <p:spTgt spid="269322"/>
                                        </p:tgtEl>
                                        <p:attrNameLst>
                                          <p:attrName>style.visibility</p:attrName>
                                        </p:attrNameLst>
                                      </p:cBhvr>
                                      <p:to>
                                        <p:strVal val="visible"/>
                                      </p:to>
                                    </p:set>
                                    <p:animEffect transition="in" filter="fade">
                                      <p:cBhvr>
                                        <p:cTn id="48" dur="1000"/>
                                        <p:tgtEl>
                                          <p:spTgt spid="269322"/>
                                        </p:tgtEl>
                                      </p:cBhvr>
                                    </p:animEffect>
                                    <p:anim calcmode="lin" valueType="num">
                                      <p:cBhvr>
                                        <p:cTn id="49" dur="1000" fill="hold"/>
                                        <p:tgtEl>
                                          <p:spTgt spid="269322"/>
                                        </p:tgtEl>
                                        <p:attrNameLst>
                                          <p:attrName>ppt_w</p:attrName>
                                        </p:attrNameLst>
                                      </p:cBhvr>
                                      <p:tavLst>
                                        <p:tav tm="0" fmla="#ppt_w*sin(2.5*pi*$)">
                                          <p:val>
                                            <p:fltVal val="0"/>
                                          </p:val>
                                        </p:tav>
                                        <p:tav tm="100000">
                                          <p:val>
                                            <p:fltVal val="1"/>
                                          </p:val>
                                        </p:tav>
                                      </p:tavLst>
                                    </p:anim>
                                    <p:anim calcmode="lin" valueType="num">
                                      <p:cBhvr>
                                        <p:cTn id="50" dur="1000" fill="hold"/>
                                        <p:tgtEl>
                                          <p:spTgt spid="269322"/>
                                        </p:tgtEl>
                                        <p:attrNameLst>
                                          <p:attrName>ppt_h</p:attrName>
                                        </p:attrNameLst>
                                      </p:cBhvr>
                                      <p:tavLst>
                                        <p:tav tm="0">
                                          <p:val>
                                            <p:strVal val="#ppt_h"/>
                                          </p:val>
                                        </p:tav>
                                        <p:tav tm="100000">
                                          <p:val>
                                            <p:strVal val="#ppt_h"/>
                                          </p:val>
                                        </p:tav>
                                      </p:tavLst>
                                    </p:anim>
                                  </p:childTnLst>
                                </p:cTn>
                              </p:par>
                            </p:childTnLst>
                          </p:cTn>
                        </p:par>
                        <p:par>
                          <p:cTn id="51" fill="hold" nodeType="afterGroup">
                            <p:stCondLst>
                              <p:cond delay="11150"/>
                            </p:stCondLst>
                            <p:childTnLst>
                              <p:par>
                                <p:cTn id="52" presetID="2" presetClass="entr" presetSubtype="4"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ppt_x"/>
                                          </p:val>
                                        </p:tav>
                                        <p:tav tm="100000">
                                          <p:val>
                                            <p:strVal val="#ppt_x"/>
                                          </p:val>
                                        </p:tav>
                                      </p:tavLst>
                                    </p:anim>
                                    <p:anim calcmode="lin" valueType="num">
                                      <p:cBhvr additive="base">
                                        <p:cTn id="55" dur="500" fill="hold"/>
                                        <p:tgtEl>
                                          <p:spTgt spid="2"/>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11650"/>
                            </p:stCondLst>
                            <p:childTnLst>
                              <p:par>
                                <p:cTn id="57" presetID="41" presetClass="entr" presetSubtype="0" fill="hold" nodeType="afterEffect">
                                  <p:stCondLst>
                                    <p:cond delay="0"/>
                                  </p:stCondLst>
                                  <p:iterate type="lt">
                                    <p:tmPct val="10000"/>
                                  </p:iterate>
                                  <p:childTnLst>
                                    <p:set>
                                      <p:cBhvr>
                                        <p:cTn id="58" dur="1" fill="hold">
                                          <p:stCondLst>
                                            <p:cond delay="0"/>
                                          </p:stCondLst>
                                        </p:cTn>
                                        <p:tgtEl>
                                          <p:spTgt spid="269326">
                                            <p:txEl>
                                              <p:pRg st="0" end="0"/>
                                            </p:txEl>
                                          </p:spTgt>
                                        </p:tgtEl>
                                        <p:attrNameLst>
                                          <p:attrName>style.visibility</p:attrName>
                                        </p:attrNameLst>
                                      </p:cBhvr>
                                      <p:to>
                                        <p:strVal val="visible"/>
                                      </p:to>
                                    </p:set>
                                    <p:anim calcmode="lin" valueType="num">
                                      <p:cBhvr>
                                        <p:cTn id="59" dur="500" fill="hold"/>
                                        <p:tgtEl>
                                          <p:spTgt spid="26932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69326">
                                            <p:txEl>
                                              <p:pRg st="0" end="0"/>
                                            </p:txEl>
                                          </p:spTgt>
                                        </p:tgtEl>
                                        <p:attrNameLst>
                                          <p:attrName>ppt_y</p:attrName>
                                        </p:attrNameLst>
                                      </p:cBhvr>
                                      <p:tavLst>
                                        <p:tav tm="0">
                                          <p:val>
                                            <p:strVal val="#ppt_y"/>
                                          </p:val>
                                        </p:tav>
                                        <p:tav tm="100000">
                                          <p:val>
                                            <p:strVal val="#ppt_y"/>
                                          </p:val>
                                        </p:tav>
                                      </p:tavLst>
                                    </p:anim>
                                    <p:anim calcmode="lin" valueType="num">
                                      <p:cBhvr>
                                        <p:cTn id="61" dur="500" fill="hold"/>
                                        <p:tgtEl>
                                          <p:spTgt spid="26932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6932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69326">
                                            <p:txEl>
                                              <p:pRg st="0" end="0"/>
                                            </p:txEl>
                                          </p:spTgt>
                                        </p:tgtEl>
                                      </p:cBhvr>
                                    </p:animEffect>
                                  </p:childTnLst>
                                </p:cTn>
                              </p:par>
                            </p:childTnLst>
                          </p:cTn>
                        </p:par>
                        <p:par>
                          <p:cTn id="64" fill="hold" nodeType="afterGroup">
                            <p:stCondLst>
                              <p:cond delay="1725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69334"/>
                                        </p:tgtEl>
                                        <p:attrNameLst>
                                          <p:attrName>style.visibility</p:attrName>
                                        </p:attrNameLst>
                                      </p:cBhvr>
                                      <p:to>
                                        <p:strVal val="visible"/>
                                      </p:to>
                                    </p:set>
                                    <p:anim calcmode="lin" valueType="num">
                                      <p:cBhvr>
                                        <p:cTn id="67" dur="500" fill="hold"/>
                                        <p:tgtEl>
                                          <p:spTgt spid="269334"/>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69334"/>
                                        </p:tgtEl>
                                        <p:attrNameLst>
                                          <p:attrName>ppt_y</p:attrName>
                                        </p:attrNameLst>
                                      </p:cBhvr>
                                      <p:tavLst>
                                        <p:tav tm="0">
                                          <p:val>
                                            <p:strVal val="#ppt_y"/>
                                          </p:val>
                                        </p:tav>
                                        <p:tav tm="100000">
                                          <p:val>
                                            <p:strVal val="#ppt_y"/>
                                          </p:val>
                                        </p:tav>
                                      </p:tavLst>
                                    </p:anim>
                                    <p:anim calcmode="lin" valueType="num">
                                      <p:cBhvr>
                                        <p:cTn id="69" dur="500" fill="hold"/>
                                        <p:tgtEl>
                                          <p:spTgt spid="269334"/>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69334"/>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69334"/>
                                        </p:tgtEl>
                                      </p:cBhvr>
                                    </p:animEffect>
                                  </p:childTnLst>
                                </p:cTn>
                              </p:par>
                            </p:childTnLst>
                          </p:cTn>
                        </p:par>
                        <p:par>
                          <p:cTn id="72" fill="hold" nodeType="afterGroup">
                            <p:stCondLst>
                              <p:cond delay="186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269333"/>
                                        </p:tgtEl>
                                        <p:attrNameLst>
                                          <p:attrName>style.visibility</p:attrName>
                                        </p:attrNameLst>
                                      </p:cBhvr>
                                      <p:to>
                                        <p:strVal val="visible"/>
                                      </p:to>
                                    </p:set>
                                    <p:anim calcmode="lin" valueType="num">
                                      <p:cBhvr>
                                        <p:cTn id="75" dur="500" fill="hold"/>
                                        <p:tgtEl>
                                          <p:spTgt spid="269333"/>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69333"/>
                                        </p:tgtEl>
                                        <p:attrNameLst>
                                          <p:attrName>ppt_y</p:attrName>
                                        </p:attrNameLst>
                                      </p:cBhvr>
                                      <p:tavLst>
                                        <p:tav tm="0">
                                          <p:val>
                                            <p:strVal val="#ppt_y"/>
                                          </p:val>
                                        </p:tav>
                                        <p:tav tm="100000">
                                          <p:val>
                                            <p:strVal val="#ppt_y"/>
                                          </p:val>
                                        </p:tav>
                                      </p:tavLst>
                                    </p:anim>
                                    <p:anim calcmode="lin" valueType="num">
                                      <p:cBhvr>
                                        <p:cTn id="77" dur="500" fill="hold"/>
                                        <p:tgtEl>
                                          <p:spTgt spid="269333"/>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69333"/>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69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4" grpId="0"/>
      <p:bldP spid="269316" grpId="0"/>
      <p:bldP spid="269322" grpId="0"/>
      <p:bldP spid="269333" grpId="0"/>
      <p:bldP spid="2693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标题 9"/>
          <p:cNvSpPr>
            <a:spLocks/>
          </p:cNvSpPr>
          <p:nvPr/>
        </p:nvSpPr>
        <p:spPr bwMode="auto">
          <a:xfrm>
            <a:off x="3851275" y="2501900"/>
            <a:ext cx="6192838"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zh-CN" sz="4000">
                <a:solidFill>
                  <a:srgbClr val="ED2121"/>
                </a:solidFill>
              </a:rPr>
              <a:t>学习教育的具体内容</a:t>
            </a:r>
            <a:br>
              <a:rPr lang="zh-CN" altLang="zh-CN" sz="4000">
                <a:solidFill>
                  <a:srgbClr val="ED2121"/>
                </a:solidFill>
              </a:rPr>
            </a:br>
            <a:endParaRPr lang="en-US" altLang="zh-CN" sz="4000">
              <a:solidFill>
                <a:srgbClr val="ED2121"/>
              </a:solidFill>
            </a:endParaRPr>
          </a:p>
        </p:txBody>
      </p:sp>
      <p:sp>
        <p:nvSpPr>
          <p:cNvPr id="197635" name="标题 9"/>
          <p:cNvSpPr>
            <a:spLocks/>
          </p:cNvSpPr>
          <p:nvPr/>
        </p:nvSpPr>
        <p:spPr bwMode="auto">
          <a:xfrm>
            <a:off x="4716463" y="1277938"/>
            <a:ext cx="417671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6600"/>
              <a:t>第三篇</a:t>
            </a:r>
          </a:p>
        </p:txBody>
      </p:sp>
      <p:pic>
        <p:nvPicPr>
          <p:cNvPr id="11" name="Picture 2" descr="C:\Users\PC\Desktop\zqq\201514_0000_----------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19250" y="1062038"/>
            <a:ext cx="2616200"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97635"/>
                                        </p:tgtEl>
                                        <p:attrNameLst>
                                          <p:attrName>style.visibility</p:attrName>
                                        </p:attrNameLst>
                                      </p:cBhvr>
                                      <p:to>
                                        <p:strVal val="visible"/>
                                      </p:to>
                                    </p:set>
                                    <p:anim by="(-#ppt_w*2)" calcmode="lin" valueType="num">
                                      <p:cBhvr rctx="PPT">
                                        <p:cTn id="13" dur="500" autoRev="1" fill="hold">
                                          <p:stCondLst>
                                            <p:cond delay="0"/>
                                          </p:stCondLst>
                                        </p:cTn>
                                        <p:tgtEl>
                                          <p:spTgt spid="197635"/>
                                        </p:tgtEl>
                                        <p:attrNameLst>
                                          <p:attrName>ppt_w</p:attrName>
                                        </p:attrNameLst>
                                      </p:cBhvr>
                                    </p:anim>
                                    <p:anim by="(#ppt_w*0.50)" calcmode="lin" valueType="num">
                                      <p:cBhvr>
                                        <p:cTn id="14" dur="500" decel="50000" autoRev="1" fill="hold">
                                          <p:stCondLst>
                                            <p:cond delay="0"/>
                                          </p:stCondLst>
                                        </p:cTn>
                                        <p:tgtEl>
                                          <p:spTgt spid="197635"/>
                                        </p:tgtEl>
                                        <p:attrNameLst>
                                          <p:attrName>ppt_x</p:attrName>
                                        </p:attrNameLst>
                                      </p:cBhvr>
                                    </p:anim>
                                    <p:anim from="(-#ppt_h/2)" to="(#ppt_y)" calcmode="lin" valueType="num">
                                      <p:cBhvr>
                                        <p:cTn id="15" dur="1000" fill="hold">
                                          <p:stCondLst>
                                            <p:cond delay="0"/>
                                          </p:stCondLst>
                                        </p:cTn>
                                        <p:tgtEl>
                                          <p:spTgt spid="197635"/>
                                        </p:tgtEl>
                                        <p:attrNameLst>
                                          <p:attrName>ppt_y</p:attrName>
                                        </p:attrNameLst>
                                      </p:cBhvr>
                                    </p:anim>
                                    <p:animRot by="21600000">
                                      <p:cBhvr>
                                        <p:cTn id="16" dur="1000" fill="hold">
                                          <p:stCondLst>
                                            <p:cond delay="0"/>
                                          </p:stCondLst>
                                        </p:cTn>
                                        <p:tgtEl>
                                          <p:spTgt spid="197635"/>
                                        </p:tgtEl>
                                        <p:attrNameLst>
                                          <p:attrName>r</p:attrName>
                                        </p:attrNameLst>
                                      </p:cBhvr>
                                    </p:animRot>
                                  </p:childTnLst>
                                </p:cTn>
                              </p:par>
                            </p:childTnLst>
                          </p:cTn>
                        </p:par>
                        <p:par>
                          <p:cTn id="17" fill="hold" nodeType="afterGroup">
                            <p:stCondLst>
                              <p:cond delay="22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97634"/>
                                        </p:tgtEl>
                                        <p:attrNameLst>
                                          <p:attrName>style.visibility</p:attrName>
                                        </p:attrNameLst>
                                      </p:cBhvr>
                                      <p:to>
                                        <p:strVal val="visible"/>
                                      </p:to>
                                    </p:set>
                                    <p:anim by="(-#ppt_w*2)" calcmode="lin" valueType="num">
                                      <p:cBhvr rctx="PPT">
                                        <p:cTn id="20" dur="500" autoRev="1" fill="hold">
                                          <p:stCondLst>
                                            <p:cond delay="0"/>
                                          </p:stCondLst>
                                        </p:cTn>
                                        <p:tgtEl>
                                          <p:spTgt spid="197634"/>
                                        </p:tgtEl>
                                        <p:attrNameLst>
                                          <p:attrName>ppt_w</p:attrName>
                                        </p:attrNameLst>
                                      </p:cBhvr>
                                    </p:anim>
                                    <p:anim by="(#ppt_w*0.50)" calcmode="lin" valueType="num">
                                      <p:cBhvr>
                                        <p:cTn id="21" dur="500" decel="50000" autoRev="1" fill="hold">
                                          <p:stCondLst>
                                            <p:cond delay="0"/>
                                          </p:stCondLst>
                                        </p:cTn>
                                        <p:tgtEl>
                                          <p:spTgt spid="197634"/>
                                        </p:tgtEl>
                                        <p:attrNameLst>
                                          <p:attrName>ppt_x</p:attrName>
                                        </p:attrNameLst>
                                      </p:cBhvr>
                                    </p:anim>
                                    <p:anim from="(-#ppt_h/2)" to="(#ppt_y)" calcmode="lin" valueType="num">
                                      <p:cBhvr>
                                        <p:cTn id="22" dur="1000" fill="hold">
                                          <p:stCondLst>
                                            <p:cond delay="0"/>
                                          </p:stCondLst>
                                        </p:cTn>
                                        <p:tgtEl>
                                          <p:spTgt spid="197634"/>
                                        </p:tgtEl>
                                        <p:attrNameLst>
                                          <p:attrName>ppt_y</p:attrName>
                                        </p:attrNameLst>
                                      </p:cBhvr>
                                    </p:anim>
                                    <p:animRot by="21600000">
                                      <p:cBhvr>
                                        <p:cTn id="23" dur="1000" fill="hold">
                                          <p:stCondLst>
                                            <p:cond delay="0"/>
                                          </p:stCondLst>
                                        </p:cTn>
                                        <p:tgtEl>
                                          <p:spTgt spid="1976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4" grpId="0"/>
      <p:bldP spid="1976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标题 9"/>
          <p:cNvSpPr>
            <a:spLocks/>
          </p:cNvSpPr>
          <p:nvPr/>
        </p:nvSpPr>
        <p:spPr bwMode="auto">
          <a:xfrm>
            <a:off x="2051050" y="420688"/>
            <a:ext cx="7273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“两学一做”学习教育的第一个“学”</a:t>
            </a:r>
          </a:p>
        </p:txBody>
      </p:sp>
      <p:sp>
        <p:nvSpPr>
          <p:cNvPr id="10" name="对角圆角矩形 9"/>
          <p:cNvSpPr/>
          <p:nvPr/>
        </p:nvSpPr>
        <p:spPr>
          <a:xfrm>
            <a:off x="2084768" y="1295627"/>
            <a:ext cx="2315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TextBox 13"/>
          <p:cNvSpPr txBox="1"/>
          <p:nvPr/>
        </p:nvSpPr>
        <p:spPr>
          <a:xfrm>
            <a:off x="2124075" y="1323975"/>
            <a:ext cx="2393950" cy="45720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b="1">
                <a:solidFill>
                  <a:srgbClr val="FFFF00"/>
                </a:solidFill>
                <a:latin typeface="微软雅黑" pitchFamily="34" charset="-122"/>
                <a:ea typeface="微软雅黑" pitchFamily="34" charset="-122"/>
              </a:rPr>
              <a:t>1</a:t>
            </a:r>
            <a:r>
              <a:rPr lang="zh-CN" altLang="en-US" sz="2400" b="1">
                <a:solidFill>
                  <a:srgbClr val="FFFF00"/>
                </a:solidFill>
                <a:latin typeface="微软雅黑" pitchFamily="34" charset="-122"/>
                <a:ea typeface="微软雅黑" pitchFamily="34" charset="-122"/>
              </a:rPr>
              <a:t>．学党章党规</a:t>
            </a:r>
          </a:p>
        </p:txBody>
      </p:sp>
      <p:pic>
        <p:nvPicPr>
          <p:cNvPr id="252947" name="矩形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835150" y="1854200"/>
            <a:ext cx="6048375" cy="2592388"/>
          </a:xfrm>
          <a:prstGeom prst="rect">
            <a:avLst/>
          </a:prstGeom>
          <a:noFill/>
          <a:extLst>
            <a:ext uri="{909E8E84-426E-40DD-AFC4-6F175D3DCCD1}">
              <a14:hiddenFill xmlns:a14="http://schemas.microsoft.com/office/drawing/2010/main">
                <a:solidFill>
                  <a:srgbClr val="FFFFFF"/>
                </a:solidFill>
              </a14:hiddenFill>
            </a:ext>
          </a:extLst>
        </p:spPr>
      </p:pic>
      <p:sp>
        <p:nvSpPr>
          <p:cNvPr id="252948" name="Text Box 20"/>
          <p:cNvSpPr txBox="1">
            <a:spLocks noChangeArrowheads="1"/>
          </p:cNvSpPr>
          <p:nvPr/>
        </p:nvSpPr>
        <p:spPr bwMode="auto">
          <a:xfrm>
            <a:off x="1979613" y="2141538"/>
            <a:ext cx="5689600"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1400">
                <a:solidFill>
                  <a:srgbClr val="FFFFFF"/>
                </a:solidFill>
                <a:latin typeface="Franklin Gothic Book" pitchFamily="34" charset="0"/>
                <a:ea typeface="黑体" pitchFamily="49" charset="-122"/>
              </a:rPr>
              <a:t> 着眼明确基本标准、树立行为规范，逐条逐句通读党章，全面理解党的纲领，牢记入党誓词，牢记党的宗旨，牢记 党员义务和权利，引导党员尊崇党章、遵守党章、维护党章，坚定理想信念，对党绝对忠诚。认真学习《中国共产党廉洁自律准则》、《中国共产党纪律处分条例》等党内法规，学习党的历史，学习革命先辈和先进典型，从周永康、薄熙来、徐才厚、郭伯雄、令计划等违纪违法案件中汲取教训，肃 清恶劣影响，发挥正面典型的激励作用和反面典型的警示作用，引导党员牢记党规党纪，牢记党的优良传统和作风，树立崇高道德追求，养成纪律自觉，守住为人、做  事的基准和底线。</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19250"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52930"/>
                                        </p:tgtEl>
                                        <p:attrNameLst>
                                          <p:attrName>style.visibility</p:attrName>
                                        </p:attrNameLst>
                                      </p:cBhvr>
                                      <p:to>
                                        <p:strVal val="visible"/>
                                      </p:to>
                                    </p:set>
                                    <p:anim by="(-#ppt_w*2)" calcmode="lin" valueType="num">
                                      <p:cBhvr rctx="PPT">
                                        <p:cTn id="12" dur="500" autoRev="1" fill="hold">
                                          <p:stCondLst>
                                            <p:cond delay="0"/>
                                          </p:stCondLst>
                                        </p:cTn>
                                        <p:tgtEl>
                                          <p:spTgt spid="252930"/>
                                        </p:tgtEl>
                                        <p:attrNameLst>
                                          <p:attrName>ppt_w</p:attrName>
                                        </p:attrNameLst>
                                      </p:cBhvr>
                                    </p:anim>
                                    <p:anim by="(#ppt_w*0.50)" calcmode="lin" valueType="num">
                                      <p:cBhvr>
                                        <p:cTn id="13" dur="500" decel="50000" autoRev="1" fill="hold">
                                          <p:stCondLst>
                                            <p:cond delay="0"/>
                                          </p:stCondLst>
                                        </p:cTn>
                                        <p:tgtEl>
                                          <p:spTgt spid="252930"/>
                                        </p:tgtEl>
                                        <p:attrNameLst>
                                          <p:attrName>ppt_x</p:attrName>
                                        </p:attrNameLst>
                                      </p:cBhvr>
                                    </p:anim>
                                    <p:anim from="(-#ppt_h/2)" to="(#ppt_y)" calcmode="lin" valueType="num">
                                      <p:cBhvr>
                                        <p:cTn id="14" dur="1000" fill="hold">
                                          <p:stCondLst>
                                            <p:cond delay="0"/>
                                          </p:stCondLst>
                                        </p:cTn>
                                        <p:tgtEl>
                                          <p:spTgt spid="252930"/>
                                        </p:tgtEl>
                                        <p:attrNameLst>
                                          <p:attrName>ppt_y</p:attrName>
                                        </p:attrNameLst>
                                      </p:cBhvr>
                                    </p:anim>
                                    <p:animRot by="21600000">
                                      <p:cBhvr>
                                        <p:cTn id="15" dur="1000" fill="hold">
                                          <p:stCondLst>
                                            <p:cond delay="0"/>
                                          </p:stCondLst>
                                        </p:cTn>
                                        <p:tgtEl>
                                          <p:spTgt spid="252930"/>
                                        </p:tgtEl>
                                        <p:attrNameLst>
                                          <p:attrName>r</p:attrName>
                                        </p:attrNameLst>
                                      </p:cBhvr>
                                    </p:animRot>
                                  </p:childTnLst>
                                </p:cTn>
                              </p:par>
                            </p:childTnLst>
                          </p:cTn>
                        </p:par>
                        <p:par>
                          <p:cTn id="16" fill="hold" nodeType="afterGroup">
                            <p:stCondLst>
                              <p:cond delay="3100"/>
                            </p:stCondLst>
                            <p:childTnLst>
                              <p:par>
                                <p:cTn id="17" presetID="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41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gtEl>
                                        <p:attrNameLst>
                                          <p:attrName>ppt_y</p:attrName>
                                        </p:attrNameLst>
                                      </p:cBhvr>
                                      <p:tavLst>
                                        <p:tav tm="0">
                                          <p:val>
                                            <p:strVal val="#ppt_y"/>
                                          </p:val>
                                        </p:tav>
                                        <p:tav tm="100000">
                                          <p:val>
                                            <p:strVal val="#ppt_y"/>
                                          </p:val>
                                        </p:tav>
                                      </p:tavLst>
                                    </p:anim>
                                    <p:anim calcmode="lin" valueType="num">
                                      <p:cBhvr>
                                        <p:cTn id="2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gtEl>
                                      </p:cBhvr>
                                    </p:animEffect>
                                  </p:childTnLst>
                                </p:cTn>
                              </p:par>
                            </p:childTnLst>
                          </p:cTn>
                        </p:par>
                        <p:par>
                          <p:cTn id="29" fill="hold" nodeType="afterGroup">
                            <p:stCondLst>
                              <p:cond delay="4900"/>
                            </p:stCondLst>
                            <p:childTnLst>
                              <p:par>
                                <p:cTn id="30" presetID="42" presetClass="entr" presetSubtype="0" fill="hold" nodeType="afterEffect">
                                  <p:stCondLst>
                                    <p:cond delay="0"/>
                                  </p:stCondLst>
                                  <p:childTnLst>
                                    <p:set>
                                      <p:cBhvr>
                                        <p:cTn id="31" dur="1" fill="hold">
                                          <p:stCondLst>
                                            <p:cond delay="0"/>
                                          </p:stCondLst>
                                        </p:cTn>
                                        <p:tgtEl>
                                          <p:spTgt spid="252947"/>
                                        </p:tgtEl>
                                        <p:attrNameLst>
                                          <p:attrName>style.visibility</p:attrName>
                                        </p:attrNameLst>
                                      </p:cBhvr>
                                      <p:to>
                                        <p:strVal val="visible"/>
                                      </p:to>
                                    </p:set>
                                    <p:animEffect transition="in" filter="fade">
                                      <p:cBhvr>
                                        <p:cTn id="32" dur="1000"/>
                                        <p:tgtEl>
                                          <p:spTgt spid="252947"/>
                                        </p:tgtEl>
                                      </p:cBhvr>
                                    </p:animEffect>
                                    <p:anim calcmode="lin" valueType="num">
                                      <p:cBhvr>
                                        <p:cTn id="33" dur="1000" fill="hold"/>
                                        <p:tgtEl>
                                          <p:spTgt spid="252947"/>
                                        </p:tgtEl>
                                        <p:attrNameLst>
                                          <p:attrName>ppt_x</p:attrName>
                                        </p:attrNameLst>
                                      </p:cBhvr>
                                      <p:tavLst>
                                        <p:tav tm="0">
                                          <p:val>
                                            <p:strVal val="#ppt_x"/>
                                          </p:val>
                                        </p:tav>
                                        <p:tav tm="100000">
                                          <p:val>
                                            <p:strVal val="#ppt_x"/>
                                          </p:val>
                                        </p:tav>
                                      </p:tavLst>
                                    </p:anim>
                                    <p:anim calcmode="lin" valueType="num">
                                      <p:cBhvr>
                                        <p:cTn id="34" dur="1000" fill="hold"/>
                                        <p:tgtEl>
                                          <p:spTgt spid="252947"/>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59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52948"/>
                                        </p:tgtEl>
                                        <p:attrNameLst>
                                          <p:attrName>style.visibility</p:attrName>
                                        </p:attrNameLst>
                                      </p:cBhvr>
                                      <p:to>
                                        <p:strVal val="visible"/>
                                      </p:to>
                                    </p:set>
                                    <p:anim calcmode="lin" valueType="num">
                                      <p:cBhvr>
                                        <p:cTn id="38" dur="500" fill="hold"/>
                                        <p:tgtEl>
                                          <p:spTgt spid="25294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52948"/>
                                        </p:tgtEl>
                                        <p:attrNameLst>
                                          <p:attrName>ppt_y</p:attrName>
                                        </p:attrNameLst>
                                      </p:cBhvr>
                                      <p:tavLst>
                                        <p:tav tm="0">
                                          <p:val>
                                            <p:strVal val="#ppt_y"/>
                                          </p:val>
                                        </p:tav>
                                        <p:tav tm="100000">
                                          <p:val>
                                            <p:strVal val="#ppt_y"/>
                                          </p:val>
                                        </p:tav>
                                      </p:tavLst>
                                    </p:anim>
                                    <p:anim calcmode="lin" valueType="num">
                                      <p:cBhvr>
                                        <p:cTn id="40" dur="500" fill="hold"/>
                                        <p:tgtEl>
                                          <p:spTgt spid="25294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5294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52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0" grpId="0"/>
      <p:bldP spid="14" grpId="0"/>
      <p:bldP spid="2529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标题 9"/>
          <p:cNvSpPr>
            <a:spLocks/>
          </p:cNvSpPr>
          <p:nvPr/>
        </p:nvSpPr>
        <p:spPr bwMode="auto">
          <a:xfrm>
            <a:off x="2122488" y="420688"/>
            <a:ext cx="7273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“两学一做”学习教育的第二个“学”</a:t>
            </a:r>
          </a:p>
        </p:txBody>
      </p:sp>
      <p:sp>
        <p:nvSpPr>
          <p:cNvPr id="10" name="对角圆角矩形 9"/>
          <p:cNvSpPr/>
          <p:nvPr/>
        </p:nvSpPr>
        <p:spPr>
          <a:xfrm>
            <a:off x="2084768" y="1294039"/>
            <a:ext cx="2315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TextBox 13"/>
          <p:cNvSpPr txBox="1"/>
          <p:nvPr/>
        </p:nvSpPr>
        <p:spPr>
          <a:xfrm>
            <a:off x="2124075" y="1322388"/>
            <a:ext cx="2393950" cy="45720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en-US" sz="2400" b="1">
                <a:solidFill>
                  <a:srgbClr val="FFFF00"/>
                </a:solidFill>
                <a:latin typeface="微软雅黑" pitchFamily="34" charset="-122"/>
                <a:ea typeface="微软雅黑" pitchFamily="34" charset="-122"/>
              </a:rPr>
              <a:t>2．学系列讲话</a:t>
            </a:r>
            <a:endParaRPr lang="zh-CN" altLang="en-US" sz="2400" b="1">
              <a:solidFill>
                <a:srgbClr val="FFFF00"/>
              </a:solidFill>
              <a:latin typeface="微软雅黑" pitchFamily="34" charset="-122"/>
              <a:ea typeface="微软雅黑" pitchFamily="34" charset="-122"/>
            </a:endParaRPr>
          </a:p>
        </p:txBody>
      </p:sp>
      <p:pic>
        <p:nvPicPr>
          <p:cNvPr id="273413" name="矩形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908175" y="1852613"/>
            <a:ext cx="6480175" cy="2520950"/>
          </a:xfrm>
          <a:prstGeom prst="rect">
            <a:avLst/>
          </a:prstGeom>
          <a:noFill/>
          <a:extLst>
            <a:ext uri="{909E8E84-426E-40DD-AFC4-6F175D3DCCD1}">
              <a14:hiddenFill xmlns:a14="http://schemas.microsoft.com/office/drawing/2010/main">
                <a:solidFill>
                  <a:srgbClr val="FFFFFF"/>
                </a:solidFill>
              </a14:hiddenFill>
            </a:ext>
          </a:extLst>
        </p:spPr>
      </p:pic>
      <p:sp>
        <p:nvSpPr>
          <p:cNvPr id="273414" name="Text Box 6"/>
          <p:cNvSpPr txBox="1">
            <a:spLocks noChangeArrowheads="1"/>
          </p:cNvSpPr>
          <p:nvPr/>
        </p:nvSpPr>
        <p:spPr bwMode="auto">
          <a:xfrm>
            <a:off x="2124075" y="2070100"/>
            <a:ext cx="6192838"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1400">
                <a:solidFill>
                  <a:srgbClr val="FFFFFF"/>
                </a:solidFill>
                <a:latin typeface="Franklin Gothic Book" pitchFamily="34" charset="0"/>
                <a:ea typeface="黑体" pitchFamily="49" charset="-122"/>
              </a:rPr>
              <a:t> </a:t>
            </a:r>
            <a:r>
              <a:rPr lang="zh-CN" altLang="en-US" sz="1400">
                <a:solidFill>
                  <a:srgbClr val="FFFFFF"/>
                </a:solidFill>
                <a:latin typeface="Franklin Gothic Book" pitchFamily="34" charset="0"/>
                <a:ea typeface="黑体" pitchFamily="49" charset="-122"/>
              </a:rPr>
              <a:t>   </a:t>
            </a:r>
            <a:r>
              <a:rPr lang="zh-CN" altLang="zh-CN" sz="1400">
                <a:solidFill>
                  <a:srgbClr val="FFFFFF"/>
                </a:solidFill>
                <a:latin typeface="Franklin Gothic Book" pitchFamily="34" charset="0"/>
                <a:ea typeface="黑体" pitchFamily="49" charset="-122"/>
              </a:rPr>
              <a:t>着眼加强理论武装、统一思想行动，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学习习近平总书记系列重要讲话要同学习马克思列宁主义、毛泽东思想、邓小平理论、“三个代表”重要思想、科学发展观结合起来，深刻理解党的科学理论既一脉相承又与时俱进的内在联系，坚定中国特色社会主义道路自信、理论自信、制度自信。要区别普通党员和党员领导干部，确定学习的重点内容。</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92275"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3410"/>
                                        </p:tgtEl>
                                        <p:attrNameLst>
                                          <p:attrName>style.visibility</p:attrName>
                                        </p:attrNameLst>
                                      </p:cBhvr>
                                      <p:to>
                                        <p:strVal val="visible"/>
                                      </p:to>
                                    </p:set>
                                    <p:anim by="(-#ppt_w*2)" calcmode="lin" valueType="num">
                                      <p:cBhvr rctx="PPT">
                                        <p:cTn id="12" dur="500" autoRev="1" fill="hold">
                                          <p:stCondLst>
                                            <p:cond delay="0"/>
                                          </p:stCondLst>
                                        </p:cTn>
                                        <p:tgtEl>
                                          <p:spTgt spid="273410"/>
                                        </p:tgtEl>
                                        <p:attrNameLst>
                                          <p:attrName>ppt_w</p:attrName>
                                        </p:attrNameLst>
                                      </p:cBhvr>
                                    </p:anim>
                                    <p:anim by="(#ppt_w*0.50)" calcmode="lin" valueType="num">
                                      <p:cBhvr>
                                        <p:cTn id="13" dur="500" decel="50000" autoRev="1" fill="hold">
                                          <p:stCondLst>
                                            <p:cond delay="0"/>
                                          </p:stCondLst>
                                        </p:cTn>
                                        <p:tgtEl>
                                          <p:spTgt spid="273410"/>
                                        </p:tgtEl>
                                        <p:attrNameLst>
                                          <p:attrName>ppt_x</p:attrName>
                                        </p:attrNameLst>
                                      </p:cBhvr>
                                    </p:anim>
                                    <p:anim from="(-#ppt_h/2)" to="(#ppt_y)" calcmode="lin" valueType="num">
                                      <p:cBhvr>
                                        <p:cTn id="14" dur="1000" fill="hold">
                                          <p:stCondLst>
                                            <p:cond delay="0"/>
                                          </p:stCondLst>
                                        </p:cTn>
                                        <p:tgtEl>
                                          <p:spTgt spid="273410"/>
                                        </p:tgtEl>
                                        <p:attrNameLst>
                                          <p:attrName>ppt_y</p:attrName>
                                        </p:attrNameLst>
                                      </p:cBhvr>
                                    </p:anim>
                                    <p:animRot by="21600000">
                                      <p:cBhvr>
                                        <p:cTn id="15" dur="1000" fill="hold">
                                          <p:stCondLst>
                                            <p:cond delay="0"/>
                                          </p:stCondLst>
                                        </p:cTn>
                                        <p:tgtEl>
                                          <p:spTgt spid="273410"/>
                                        </p:tgtEl>
                                        <p:attrNameLst>
                                          <p:attrName>r</p:attrName>
                                        </p:attrNameLst>
                                      </p:cBhvr>
                                    </p:animRot>
                                  </p:childTnLst>
                                </p:cTn>
                              </p:par>
                            </p:childTnLst>
                          </p:cTn>
                        </p:par>
                        <p:par>
                          <p:cTn id="16" fill="hold" nodeType="afterGroup">
                            <p:stCondLst>
                              <p:cond delay="3100"/>
                            </p:stCondLst>
                            <p:childTnLst>
                              <p:par>
                                <p:cTn id="17" presetID="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41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gtEl>
                                        <p:attrNameLst>
                                          <p:attrName>ppt_y</p:attrName>
                                        </p:attrNameLst>
                                      </p:cBhvr>
                                      <p:tavLst>
                                        <p:tav tm="0">
                                          <p:val>
                                            <p:strVal val="#ppt_y"/>
                                          </p:val>
                                        </p:tav>
                                        <p:tav tm="100000">
                                          <p:val>
                                            <p:strVal val="#ppt_y"/>
                                          </p:val>
                                        </p:tav>
                                      </p:tavLst>
                                    </p:anim>
                                    <p:anim calcmode="lin" valueType="num">
                                      <p:cBhvr>
                                        <p:cTn id="2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gtEl>
                                      </p:cBhvr>
                                    </p:animEffect>
                                  </p:childTnLst>
                                </p:cTn>
                              </p:par>
                            </p:childTnLst>
                          </p:cTn>
                        </p:par>
                        <p:par>
                          <p:cTn id="29" fill="hold" nodeType="afterGroup">
                            <p:stCondLst>
                              <p:cond delay="4900"/>
                            </p:stCondLst>
                            <p:childTnLst>
                              <p:par>
                                <p:cTn id="30" presetID="42" presetClass="entr" presetSubtype="0" fill="hold" nodeType="afterEffect">
                                  <p:stCondLst>
                                    <p:cond delay="0"/>
                                  </p:stCondLst>
                                  <p:childTnLst>
                                    <p:set>
                                      <p:cBhvr>
                                        <p:cTn id="31" dur="1" fill="hold">
                                          <p:stCondLst>
                                            <p:cond delay="0"/>
                                          </p:stCondLst>
                                        </p:cTn>
                                        <p:tgtEl>
                                          <p:spTgt spid="273413"/>
                                        </p:tgtEl>
                                        <p:attrNameLst>
                                          <p:attrName>style.visibility</p:attrName>
                                        </p:attrNameLst>
                                      </p:cBhvr>
                                      <p:to>
                                        <p:strVal val="visible"/>
                                      </p:to>
                                    </p:set>
                                    <p:animEffect transition="in" filter="fade">
                                      <p:cBhvr>
                                        <p:cTn id="32" dur="1000"/>
                                        <p:tgtEl>
                                          <p:spTgt spid="273413"/>
                                        </p:tgtEl>
                                      </p:cBhvr>
                                    </p:animEffect>
                                    <p:anim calcmode="lin" valueType="num">
                                      <p:cBhvr>
                                        <p:cTn id="33" dur="1000" fill="hold"/>
                                        <p:tgtEl>
                                          <p:spTgt spid="273413"/>
                                        </p:tgtEl>
                                        <p:attrNameLst>
                                          <p:attrName>ppt_x</p:attrName>
                                        </p:attrNameLst>
                                      </p:cBhvr>
                                      <p:tavLst>
                                        <p:tav tm="0">
                                          <p:val>
                                            <p:strVal val="#ppt_x"/>
                                          </p:val>
                                        </p:tav>
                                        <p:tav tm="100000">
                                          <p:val>
                                            <p:strVal val="#ppt_x"/>
                                          </p:val>
                                        </p:tav>
                                      </p:tavLst>
                                    </p:anim>
                                    <p:anim calcmode="lin" valueType="num">
                                      <p:cBhvr>
                                        <p:cTn id="34" dur="1000" fill="hold"/>
                                        <p:tgtEl>
                                          <p:spTgt spid="273413"/>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59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73414"/>
                                        </p:tgtEl>
                                        <p:attrNameLst>
                                          <p:attrName>style.visibility</p:attrName>
                                        </p:attrNameLst>
                                      </p:cBhvr>
                                      <p:to>
                                        <p:strVal val="visible"/>
                                      </p:to>
                                    </p:set>
                                    <p:anim calcmode="lin" valueType="num">
                                      <p:cBhvr>
                                        <p:cTn id="38" dur="500" fill="hold"/>
                                        <p:tgtEl>
                                          <p:spTgt spid="27341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73414"/>
                                        </p:tgtEl>
                                        <p:attrNameLst>
                                          <p:attrName>ppt_y</p:attrName>
                                        </p:attrNameLst>
                                      </p:cBhvr>
                                      <p:tavLst>
                                        <p:tav tm="0">
                                          <p:val>
                                            <p:strVal val="#ppt_y"/>
                                          </p:val>
                                        </p:tav>
                                        <p:tav tm="100000">
                                          <p:val>
                                            <p:strVal val="#ppt_y"/>
                                          </p:val>
                                        </p:tav>
                                      </p:tavLst>
                                    </p:anim>
                                    <p:anim calcmode="lin" valueType="num">
                                      <p:cBhvr>
                                        <p:cTn id="40" dur="500" fill="hold"/>
                                        <p:tgtEl>
                                          <p:spTgt spid="27341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7341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73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0" grpId="0"/>
      <p:bldP spid="14" grpId="0"/>
      <p:bldP spid="2734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标题 9"/>
          <p:cNvSpPr>
            <a:spLocks/>
          </p:cNvSpPr>
          <p:nvPr/>
        </p:nvSpPr>
        <p:spPr bwMode="auto">
          <a:xfrm>
            <a:off x="2193925" y="276225"/>
            <a:ext cx="7273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“两学一做”学习教育的 “做”</a:t>
            </a:r>
          </a:p>
        </p:txBody>
      </p:sp>
      <p:sp>
        <p:nvSpPr>
          <p:cNvPr id="10" name="对角圆角矩形 9"/>
          <p:cNvSpPr/>
          <p:nvPr/>
        </p:nvSpPr>
        <p:spPr>
          <a:xfrm>
            <a:off x="1867280" y="998764"/>
            <a:ext cx="2315048"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TextBox 13"/>
          <p:cNvSpPr txBox="1"/>
          <p:nvPr/>
        </p:nvSpPr>
        <p:spPr>
          <a:xfrm>
            <a:off x="1908175" y="1062038"/>
            <a:ext cx="2393950" cy="45720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en-US" sz="2400" b="1">
                <a:solidFill>
                  <a:srgbClr val="FFFF00"/>
                </a:solidFill>
                <a:latin typeface="微软雅黑" pitchFamily="34" charset="-122"/>
                <a:ea typeface="微软雅黑" pitchFamily="34" charset="-122"/>
              </a:rPr>
              <a:t>3．做合格党员</a:t>
            </a:r>
            <a:endParaRPr lang="zh-CN" altLang="en-US" sz="2400" b="1">
              <a:solidFill>
                <a:srgbClr val="FFFF00"/>
              </a:solidFill>
              <a:latin typeface="微软雅黑" pitchFamily="34" charset="-122"/>
              <a:ea typeface="微软雅黑" pitchFamily="34" charset="-122"/>
            </a:endParaRPr>
          </a:p>
        </p:txBody>
      </p:sp>
      <p:pic>
        <p:nvPicPr>
          <p:cNvPr id="271373" name="矩形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763713" y="1563688"/>
            <a:ext cx="6840537" cy="2809875"/>
          </a:xfrm>
          <a:prstGeom prst="rect">
            <a:avLst/>
          </a:prstGeom>
          <a:noFill/>
          <a:extLst>
            <a:ext uri="{909E8E84-426E-40DD-AFC4-6F175D3DCCD1}">
              <a14:hiddenFill xmlns:a14="http://schemas.microsoft.com/office/drawing/2010/main">
                <a:solidFill>
                  <a:srgbClr val="FFFFFF"/>
                </a:solidFill>
              </a14:hiddenFill>
            </a:ext>
          </a:extLst>
        </p:spPr>
      </p:pic>
      <p:sp>
        <p:nvSpPr>
          <p:cNvPr id="271374" name="Text Box 14"/>
          <p:cNvSpPr txBox="1">
            <a:spLocks noChangeArrowheads="1"/>
          </p:cNvSpPr>
          <p:nvPr/>
        </p:nvSpPr>
        <p:spPr bwMode="auto">
          <a:xfrm>
            <a:off x="2051050" y="1938338"/>
            <a:ext cx="6408738"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1400">
                <a:solidFill>
                  <a:srgbClr val="FFFFFF"/>
                </a:solidFill>
                <a:latin typeface="Franklin Gothic Book" pitchFamily="34" charset="0"/>
                <a:ea typeface="黑体" pitchFamily="49" charset="-122"/>
              </a:rPr>
              <a:t> </a:t>
            </a:r>
            <a:r>
              <a:rPr lang="zh-CN" altLang="en-US" sz="1400">
                <a:solidFill>
                  <a:srgbClr val="FFFFFF"/>
                </a:solidFill>
                <a:latin typeface="Franklin Gothic Book" pitchFamily="34" charset="0"/>
                <a:ea typeface="黑体" pitchFamily="49" charset="-122"/>
              </a:rPr>
              <a:t>   </a:t>
            </a:r>
            <a:r>
              <a:rPr lang="zh-CN" altLang="zh-CN" sz="1400">
                <a:solidFill>
                  <a:srgbClr val="FFFFFF"/>
                </a:solidFill>
                <a:latin typeface="Franklin Gothic Book" pitchFamily="34" charset="0"/>
                <a:ea typeface="黑体" pitchFamily="49" charset="-122"/>
              </a:rPr>
              <a:t>着眼党和国家事业的新发展对党员的新要求，坚持以知促行，做讲政治、有信念，讲规矩、有纪律，讲道德、有品行，讲奉献、有作为的合格党员。引导党员强化政治意识，保持政治本色，把理想信念时时处处体现为行动的力量；坚定自觉地在思想上政治上行动上同以习近平同志为总书记的党中央保持高度一致，经常主动向党中央看齐，向党的理论和路线方针政策看齐，做政治上的明白人；践行党的宗旨，保持公仆情怀，牢记共产党员永远是劳动人民的普通一员，密切联系群众，全心全意为人民服务；加强党性锻炼和道德修养，心存敬畏、手握戒尺，廉洁从政、从严治家，筑牢拒腐防变的防线；始终保持干事创业、开拓进取的精气神，平常时候看得出来，关键时刻冲得上去，在“十三五”规划开局起步、决胜全面建成小康社会、实现第一个百年奋斗目标中奋发有为、建功立业。</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835150" y="341313"/>
            <a:ext cx="684213"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1362"/>
                                        </p:tgtEl>
                                        <p:attrNameLst>
                                          <p:attrName>style.visibility</p:attrName>
                                        </p:attrNameLst>
                                      </p:cBhvr>
                                      <p:to>
                                        <p:strVal val="visible"/>
                                      </p:to>
                                    </p:set>
                                    <p:anim by="(-#ppt_w*2)" calcmode="lin" valueType="num">
                                      <p:cBhvr rctx="PPT">
                                        <p:cTn id="12" dur="500" autoRev="1" fill="hold">
                                          <p:stCondLst>
                                            <p:cond delay="0"/>
                                          </p:stCondLst>
                                        </p:cTn>
                                        <p:tgtEl>
                                          <p:spTgt spid="271362"/>
                                        </p:tgtEl>
                                        <p:attrNameLst>
                                          <p:attrName>ppt_w</p:attrName>
                                        </p:attrNameLst>
                                      </p:cBhvr>
                                    </p:anim>
                                    <p:anim by="(#ppt_w*0.50)" calcmode="lin" valueType="num">
                                      <p:cBhvr>
                                        <p:cTn id="13" dur="500" decel="50000" autoRev="1" fill="hold">
                                          <p:stCondLst>
                                            <p:cond delay="0"/>
                                          </p:stCondLst>
                                        </p:cTn>
                                        <p:tgtEl>
                                          <p:spTgt spid="271362"/>
                                        </p:tgtEl>
                                        <p:attrNameLst>
                                          <p:attrName>ppt_x</p:attrName>
                                        </p:attrNameLst>
                                      </p:cBhvr>
                                    </p:anim>
                                    <p:anim from="(-#ppt_h/2)" to="(#ppt_y)" calcmode="lin" valueType="num">
                                      <p:cBhvr>
                                        <p:cTn id="14" dur="1000" fill="hold">
                                          <p:stCondLst>
                                            <p:cond delay="0"/>
                                          </p:stCondLst>
                                        </p:cTn>
                                        <p:tgtEl>
                                          <p:spTgt spid="271362"/>
                                        </p:tgtEl>
                                        <p:attrNameLst>
                                          <p:attrName>ppt_y</p:attrName>
                                        </p:attrNameLst>
                                      </p:cBhvr>
                                    </p:anim>
                                    <p:animRot by="21600000">
                                      <p:cBhvr>
                                        <p:cTn id="15" dur="1000" fill="hold">
                                          <p:stCondLst>
                                            <p:cond delay="0"/>
                                          </p:stCondLst>
                                        </p:cTn>
                                        <p:tgtEl>
                                          <p:spTgt spid="271362"/>
                                        </p:tgtEl>
                                        <p:attrNameLst>
                                          <p:attrName>r</p:attrName>
                                        </p:attrNameLst>
                                      </p:cBhvr>
                                    </p:animRot>
                                  </p:childTnLst>
                                </p:cTn>
                              </p:par>
                            </p:childTnLst>
                          </p:cTn>
                        </p:par>
                        <p:par>
                          <p:cTn id="16" fill="hold" nodeType="afterGroup">
                            <p:stCondLst>
                              <p:cond delay="2800"/>
                            </p:stCondLst>
                            <p:childTnLst>
                              <p:par>
                                <p:cTn id="17" presetID="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gtEl>
                                        <p:attrNameLst>
                                          <p:attrName>ppt_y</p:attrName>
                                        </p:attrNameLst>
                                      </p:cBhvr>
                                      <p:tavLst>
                                        <p:tav tm="0">
                                          <p:val>
                                            <p:strVal val="#ppt_y"/>
                                          </p:val>
                                        </p:tav>
                                        <p:tav tm="100000">
                                          <p:val>
                                            <p:strVal val="#ppt_y"/>
                                          </p:val>
                                        </p:tav>
                                      </p:tavLst>
                                    </p:anim>
                                    <p:anim calcmode="lin" valueType="num">
                                      <p:cBhvr>
                                        <p:cTn id="2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gtEl>
                                      </p:cBhvr>
                                    </p:animEffect>
                                  </p:childTnLst>
                                </p:cTn>
                              </p:par>
                            </p:childTnLst>
                          </p:cTn>
                        </p:par>
                        <p:par>
                          <p:cTn id="29" fill="hold" nodeType="afterGroup">
                            <p:stCondLst>
                              <p:cond delay="4600"/>
                            </p:stCondLst>
                            <p:childTnLst>
                              <p:par>
                                <p:cTn id="30" presetID="42" presetClass="entr" presetSubtype="0" fill="hold" nodeType="afterEffect">
                                  <p:stCondLst>
                                    <p:cond delay="0"/>
                                  </p:stCondLst>
                                  <p:childTnLst>
                                    <p:set>
                                      <p:cBhvr>
                                        <p:cTn id="31" dur="1" fill="hold">
                                          <p:stCondLst>
                                            <p:cond delay="0"/>
                                          </p:stCondLst>
                                        </p:cTn>
                                        <p:tgtEl>
                                          <p:spTgt spid="271373"/>
                                        </p:tgtEl>
                                        <p:attrNameLst>
                                          <p:attrName>style.visibility</p:attrName>
                                        </p:attrNameLst>
                                      </p:cBhvr>
                                      <p:to>
                                        <p:strVal val="visible"/>
                                      </p:to>
                                    </p:set>
                                    <p:animEffect transition="in" filter="fade">
                                      <p:cBhvr>
                                        <p:cTn id="32" dur="1000"/>
                                        <p:tgtEl>
                                          <p:spTgt spid="271373"/>
                                        </p:tgtEl>
                                      </p:cBhvr>
                                    </p:animEffect>
                                    <p:anim calcmode="lin" valueType="num">
                                      <p:cBhvr>
                                        <p:cTn id="33" dur="1000" fill="hold"/>
                                        <p:tgtEl>
                                          <p:spTgt spid="271373"/>
                                        </p:tgtEl>
                                        <p:attrNameLst>
                                          <p:attrName>ppt_x</p:attrName>
                                        </p:attrNameLst>
                                      </p:cBhvr>
                                      <p:tavLst>
                                        <p:tav tm="0">
                                          <p:val>
                                            <p:strVal val="#ppt_x"/>
                                          </p:val>
                                        </p:tav>
                                        <p:tav tm="100000">
                                          <p:val>
                                            <p:strVal val="#ppt_x"/>
                                          </p:val>
                                        </p:tav>
                                      </p:tavLst>
                                    </p:anim>
                                    <p:anim calcmode="lin" valueType="num">
                                      <p:cBhvr>
                                        <p:cTn id="34" dur="1000" fill="hold"/>
                                        <p:tgtEl>
                                          <p:spTgt spid="271373"/>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56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71374"/>
                                        </p:tgtEl>
                                        <p:attrNameLst>
                                          <p:attrName>style.visibility</p:attrName>
                                        </p:attrNameLst>
                                      </p:cBhvr>
                                      <p:to>
                                        <p:strVal val="visible"/>
                                      </p:to>
                                    </p:set>
                                    <p:anim calcmode="lin" valueType="num">
                                      <p:cBhvr>
                                        <p:cTn id="38" dur="500" fill="hold"/>
                                        <p:tgtEl>
                                          <p:spTgt spid="27137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71374"/>
                                        </p:tgtEl>
                                        <p:attrNameLst>
                                          <p:attrName>ppt_y</p:attrName>
                                        </p:attrNameLst>
                                      </p:cBhvr>
                                      <p:tavLst>
                                        <p:tav tm="0">
                                          <p:val>
                                            <p:strVal val="#ppt_y"/>
                                          </p:val>
                                        </p:tav>
                                        <p:tav tm="100000">
                                          <p:val>
                                            <p:strVal val="#ppt_y"/>
                                          </p:val>
                                        </p:tav>
                                      </p:tavLst>
                                    </p:anim>
                                    <p:anim calcmode="lin" valueType="num">
                                      <p:cBhvr>
                                        <p:cTn id="40" dur="500" fill="hold"/>
                                        <p:tgtEl>
                                          <p:spTgt spid="27137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7137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71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2" grpId="0"/>
      <p:bldP spid="14" grpId="0"/>
      <p:bldP spid="27137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标题 9"/>
          <p:cNvSpPr>
            <a:spLocks/>
          </p:cNvSpPr>
          <p:nvPr/>
        </p:nvSpPr>
        <p:spPr bwMode="auto">
          <a:xfrm>
            <a:off x="2122488" y="276225"/>
            <a:ext cx="7273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“两学一做”学习教育的 “做”</a:t>
            </a:r>
          </a:p>
        </p:txBody>
      </p:sp>
      <p:sp>
        <p:nvSpPr>
          <p:cNvPr id="10" name="对角圆角矩形 9"/>
          <p:cNvSpPr/>
          <p:nvPr/>
        </p:nvSpPr>
        <p:spPr>
          <a:xfrm>
            <a:off x="3235705" y="1071789"/>
            <a:ext cx="2315048"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TextBox 13"/>
          <p:cNvSpPr txBox="1"/>
          <p:nvPr/>
        </p:nvSpPr>
        <p:spPr>
          <a:xfrm>
            <a:off x="3546475" y="1108075"/>
            <a:ext cx="2393950" cy="45720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en-US" sz="2400" b="1">
                <a:solidFill>
                  <a:srgbClr val="FFFF00"/>
                </a:solidFill>
                <a:latin typeface="微软雅黑" pitchFamily="34" charset="-122"/>
                <a:ea typeface="微软雅黑" pitchFamily="34" charset="-122"/>
              </a:rPr>
              <a:t>做合格党员</a:t>
            </a:r>
            <a:endParaRPr lang="zh-CN" altLang="en-US" sz="2400" b="1">
              <a:solidFill>
                <a:srgbClr val="FFFF00"/>
              </a:solidFill>
              <a:latin typeface="微软雅黑" pitchFamily="34" charset="-122"/>
              <a:ea typeface="微软雅黑" pitchFamily="34" charset="-122"/>
            </a:endParaRPr>
          </a:p>
        </p:txBody>
      </p:sp>
      <p:sp>
        <p:nvSpPr>
          <p:cNvPr id="275463" name="矩形 47"/>
          <p:cNvSpPr>
            <a:spLocks noChangeArrowheads="1"/>
          </p:cNvSpPr>
          <p:nvPr/>
        </p:nvSpPr>
        <p:spPr bwMode="auto">
          <a:xfrm>
            <a:off x="2195513" y="1709738"/>
            <a:ext cx="583247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latin typeface="Palatino Linotype" pitchFamily="18" charset="0"/>
                <a:ea typeface="微软雅黑" pitchFamily="34" charset="-122"/>
              </a:rPr>
              <a:t>坚持以知促行，做讲政治、有信念，讲规矩、有纪律，讲道德、有品行，讲奉献、有作为的合格党员。引导党员强化政治意识，保持政治本色，把理想信念时时处处体现为行动的力量</a:t>
            </a:r>
          </a:p>
          <a:p>
            <a:pPr eaLnBrk="1" hangingPunct="1"/>
            <a:endParaRPr lang="zh-CN" altLang="en-US" sz="1400">
              <a:latin typeface="Palatino Linotype" pitchFamily="18" charset="0"/>
              <a:ea typeface="微软雅黑" pitchFamily="34" charset="-122"/>
            </a:endParaRPr>
          </a:p>
        </p:txBody>
      </p:sp>
      <p:sp>
        <p:nvSpPr>
          <p:cNvPr id="2" name="对角圆角矩形 9"/>
          <p:cNvSpPr/>
          <p:nvPr/>
        </p:nvSpPr>
        <p:spPr>
          <a:xfrm>
            <a:off x="3149051" y="2592614"/>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65" name="TextBox 13"/>
          <p:cNvSpPr txBox="1">
            <a:spLocks noChangeArrowheads="1"/>
          </p:cNvSpPr>
          <p:nvPr/>
        </p:nvSpPr>
        <p:spPr bwMode="auto">
          <a:xfrm>
            <a:off x="3275013" y="2647950"/>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讲政治</a:t>
            </a:r>
          </a:p>
        </p:txBody>
      </p:sp>
      <p:pic>
        <p:nvPicPr>
          <p:cNvPr id="275468"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150" y="2573338"/>
            <a:ext cx="1223963"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5469" name="TextBox 13"/>
          <p:cNvSpPr txBox="1">
            <a:spLocks noChangeArrowheads="1"/>
          </p:cNvSpPr>
          <p:nvPr/>
        </p:nvSpPr>
        <p:spPr bwMode="auto">
          <a:xfrm>
            <a:off x="1978025" y="2692400"/>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四讲</a:t>
            </a:r>
          </a:p>
        </p:txBody>
      </p:sp>
      <p:sp>
        <p:nvSpPr>
          <p:cNvPr id="3" name="对角圆角矩形 9"/>
          <p:cNvSpPr/>
          <p:nvPr/>
        </p:nvSpPr>
        <p:spPr>
          <a:xfrm>
            <a:off x="4661939" y="2583089"/>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71" name="TextBox 13"/>
          <p:cNvSpPr txBox="1">
            <a:spLocks noChangeArrowheads="1"/>
          </p:cNvSpPr>
          <p:nvPr/>
        </p:nvSpPr>
        <p:spPr bwMode="auto">
          <a:xfrm>
            <a:off x="4787900" y="2638425"/>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讲信念</a:t>
            </a:r>
          </a:p>
        </p:txBody>
      </p:sp>
      <p:sp>
        <p:nvSpPr>
          <p:cNvPr id="4" name="对角圆角矩形 9"/>
          <p:cNvSpPr/>
          <p:nvPr/>
        </p:nvSpPr>
        <p:spPr>
          <a:xfrm>
            <a:off x="6101801" y="2592614"/>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73" name="TextBox 13"/>
          <p:cNvSpPr txBox="1">
            <a:spLocks noChangeArrowheads="1"/>
          </p:cNvSpPr>
          <p:nvPr/>
        </p:nvSpPr>
        <p:spPr bwMode="auto">
          <a:xfrm>
            <a:off x="6227763" y="2647950"/>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讲道德</a:t>
            </a:r>
          </a:p>
        </p:txBody>
      </p:sp>
      <p:sp>
        <p:nvSpPr>
          <p:cNvPr id="6" name="对角圆角矩形 9"/>
          <p:cNvSpPr/>
          <p:nvPr/>
        </p:nvSpPr>
        <p:spPr>
          <a:xfrm>
            <a:off x="7541664" y="2592614"/>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75" name="TextBox 13"/>
          <p:cNvSpPr txBox="1">
            <a:spLocks noChangeArrowheads="1"/>
          </p:cNvSpPr>
          <p:nvPr/>
        </p:nvSpPr>
        <p:spPr bwMode="auto">
          <a:xfrm>
            <a:off x="7667625" y="2647950"/>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讲奉献</a:t>
            </a:r>
          </a:p>
        </p:txBody>
      </p:sp>
      <p:sp>
        <p:nvSpPr>
          <p:cNvPr id="7" name="对角圆角矩形 9"/>
          <p:cNvSpPr/>
          <p:nvPr/>
        </p:nvSpPr>
        <p:spPr>
          <a:xfrm>
            <a:off x="3149051" y="3321277"/>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77" name="TextBox 13"/>
          <p:cNvSpPr txBox="1">
            <a:spLocks noChangeArrowheads="1"/>
          </p:cNvSpPr>
          <p:nvPr/>
        </p:nvSpPr>
        <p:spPr bwMode="auto">
          <a:xfrm>
            <a:off x="3275013" y="3376613"/>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有信念</a:t>
            </a:r>
          </a:p>
        </p:txBody>
      </p:sp>
      <p:pic>
        <p:nvPicPr>
          <p:cNvPr id="275478"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150" y="3302000"/>
            <a:ext cx="1223963"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5479" name="TextBox 13"/>
          <p:cNvSpPr txBox="1">
            <a:spLocks noChangeArrowheads="1"/>
          </p:cNvSpPr>
          <p:nvPr/>
        </p:nvSpPr>
        <p:spPr bwMode="auto">
          <a:xfrm>
            <a:off x="1978025" y="3421063"/>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四有</a:t>
            </a:r>
          </a:p>
        </p:txBody>
      </p:sp>
      <p:sp>
        <p:nvSpPr>
          <p:cNvPr id="8" name="对角圆角矩形 9"/>
          <p:cNvSpPr/>
          <p:nvPr/>
        </p:nvSpPr>
        <p:spPr>
          <a:xfrm>
            <a:off x="4661939" y="3311752"/>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81" name="TextBox 13"/>
          <p:cNvSpPr txBox="1">
            <a:spLocks noChangeArrowheads="1"/>
          </p:cNvSpPr>
          <p:nvPr/>
        </p:nvSpPr>
        <p:spPr bwMode="auto">
          <a:xfrm>
            <a:off x="4787900" y="3367088"/>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有纪律</a:t>
            </a:r>
          </a:p>
        </p:txBody>
      </p:sp>
      <p:sp>
        <p:nvSpPr>
          <p:cNvPr id="9" name="对角圆角矩形 9"/>
          <p:cNvSpPr/>
          <p:nvPr/>
        </p:nvSpPr>
        <p:spPr>
          <a:xfrm>
            <a:off x="6101801" y="3321277"/>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83" name="TextBox 13"/>
          <p:cNvSpPr txBox="1">
            <a:spLocks noChangeArrowheads="1"/>
          </p:cNvSpPr>
          <p:nvPr/>
        </p:nvSpPr>
        <p:spPr bwMode="auto">
          <a:xfrm>
            <a:off x="6227763" y="3376613"/>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有品行</a:t>
            </a:r>
          </a:p>
        </p:txBody>
      </p:sp>
      <p:sp>
        <p:nvSpPr>
          <p:cNvPr id="11" name="对角圆角矩形 9"/>
          <p:cNvSpPr/>
          <p:nvPr/>
        </p:nvSpPr>
        <p:spPr>
          <a:xfrm>
            <a:off x="7541664" y="3321277"/>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85" name="TextBox 13"/>
          <p:cNvSpPr txBox="1">
            <a:spLocks noChangeArrowheads="1"/>
          </p:cNvSpPr>
          <p:nvPr/>
        </p:nvSpPr>
        <p:spPr bwMode="auto">
          <a:xfrm>
            <a:off x="7667625" y="3376613"/>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有作为</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63713" y="341313"/>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5458"/>
                                        </p:tgtEl>
                                        <p:attrNameLst>
                                          <p:attrName>style.visibility</p:attrName>
                                        </p:attrNameLst>
                                      </p:cBhvr>
                                      <p:to>
                                        <p:strVal val="visible"/>
                                      </p:to>
                                    </p:set>
                                    <p:anim by="(-#ppt_w*2)" calcmode="lin" valueType="num">
                                      <p:cBhvr rctx="PPT">
                                        <p:cTn id="12" dur="500" autoRev="1" fill="hold">
                                          <p:stCondLst>
                                            <p:cond delay="0"/>
                                          </p:stCondLst>
                                        </p:cTn>
                                        <p:tgtEl>
                                          <p:spTgt spid="275458"/>
                                        </p:tgtEl>
                                        <p:attrNameLst>
                                          <p:attrName>ppt_w</p:attrName>
                                        </p:attrNameLst>
                                      </p:cBhvr>
                                    </p:anim>
                                    <p:anim by="(#ppt_w*0.50)" calcmode="lin" valueType="num">
                                      <p:cBhvr>
                                        <p:cTn id="13" dur="500" decel="50000" autoRev="1" fill="hold">
                                          <p:stCondLst>
                                            <p:cond delay="0"/>
                                          </p:stCondLst>
                                        </p:cTn>
                                        <p:tgtEl>
                                          <p:spTgt spid="275458"/>
                                        </p:tgtEl>
                                        <p:attrNameLst>
                                          <p:attrName>ppt_x</p:attrName>
                                        </p:attrNameLst>
                                      </p:cBhvr>
                                    </p:anim>
                                    <p:anim from="(-#ppt_h/2)" to="(#ppt_y)" calcmode="lin" valueType="num">
                                      <p:cBhvr>
                                        <p:cTn id="14" dur="1000" fill="hold">
                                          <p:stCondLst>
                                            <p:cond delay="0"/>
                                          </p:stCondLst>
                                        </p:cTn>
                                        <p:tgtEl>
                                          <p:spTgt spid="275458"/>
                                        </p:tgtEl>
                                        <p:attrNameLst>
                                          <p:attrName>ppt_y</p:attrName>
                                        </p:attrNameLst>
                                      </p:cBhvr>
                                    </p:anim>
                                    <p:animRot by="21600000">
                                      <p:cBhvr>
                                        <p:cTn id="15" dur="1000" fill="hold">
                                          <p:stCondLst>
                                            <p:cond delay="0"/>
                                          </p:stCondLst>
                                        </p:cTn>
                                        <p:tgtEl>
                                          <p:spTgt spid="275458"/>
                                        </p:tgtEl>
                                        <p:attrNameLst>
                                          <p:attrName>r</p:attrName>
                                        </p:attrNameLst>
                                      </p:cBhvr>
                                    </p:animRot>
                                  </p:childTnLst>
                                </p:cTn>
                              </p:par>
                            </p:childTnLst>
                          </p:cTn>
                        </p:par>
                        <p:par>
                          <p:cTn id="16" fill="hold" nodeType="afterGroup">
                            <p:stCondLst>
                              <p:cond delay="2800"/>
                            </p:stCondLst>
                            <p:childTnLst>
                              <p:par>
                                <p:cTn id="17" presetID="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gtEl>
                                        <p:attrNameLst>
                                          <p:attrName>ppt_y</p:attrName>
                                        </p:attrNameLst>
                                      </p:cBhvr>
                                      <p:tavLst>
                                        <p:tav tm="0">
                                          <p:val>
                                            <p:strVal val="#ppt_y"/>
                                          </p:val>
                                        </p:tav>
                                        <p:tav tm="100000">
                                          <p:val>
                                            <p:strVal val="#ppt_y"/>
                                          </p:val>
                                        </p:tav>
                                      </p:tavLst>
                                    </p:anim>
                                    <p:anim calcmode="lin" valueType="num">
                                      <p:cBhvr>
                                        <p:cTn id="2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gtEl>
                                      </p:cBhvr>
                                    </p:animEffect>
                                  </p:childTnLst>
                                </p:cTn>
                              </p:par>
                            </p:childTnLst>
                          </p:cTn>
                        </p:par>
                        <p:par>
                          <p:cTn id="29" fill="hold" nodeType="afterGroup">
                            <p:stCondLst>
                              <p:cond delay="4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75463"/>
                                        </p:tgtEl>
                                        <p:attrNameLst>
                                          <p:attrName>style.visibility</p:attrName>
                                        </p:attrNameLst>
                                      </p:cBhvr>
                                      <p:to>
                                        <p:strVal val="visible"/>
                                      </p:to>
                                    </p:set>
                                    <p:anim calcmode="lin" valueType="num">
                                      <p:cBhvr>
                                        <p:cTn id="32" dur="500" fill="hold"/>
                                        <p:tgtEl>
                                          <p:spTgt spid="27546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75463"/>
                                        </p:tgtEl>
                                        <p:attrNameLst>
                                          <p:attrName>ppt_y</p:attrName>
                                        </p:attrNameLst>
                                      </p:cBhvr>
                                      <p:tavLst>
                                        <p:tav tm="0">
                                          <p:val>
                                            <p:strVal val="#ppt_y"/>
                                          </p:val>
                                        </p:tav>
                                        <p:tav tm="100000">
                                          <p:val>
                                            <p:strVal val="#ppt_y"/>
                                          </p:val>
                                        </p:tav>
                                      </p:tavLst>
                                    </p:anim>
                                    <p:anim calcmode="lin" valueType="num">
                                      <p:cBhvr>
                                        <p:cTn id="34" dur="500" fill="hold"/>
                                        <p:tgtEl>
                                          <p:spTgt spid="27546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7546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75463"/>
                                        </p:tgtEl>
                                      </p:cBhvr>
                                    </p:animEffect>
                                  </p:childTnLst>
                                </p:cTn>
                              </p:par>
                            </p:childTnLst>
                          </p:cTn>
                        </p:par>
                        <p:par>
                          <p:cTn id="37" fill="hold" nodeType="afterGroup">
                            <p:stCondLst>
                              <p:cond delay="8950"/>
                            </p:stCondLst>
                            <p:childTnLst>
                              <p:par>
                                <p:cTn id="38" presetID="2" presetClass="entr" presetSubtype="8" fill="hold" nodeType="afterEffect">
                                  <p:stCondLst>
                                    <p:cond delay="0"/>
                                  </p:stCondLst>
                                  <p:childTnLst>
                                    <p:set>
                                      <p:cBhvr>
                                        <p:cTn id="39" dur="1" fill="hold">
                                          <p:stCondLst>
                                            <p:cond delay="0"/>
                                          </p:stCondLst>
                                        </p:cTn>
                                        <p:tgtEl>
                                          <p:spTgt spid="275468"/>
                                        </p:tgtEl>
                                        <p:attrNameLst>
                                          <p:attrName>style.visibility</p:attrName>
                                        </p:attrNameLst>
                                      </p:cBhvr>
                                      <p:to>
                                        <p:strVal val="visible"/>
                                      </p:to>
                                    </p:set>
                                    <p:anim calcmode="lin" valueType="num">
                                      <p:cBhvr additive="base">
                                        <p:cTn id="40" dur="500" fill="hold"/>
                                        <p:tgtEl>
                                          <p:spTgt spid="275468"/>
                                        </p:tgtEl>
                                        <p:attrNameLst>
                                          <p:attrName>ppt_x</p:attrName>
                                        </p:attrNameLst>
                                      </p:cBhvr>
                                      <p:tavLst>
                                        <p:tav tm="0">
                                          <p:val>
                                            <p:strVal val="0-#ppt_w/2"/>
                                          </p:val>
                                        </p:tav>
                                        <p:tav tm="100000">
                                          <p:val>
                                            <p:strVal val="#ppt_x"/>
                                          </p:val>
                                        </p:tav>
                                      </p:tavLst>
                                    </p:anim>
                                    <p:anim calcmode="lin" valueType="num">
                                      <p:cBhvr additive="base">
                                        <p:cTn id="41" dur="500" fill="hold"/>
                                        <p:tgtEl>
                                          <p:spTgt spid="275468"/>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945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75469"/>
                                        </p:tgtEl>
                                        <p:attrNameLst>
                                          <p:attrName>style.visibility</p:attrName>
                                        </p:attrNameLst>
                                      </p:cBhvr>
                                      <p:to>
                                        <p:strVal val="visible"/>
                                      </p:to>
                                    </p:set>
                                    <p:anim calcmode="lin" valueType="num">
                                      <p:cBhvr>
                                        <p:cTn id="45" dur="500" fill="hold"/>
                                        <p:tgtEl>
                                          <p:spTgt spid="275469"/>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75469"/>
                                        </p:tgtEl>
                                        <p:attrNameLst>
                                          <p:attrName>ppt_y</p:attrName>
                                        </p:attrNameLst>
                                      </p:cBhvr>
                                      <p:tavLst>
                                        <p:tav tm="0">
                                          <p:val>
                                            <p:strVal val="#ppt_y"/>
                                          </p:val>
                                        </p:tav>
                                        <p:tav tm="100000">
                                          <p:val>
                                            <p:strVal val="#ppt_y"/>
                                          </p:val>
                                        </p:tav>
                                      </p:tavLst>
                                    </p:anim>
                                    <p:anim calcmode="lin" valueType="num">
                                      <p:cBhvr>
                                        <p:cTn id="47" dur="500" fill="hold"/>
                                        <p:tgtEl>
                                          <p:spTgt spid="275469"/>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75469"/>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75469"/>
                                        </p:tgtEl>
                                      </p:cBhvr>
                                    </p:animEffect>
                                  </p:childTnLst>
                                </p:cTn>
                              </p:par>
                            </p:childTnLst>
                          </p:cTn>
                        </p:par>
                        <p:par>
                          <p:cTn id="50" fill="hold" nodeType="afterGroup">
                            <p:stCondLst>
                              <p:cond delay="10000"/>
                            </p:stCondLst>
                            <p:childTnLst>
                              <p:par>
                                <p:cTn id="51" presetID="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additive="base">
                                        <p:cTn id="53" dur="1000" fill="hold"/>
                                        <p:tgtEl>
                                          <p:spTgt spid="2"/>
                                        </p:tgtEl>
                                        <p:attrNameLst>
                                          <p:attrName>ppt_x</p:attrName>
                                        </p:attrNameLst>
                                      </p:cBhvr>
                                      <p:tavLst>
                                        <p:tav tm="0">
                                          <p:val>
                                            <p:strVal val="0-#ppt_w/2"/>
                                          </p:val>
                                        </p:tav>
                                        <p:tav tm="100000">
                                          <p:val>
                                            <p:strVal val="#ppt_x"/>
                                          </p:val>
                                        </p:tav>
                                      </p:tavLst>
                                    </p:anim>
                                    <p:anim calcmode="lin" valueType="num">
                                      <p:cBhvr additive="base">
                                        <p:cTn id="54" dur="1000" fill="hold"/>
                                        <p:tgtEl>
                                          <p:spTgt spid="2"/>
                                        </p:tgtEl>
                                        <p:attrNameLst>
                                          <p:attrName>ppt_y</p:attrName>
                                        </p:attrNameLst>
                                      </p:cBhvr>
                                      <p:tavLst>
                                        <p:tav tm="0">
                                          <p:val>
                                            <p:strVal val="#ppt_y"/>
                                          </p:val>
                                        </p:tav>
                                        <p:tav tm="100000">
                                          <p:val>
                                            <p:strVal val="#ppt_y"/>
                                          </p:val>
                                        </p:tav>
                                      </p:tavLst>
                                    </p:anim>
                                  </p:childTnLst>
                                </p:cTn>
                              </p:par>
                            </p:childTnLst>
                          </p:cTn>
                        </p:par>
                        <p:par>
                          <p:cTn id="55" fill="hold" nodeType="afterGroup">
                            <p:stCondLst>
                              <p:cond delay="110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275465"/>
                                        </p:tgtEl>
                                        <p:attrNameLst>
                                          <p:attrName>style.visibility</p:attrName>
                                        </p:attrNameLst>
                                      </p:cBhvr>
                                      <p:to>
                                        <p:strVal val="visible"/>
                                      </p:to>
                                    </p:set>
                                    <p:anim calcmode="lin" valueType="num">
                                      <p:cBhvr>
                                        <p:cTn id="58" dur="500" fill="hold"/>
                                        <p:tgtEl>
                                          <p:spTgt spid="275465"/>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75465"/>
                                        </p:tgtEl>
                                        <p:attrNameLst>
                                          <p:attrName>ppt_y</p:attrName>
                                        </p:attrNameLst>
                                      </p:cBhvr>
                                      <p:tavLst>
                                        <p:tav tm="0">
                                          <p:val>
                                            <p:strVal val="#ppt_y"/>
                                          </p:val>
                                        </p:tav>
                                        <p:tav tm="100000">
                                          <p:val>
                                            <p:strVal val="#ppt_y"/>
                                          </p:val>
                                        </p:tav>
                                      </p:tavLst>
                                    </p:anim>
                                    <p:anim calcmode="lin" valueType="num">
                                      <p:cBhvr>
                                        <p:cTn id="60" dur="500" fill="hold"/>
                                        <p:tgtEl>
                                          <p:spTgt spid="275465"/>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7546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75465"/>
                                        </p:tgtEl>
                                      </p:cBhvr>
                                    </p:animEffect>
                                  </p:childTnLst>
                                </p:cTn>
                              </p:par>
                            </p:childTnLst>
                          </p:cTn>
                        </p:par>
                        <p:par>
                          <p:cTn id="63" fill="hold" nodeType="afterGroup">
                            <p:stCondLst>
                              <p:cond delay="11600"/>
                            </p:stCondLst>
                            <p:childTnLst>
                              <p:par>
                                <p:cTn id="64" presetID="2" presetClass="entr" presetSubtype="8" fill="hold" nodeType="after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additive="base">
                                        <p:cTn id="66" dur="1000" fill="hold"/>
                                        <p:tgtEl>
                                          <p:spTgt spid="3"/>
                                        </p:tgtEl>
                                        <p:attrNameLst>
                                          <p:attrName>ppt_x</p:attrName>
                                        </p:attrNameLst>
                                      </p:cBhvr>
                                      <p:tavLst>
                                        <p:tav tm="0">
                                          <p:val>
                                            <p:strVal val="0-#ppt_w/2"/>
                                          </p:val>
                                        </p:tav>
                                        <p:tav tm="100000">
                                          <p:val>
                                            <p:strVal val="#ppt_x"/>
                                          </p:val>
                                        </p:tav>
                                      </p:tavLst>
                                    </p:anim>
                                    <p:anim calcmode="lin" valueType="num">
                                      <p:cBhvr additive="base">
                                        <p:cTn id="67" dur="1000" fill="hold"/>
                                        <p:tgtEl>
                                          <p:spTgt spid="3"/>
                                        </p:tgtEl>
                                        <p:attrNameLst>
                                          <p:attrName>ppt_y</p:attrName>
                                        </p:attrNameLst>
                                      </p:cBhvr>
                                      <p:tavLst>
                                        <p:tav tm="0">
                                          <p:val>
                                            <p:strVal val="#ppt_y"/>
                                          </p:val>
                                        </p:tav>
                                        <p:tav tm="100000">
                                          <p:val>
                                            <p:strVal val="#ppt_y"/>
                                          </p:val>
                                        </p:tav>
                                      </p:tavLst>
                                    </p:anim>
                                  </p:childTnLst>
                                </p:cTn>
                              </p:par>
                            </p:childTnLst>
                          </p:cTn>
                        </p:par>
                        <p:par>
                          <p:cTn id="68" fill="hold" nodeType="afterGroup">
                            <p:stCondLst>
                              <p:cond delay="126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275471"/>
                                        </p:tgtEl>
                                        <p:attrNameLst>
                                          <p:attrName>style.visibility</p:attrName>
                                        </p:attrNameLst>
                                      </p:cBhvr>
                                      <p:to>
                                        <p:strVal val="visible"/>
                                      </p:to>
                                    </p:set>
                                    <p:anim calcmode="lin" valueType="num">
                                      <p:cBhvr>
                                        <p:cTn id="71" dur="500" fill="hold"/>
                                        <p:tgtEl>
                                          <p:spTgt spid="275471"/>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75471"/>
                                        </p:tgtEl>
                                        <p:attrNameLst>
                                          <p:attrName>ppt_y</p:attrName>
                                        </p:attrNameLst>
                                      </p:cBhvr>
                                      <p:tavLst>
                                        <p:tav tm="0">
                                          <p:val>
                                            <p:strVal val="#ppt_y"/>
                                          </p:val>
                                        </p:tav>
                                        <p:tav tm="100000">
                                          <p:val>
                                            <p:strVal val="#ppt_y"/>
                                          </p:val>
                                        </p:tav>
                                      </p:tavLst>
                                    </p:anim>
                                    <p:anim calcmode="lin" valueType="num">
                                      <p:cBhvr>
                                        <p:cTn id="73" dur="500" fill="hold"/>
                                        <p:tgtEl>
                                          <p:spTgt spid="275471"/>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75471"/>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75471"/>
                                        </p:tgtEl>
                                      </p:cBhvr>
                                    </p:animEffect>
                                  </p:childTnLst>
                                </p:cTn>
                              </p:par>
                            </p:childTnLst>
                          </p:cTn>
                        </p:par>
                        <p:par>
                          <p:cTn id="76" fill="hold" nodeType="afterGroup">
                            <p:stCondLst>
                              <p:cond delay="13200"/>
                            </p:stCondLst>
                            <p:childTnLst>
                              <p:par>
                                <p:cTn id="77" presetID="2" presetClass="entr" presetSubtype="8" fill="hold" nodeType="afterEffect">
                                  <p:stCondLst>
                                    <p:cond delay="0"/>
                                  </p:stCondLst>
                                  <p:childTnLst>
                                    <p:set>
                                      <p:cBhvr>
                                        <p:cTn id="78" dur="1" fill="hold">
                                          <p:stCondLst>
                                            <p:cond delay="0"/>
                                          </p:stCondLst>
                                        </p:cTn>
                                        <p:tgtEl>
                                          <p:spTgt spid="4"/>
                                        </p:tgtEl>
                                        <p:attrNameLst>
                                          <p:attrName>style.visibility</p:attrName>
                                        </p:attrNameLst>
                                      </p:cBhvr>
                                      <p:to>
                                        <p:strVal val="visible"/>
                                      </p:to>
                                    </p:set>
                                    <p:anim calcmode="lin" valueType="num">
                                      <p:cBhvr additive="base">
                                        <p:cTn id="79" dur="1000" fill="hold"/>
                                        <p:tgtEl>
                                          <p:spTgt spid="4"/>
                                        </p:tgtEl>
                                        <p:attrNameLst>
                                          <p:attrName>ppt_x</p:attrName>
                                        </p:attrNameLst>
                                      </p:cBhvr>
                                      <p:tavLst>
                                        <p:tav tm="0">
                                          <p:val>
                                            <p:strVal val="0-#ppt_w/2"/>
                                          </p:val>
                                        </p:tav>
                                        <p:tav tm="100000">
                                          <p:val>
                                            <p:strVal val="#ppt_x"/>
                                          </p:val>
                                        </p:tav>
                                      </p:tavLst>
                                    </p:anim>
                                    <p:anim calcmode="lin" valueType="num">
                                      <p:cBhvr additive="base">
                                        <p:cTn id="80" dur="1000" fill="hold"/>
                                        <p:tgtEl>
                                          <p:spTgt spid="4"/>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142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75473"/>
                                        </p:tgtEl>
                                        <p:attrNameLst>
                                          <p:attrName>style.visibility</p:attrName>
                                        </p:attrNameLst>
                                      </p:cBhvr>
                                      <p:to>
                                        <p:strVal val="visible"/>
                                      </p:to>
                                    </p:set>
                                    <p:anim calcmode="lin" valueType="num">
                                      <p:cBhvr>
                                        <p:cTn id="84" dur="500" fill="hold"/>
                                        <p:tgtEl>
                                          <p:spTgt spid="275473"/>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75473"/>
                                        </p:tgtEl>
                                        <p:attrNameLst>
                                          <p:attrName>ppt_y</p:attrName>
                                        </p:attrNameLst>
                                      </p:cBhvr>
                                      <p:tavLst>
                                        <p:tav tm="0">
                                          <p:val>
                                            <p:strVal val="#ppt_y"/>
                                          </p:val>
                                        </p:tav>
                                        <p:tav tm="100000">
                                          <p:val>
                                            <p:strVal val="#ppt_y"/>
                                          </p:val>
                                        </p:tav>
                                      </p:tavLst>
                                    </p:anim>
                                    <p:anim calcmode="lin" valueType="num">
                                      <p:cBhvr>
                                        <p:cTn id="86" dur="500" fill="hold"/>
                                        <p:tgtEl>
                                          <p:spTgt spid="275473"/>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75473"/>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275473"/>
                                        </p:tgtEl>
                                      </p:cBhvr>
                                    </p:animEffect>
                                  </p:childTnLst>
                                </p:cTn>
                              </p:par>
                            </p:childTnLst>
                          </p:cTn>
                        </p:par>
                        <p:par>
                          <p:cTn id="89" fill="hold" nodeType="afterGroup">
                            <p:stCondLst>
                              <p:cond delay="14800"/>
                            </p:stCondLst>
                            <p:childTnLst>
                              <p:par>
                                <p:cTn id="90" presetID="2" presetClass="entr" presetSubtype="8" fill="hold" nodeType="afterEffect">
                                  <p:stCondLst>
                                    <p:cond delay="0"/>
                                  </p:stCondLst>
                                  <p:childTnLst>
                                    <p:set>
                                      <p:cBhvr>
                                        <p:cTn id="91" dur="1" fill="hold">
                                          <p:stCondLst>
                                            <p:cond delay="0"/>
                                          </p:stCondLst>
                                        </p:cTn>
                                        <p:tgtEl>
                                          <p:spTgt spid="6"/>
                                        </p:tgtEl>
                                        <p:attrNameLst>
                                          <p:attrName>style.visibility</p:attrName>
                                        </p:attrNameLst>
                                      </p:cBhvr>
                                      <p:to>
                                        <p:strVal val="visible"/>
                                      </p:to>
                                    </p:set>
                                    <p:anim calcmode="lin" valueType="num">
                                      <p:cBhvr additive="base">
                                        <p:cTn id="92" dur="1000" fill="hold"/>
                                        <p:tgtEl>
                                          <p:spTgt spid="6"/>
                                        </p:tgtEl>
                                        <p:attrNameLst>
                                          <p:attrName>ppt_x</p:attrName>
                                        </p:attrNameLst>
                                      </p:cBhvr>
                                      <p:tavLst>
                                        <p:tav tm="0">
                                          <p:val>
                                            <p:strVal val="0-#ppt_w/2"/>
                                          </p:val>
                                        </p:tav>
                                        <p:tav tm="100000">
                                          <p:val>
                                            <p:strVal val="#ppt_x"/>
                                          </p:val>
                                        </p:tav>
                                      </p:tavLst>
                                    </p:anim>
                                    <p:anim calcmode="lin" valueType="num">
                                      <p:cBhvr additive="base">
                                        <p:cTn id="93" dur="1000" fill="hold"/>
                                        <p:tgtEl>
                                          <p:spTgt spid="6"/>
                                        </p:tgtEl>
                                        <p:attrNameLst>
                                          <p:attrName>ppt_y</p:attrName>
                                        </p:attrNameLst>
                                      </p:cBhvr>
                                      <p:tavLst>
                                        <p:tav tm="0">
                                          <p:val>
                                            <p:strVal val="#ppt_y"/>
                                          </p:val>
                                        </p:tav>
                                        <p:tav tm="100000">
                                          <p:val>
                                            <p:strVal val="#ppt_y"/>
                                          </p:val>
                                        </p:tav>
                                      </p:tavLst>
                                    </p:anim>
                                  </p:childTnLst>
                                </p:cTn>
                              </p:par>
                            </p:childTnLst>
                          </p:cTn>
                        </p:par>
                        <p:par>
                          <p:cTn id="94" fill="hold" nodeType="afterGroup">
                            <p:stCondLst>
                              <p:cond delay="158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275475"/>
                                        </p:tgtEl>
                                        <p:attrNameLst>
                                          <p:attrName>style.visibility</p:attrName>
                                        </p:attrNameLst>
                                      </p:cBhvr>
                                      <p:to>
                                        <p:strVal val="visible"/>
                                      </p:to>
                                    </p:set>
                                    <p:anim calcmode="lin" valueType="num">
                                      <p:cBhvr>
                                        <p:cTn id="97" dur="500" fill="hold"/>
                                        <p:tgtEl>
                                          <p:spTgt spid="275475"/>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275475"/>
                                        </p:tgtEl>
                                        <p:attrNameLst>
                                          <p:attrName>ppt_y</p:attrName>
                                        </p:attrNameLst>
                                      </p:cBhvr>
                                      <p:tavLst>
                                        <p:tav tm="0">
                                          <p:val>
                                            <p:strVal val="#ppt_y"/>
                                          </p:val>
                                        </p:tav>
                                        <p:tav tm="100000">
                                          <p:val>
                                            <p:strVal val="#ppt_y"/>
                                          </p:val>
                                        </p:tav>
                                      </p:tavLst>
                                    </p:anim>
                                    <p:anim calcmode="lin" valueType="num">
                                      <p:cBhvr>
                                        <p:cTn id="99" dur="500" fill="hold"/>
                                        <p:tgtEl>
                                          <p:spTgt spid="275475"/>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275475"/>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275475"/>
                                        </p:tgtEl>
                                      </p:cBhvr>
                                    </p:animEffect>
                                  </p:childTnLst>
                                </p:cTn>
                              </p:par>
                            </p:childTnLst>
                          </p:cTn>
                        </p:par>
                        <p:par>
                          <p:cTn id="102" fill="hold" nodeType="afterGroup">
                            <p:stCondLst>
                              <p:cond delay="16400"/>
                            </p:stCondLst>
                            <p:childTnLst>
                              <p:par>
                                <p:cTn id="103" presetID="2" presetClass="entr" presetSubtype="8" fill="hold" nodeType="afterEffect">
                                  <p:stCondLst>
                                    <p:cond delay="0"/>
                                  </p:stCondLst>
                                  <p:childTnLst>
                                    <p:set>
                                      <p:cBhvr>
                                        <p:cTn id="104" dur="1" fill="hold">
                                          <p:stCondLst>
                                            <p:cond delay="0"/>
                                          </p:stCondLst>
                                        </p:cTn>
                                        <p:tgtEl>
                                          <p:spTgt spid="275478"/>
                                        </p:tgtEl>
                                        <p:attrNameLst>
                                          <p:attrName>style.visibility</p:attrName>
                                        </p:attrNameLst>
                                      </p:cBhvr>
                                      <p:to>
                                        <p:strVal val="visible"/>
                                      </p:to>
                                    </p:set>
                                    <p:anim calcmode="lin" valueType="num">
                                      <p:cBhvr additive="base">
                                        <p:cTn id="105" dur="500" fill="hold"/>
                                        <p:tgtEl>
                                          <p:spTgt spid="275478"/>
                                        </p:tgtEl>
                                        <p:attrNameLst>
                                          <p:attrName>ppt_x</p:attrName>
                                        </p:attrNameLst>
                                      </p:cBhvr>
                                      <p:tavLst>
                                        <p:tav tm="0">
                                          <p:val>
                                            <p:strVal val="0-#ppt_w/2"/>
                                          </p:val>
                                        </p:tav>
                                        <p:tav tm="100000">
                                          <p:val>
                                            <p:strVal val="#ppt_x"/>
                                          </p:val>
                                        </p:tav>
                                      </p:tavLst>
                                    </p:anim>
                                    <p:anim calcmode="lin" valueType="num">
                                      <p:cBhvr additive="base">
                                        <p:cTn id="106" dur="500" fill="hold"/>
                                        <p:tgtEl>
                                          <p:spTgt spid="275478"/>
                                        </p:tgtEl>
                                        <p:attrNameLst>
                                          <p:attrName>ppt_y</p:attrName>
                                        </p:attrNameLst>
                                      </p:cBhvr>
                                      <p:tavLst>
                                        <p:tav tm="0">
                                          <p:val>
                                            <p:strVal val="#ppt_y"/>
                                          </p:val>
                                        </p:tav>
                                        <p:tav tm="100000">
                                          <p:val>
                                            <p:strVal val="#ppt_y"/>
                                          </p:val>
                                        </p:tav>
                                      </p:tavLst>
                                    </p:anim>
                                  </p:childTnLst>
                                </p:cTn>
                              </p:par>
                            </p:childTnLst>
                          </p:cTn>
                        </p:par>
                        <p:par>
                          <p:cTn id="107" fill="hold" nodeType="afterGroup">
                            <p:stCondLst>
                              <p:cond delay="16900"/>
                            </p:stCondLst>
                            <p:childTnLst>
                              <p:par>
                                <p:cTn id="108" presetID="41" presetClass="entr" presetSubtype="0" fill="hold" grpId="0" nodeType="afterEffect">
                                  <p:stCondLst>
                                    <p:cond delay="0"/>
                                  </p:stCondLst>
                                  <p:iterate type="lt">
                                    <p:tmPct val="10000"/>
                                  </p:iterate>
                                  <p:childTnLst>
                                    <p:set>
                                      <p:cBhvr>
                                        <p:cTn id="109" dur="1" fill="hold">
                                          <p:stCondLst>
                                            <p:cond delay="0"/>
                                          </p:stCondLst>
                                        </p:cTn>
                                        <p:tgtEl>
                                          <p:spTgt spid="275479"/>
                                        </p:tgtEl>
                                        <p:attrNameLst>
                                          <p:attrName>style.visibility</p:attrName>
                                        </p:attrNameLst>
                                      </p:cBhvr>
                                      <p:to>
                                        <p:strVal val="visible"/>
                                      </p:to>
                                    </p:set>
                                    <p:anim calcmode="lin" valueType="num">
                                      <p:cBhvr>
                                        <p:cTn id="110" dur="500" fill="hold"/>
                                        <p:tgtEl>
                                          <p:spTgt spid="275479"/>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75479"/>
                                        </p:tgtEl>
                                        <p:attrNameLst>
                                          <p:attrName>ppt_y</p:attrName>
                                        </p:attrNameLst>
                                      </p:cBhvr>
                                      <p:tavLst>
                                        <p:tav tm="0">
                                          <p:val>
                                            <p:strVal val="#ppt_y"/>
                                          </p:val>
                                        </p:tav>
                                        <p:tav tm="100000">
                                          <p:val>
                                            <p:strVal val="#ppt_y"/>
                                          </p:val>
                                        </p:tav>
                                      </p:tavLst>
                                    </p:anim>
                                    <p:anim calcmode="lin" valueType="num">
                                      <p:cBhvr>
                                        <p:cTn id="112" dur="500" fill="hold"/>
                                        <p:tgtEl>
                                          <p:spTgt spid="275479"/>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75479"/>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75479"/>
                                        </p:tgtEl>
                                      </p:cBhvr>
                                    </p:animEffect>
                                  </p:childTnLst>
                                </p:cTn>
                              </p:par>
                            </p:childTnLst>
                          </p:cTn>
                        </p:par>
                        <p:par>
                          <p:cTn id="115" fill="hold" nodeType="afterGroup">
                            <p:stCondLst>
                              <p:cond delay="17450"/>
                            </p:stCondLst>
                            <p:childTnLst>
                              <p:par>
                                <p:cTn id="116" presetID="2" presetClass="entr" presetSubtype="8" fill="hold" nodeType="afterEffect">
                                  <p:stCondLst>
                                    <p:cond delay="0"/>
                                  </p:stCondLst>
                                  <p:childTnLst>
                                    <p:set>
                                      <p:cBhvr>
                                        <p:cTn id="117" dur="1" fill="hold">
                                          <p:stCondLst>
                                            <p:cond delay="0"/>
                                          </p:stCondLst>
                                        </p:cTn>
                                        <p:tgtEl>
                                          <p:spTgt spid="7"/>
                                        </p:tgtEl>
                                        <p:attrNameLst>
                                          <p:attrName>style.visibility</p:attrName>
                                        </p:attrNameLst>
                                      </p:cBhvr>
                                      <p:to>
                                        <p:strVal val="visible"/>
                                      </p:to>
                                    </p:set>
                                    <p:anim calcmode="lin" valueType="num">
                                      <p:cBhvr additive="base">
                                        <p:cTn id="118" dur="1000" fill="hold"/>
                                        <p:tgtEl>
                                          <p:spTgt spid="7"/>
                                        </p:tgtEl>
                                        <p:attrNameLst>
                                          <p:attrName>ppt_x</p:attrName>
                                        </p:attrNameLst>
                                      </p:cBhvr>
                                      <p:tavLst>
                                        <p:tav tm="0">
                                          <p:val>
                                            <p:strVal val="0-#ppt_w/2"/>
                                          </p:val>
                                        </p:tav>
                                        <p:tav tm="100000">
                                          <p:val>
                                            <p:strVal val="#ppt_x"/>
                                          </p:val>
                                        </p:tav>
                                      </p:tavLst>
                                    </p:anim>
                                    <p:anim calcmode="lin" valueType="num">
                                      <p:cBhvr additive="base">
                                        <p:cTn id="119" dur="1000" fill="hold"/>
                                        <p:tgtEl>
                                          <p:spTgt spid="7"/>
                                        </p:tgtEl>
                                        <p:attrNameLst>
                                          <p:attrName>ppt_y</p:attrName>
                                        </p:attrNameLst>
                                      </p:cBhvr>
                                      <p:tavLst>
                                        <p:tav tm="0">
                                          <p:val>
                                            <p:strVal val="#ppt_y"/>
                                          </p:val>
                                        </p:tav>
                                        <p:tav tm="100000">
                                          <p:val>
                                            <p:strVal val="#ppt_y"/>
                                          </p:val>
                                        </p:tav>
                                      </p:tavLst>
                                    </p:anim>
                                  </p:childTnLst>
                                </p:cTn>
                              </p:par>
                            </p:childTnLst>
                          </p:cTn>
                        </p:par>
                        <p:par>
                          <p:cTn id="120" fill="hold" nodeType="afterGroup">
                            <p:stCondLst>
                              <p:cond delay="18450"/>
                            </p:stCondLst>
                            <p:childTnLst>
                              <p:par>
                                <p:cTn id="121" presetID="41" presetClass="entr" presetSubtype="0" fill="hold" grpId="0" nodeType="afterEffect">
                                  <p:stCondLst>
                                    <p:cond delay="0"/>
                                  </p:stCondLst>
                                  <p:iterate type="lt">
                                    <p:tmPct val="10000"/>
                                  </p:iterate>
                                  <p:childTnLst>
                                    <p:set>
                                      <p:cBhvr>
                                        <p:cTn id="122" dur="1" fill="hold">
                                          <p:stCondLst>
                                            <p:cond delay="0"/>
                                          </p:stCondLst>
                                        </p:cTn>
                                        <p:tgtEl>
                                          <p:spTgt spid="275477"/>
                                        </p:tgtEl>
                                        <p:attrNameLst>
                                          <p:attrName>style.visibility</p:attrName>
                                        </p:attrNameLst>
                                      </p:cBhvr>
                                      <p:to>
                                        <p:strVal val="visible"/>
                                      </p:to>
                                    </p:set>
                                    <p:anim calcmode="lin" valueType="num">
                                      <p:cBhvr>
                                        <p:cTn id="123" dur="500" fill="hold"/>
                                        <p:tgtEl>
                                          <p:spTgt spid="275477"/>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275477"/>
                                        </p:tgtEl>
                                        <p:attrNameLst>
                                          <p:attrName>ppt_y</p:attrName>
                                        </p:attrNameLst>
                                      </p:cBhvr>
                                      <p:tavLst>
                                        <p:tav tm="0">
                                          <p:val>
                                            <p:strVal val="#ppt_y"/>
                                          </p:val>
                                        </p:tav>
                                        <p:tav tm="100000">
                                          <p:val>
                                            <p:strVal val="#ppt_y"/>
                                          </p:val>
                                        </p:tav>
                                      </p:tavLst>
                                    </p:anim>
                                    <p:anim calcmode="lin" valueType="num">
                                      <p:cBhvr>
                                        <p:cTn id="125" dur="500" fill="hold"/>
                                        <p:tgtEl>
                                          <p:spTgt spid="275477"/>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275477"/>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275477"/>
                                        </p:tgtEl>
                                      </p:cBhvr>
                                    </p:animEffect>
                                  </p:childTnLst>
                                </p:cTn>
                              </p:par>
                            </p:childTnLst>
                          </p:cTn>
                        </p:par>
                        <p:par>
                          <p:cTn id="128" fill="hold" nodeType="afterGroup">
                            <p:stCondLst>
                              <p:cond delay="19050"/>
                            </p:stCondLst>
                            <p:childTnLst>
                              <p:par>
                                <p:cTn id="129" presetID="2" presetClass="entr" presetSubtype="8" fill="hold" nodeType="afterEffect">
                                  <p:stCondLst>
                                    <p:cond delay="0"/>
                                  </p:stCondLst>
                                  <p:childTnLst>
                                    <p:set>
                                      <p:cBhvr>
                                        <p:cTn id="130" dur="1" fill="hold">
                                          <p:stCondLst>
                                            <p:cond delay="0"/>
                                          </p:stCondLst>
                                        </p:cTn>
                                        <p:tgtEl>
                                          <p:spTgt spid="8"/>
                                        </p:tgtEl>
                                        <p:attrNameLst>
                                          <p:attrName>style.visibility</p:attrName>
                                        </p:attrNameLst>
                                      </p:cBhvr>
                                      <p:to>
                                        <p:strVal val="visible"/>
                                      </p:to>
                                    </p:set>
                                    <p:anim calcmode="lin" valueType="num">
                                      <p:cBhvr additive="base">
                                        <p:cTn id="131" dur="1000" fill="hold"/>
                                        <p:tgtEl>
                                          <p:spTgt spid="8"/>
                                        </p:tgtEl>
                                        <p:attrNameLst>
                                          <p:attrName>ppt_x</p:attrName>
                                        </p:attrNameLst>
                                      </p:cBhvr>
                                      <p:tavLst>
                                        <p:tav tm="0">
                                          <p:val>
                                            <p:strVal val="0-#ppt_w/2"/>
                                          </p:val>
                                        </p:tav>
                                        <p:tav tm="100000">
                                          <p:val>
                                            <p:strVal val="#ppt_x"/>
                                          </p:val>
                                        </p:tav>
                                      </p:tavLst>
                                    </p:anim>
                                    <p:anim calcmode="lin" valueType="num">
                                      <p:cBhvr additive="base">
                                        <p:cTn id="132" dur="1000" fill="hold"/>
                                        <p:tgtEl>
                                          <p:spTgt spid="8"/>
                                        </p:tgtEl>
                                        <p:attrNameLst>
                                          <p:attrName>ppt_y</p:attrName>
                                        </p:attrNameLst>
                                      </p:cBhvr>
                                      <p:tavLst>
                                        <p:tav tm="0">
                                          <p:val>
                                            <p:strVal val="#ppt_y"/>
                                          </p:val>
                                        </p:tav>
                                        <p:tav tm="100000">
                                          <p:val>
                                            <p:strVal val="#ppt_y"/>
                                          </p:val>
                                        </p:tav>
                                      </p:tavLst>
                                    </p:anim>
                                  </p:childTnLst>
                                </p:cTn>
                              </p:par>
                            </p:childTnLst>
                          </p:cTn>
                        </p:par>
                        <p:par>
                          <p:cTn id="133" fill="hold" nodeType="afterGroup">
                            <p:stCondLst>
                              <p:cond delay="20050"/>
                            </p:stCondLst>
                            <p:childTnLst>
                              <p:par>
                                <p:cTn id="134" presetID="41" presetClass="entr" presetSubtype="0" fill="hold" grpId="0" nodeType="afterEffect">
                                  <p:stCondLst>
                                    <p:cond delay="0"/>
                                  </p:stCondLst>
                                  <p:iterate type="lt">
                                    <p:tmPct val="10000"/>
                                  </p:iterate>
                                  <p:childTnLst>
                                    <p:set>
                                      <p:cBhvr>
                                        <p:cTn id="135" dur="1" fill="hold">
                                          <p:stCondLst>
                                            <p:cond delay="0"/>
                                          </p:stCondLst>
                                        </p:cTn>
                                        <p:tgtEl>
                                          <p:spTgt spid="275481"/>
                                        </p:tgtEl>
                                        <p:attrNameLst>
                                          <p:attrName>style.visibility</p:attrName>
                                        </p:attrNameLst>
                                      </p:cBhvr>
                                      <p:to>
                                        <p:strVal val="visible"/>
                                      </p:to>
                                    </p:set>
                                    <p:anim calcmode="lin" valueType="num">
                                      <p:cBhvr>
                                        <p:cTn id="136" dur="500" fill="hold"/>
                                        <p:tgtEl>
                                          <p:spTgt spid="275481"/>
                                        </p:tgtEl>
                                        <p:attrNameLst>
                                          <p:attrName>ppt_x</p:attrName>
                                        </p:attrNameLst>
                                      </p:cBhvr>
                                      <p:tavLst>
                                        <p:tav tm="0">
                                          <p:val>
                                            <p:strVal val="#ppt_x"/>
                                          </p:val>
                                        </p:tav>
                                        <p:tav tm="50000">
                                          <p:val>
                                            <p:strVal val="#ppt_x+.1"/>
                                          </p:val>
                                        </p:tav>
                                        <p:tav tm="100000">
                                          <p:val>
                                            <p:strVal val="#ppt_x"/>
                                          </p:val>
                                        </p:tav>
                                      </p:tavLst>
                                    </p:anim>
                                    <p:anim calcmode="lin" valueType="num">
                                      <p:cBhvr>
                                        <p:cTn id="137" dur="500" fill="hold"/>
                                        <p:tgtEl>
                                          <p:spTgt spid="275481"/>
                                        </p:tgtEl>
                                        <p:attrNameLst>
                                          <p:attrName>ppt_y</p:attrName>
                                        </p:attrNameLst>
                                      </p:cBhvr>
                                      <p:tavLst>
                                        <p:tav tm="0">
                                          <p:val>
                                            <p:strVal val="#ppt_y"/>
                                          </p:val>
                                        </p:tav>
                                        <p:tav tm="100000">
                                          <p:val>
                                            <p:strVal val="#ppt_y"/>
                                          </p:val>
                                        </p:tav>
                                      </p:tavLst>
                                    </p:anim>
                                    <p:anim calcmode="lin" valueType="num">
                                      <p:cBhvr>
                                        <p:cTn id="138" dur="500" fill="hold"/>
                                        <p:tgtEl>
                                          <p:spTgt spid="275481"/>
                                        </p:tgtEl>
                                        <p:attrNameLst>
                                          <p:attrName>ppt_h</p:attrName>
                                        </p:attrNameLst>
                                      </p:cBhvr>
                                      <p:tavLst>
                                        <p:tav tm="0">
                                          <p:val>
                                            <p:strVal val="#ppt_h/10"/>
                                          </p:val>
                                        </p:tav>
                                        <p:tav tm="50000">
                                          <p:val>
                                            <p:strVal val="#ppt_h+.01"/>
                                          </p:val>
                                        </p:tav>
                                        <p:tav tm="100000">
                                          <p:val>
                                            <p:strVal val="#ppt_h"/>
                                          </p:val>
                                        </p:tav>
                                      </p:tavLst>
                                    </p:anim>
                                    <p:anim calcmode="lin" valueType="num">
                                      <p:cBhvr>
                                        <p:cTn id="139" dur="500" fill="hold"/>
                                        <p:tgtEl>
                                          <p:spTgt spid="275481"/>
                                        </p:tgtEl>
                                        <p:attrNameLst>
                                          <p:attrName>ppt_w</p:attrName>
                                        </p:attrNameLst>
                                      </p:cBhvr>
                                      <p:tavLst>
                                        <p:tav tm="0">
                                          <p:val>
                                            <p:strVal val="#ppt_w/10"/>
                                          </p:val>
                                        </p:tav>
                                        <p:tav tm="50000">
                                          <p:val>
                                            <p:strVal val="#ppt_w+.01"/>
                                          </p:val>
                                        </p:tav>
                                        <p:tav tm="100000">
                                          <p:val>
                                            <p:strVal val="#ppt_w"/>
                                          </p:val>
                                        </p:tav>
                                      </p:tavLst>
                                    </p:anim>
                                    <p:animEffect transition="in" filter="fade">
                                      <p:cBhvr>
                                        <p:cTn id="140" dur="500" tmFilter="0,0; .5, 1; 1, 1"/>
                                        <p:tgtEl>
                                          <p:spTgt spid="275481"/>
                                        </p:tgtEl>
                                      </p:cBhvr>
                                    </p:animEffect>
                                  </p:childTnLst>
                                </p:cTn>
                              </p:par>
                            </p:childTnLst>
                          </p:cTn>
                        </p:par>
                        <p:par>
                          <p:cTn id="141" fill="hold" nodeType="afterGroup">
                            <p:stCondLst>
                              <p:cond delay="20650"/>
                            </p:stCondLst>
                            <p:childTnLst>
                              <p:par>
                                <p:cTn id="142" presetID="2" presetClass="entr" presetSubtype="8" fill="hold" nodeType="afterEffect">
                                  <p:stCondLst>
                                    <p:cond delay="0"/>
                                  </p:stCondLst>
                                  <p:childTnLst>
                                    <p:set>
                                      <p:cBhvr>
                                        <p:cTn id="143" dur="1" fill="hold">
                                          <p:stCondLst>
                                            <p:cond delay="0"/>
                                          </p:stCondLst>
                                        </p:cTn>
                                        <p:tgtEl>
                                          <p:spTgt spid="9"/>
                                        </p:tgtEl>
                                        <p:attrNameLst>
                                          <p:attrName>style.visibility</p:attrName>
                                        </p:attrNameLst>
                                      </p:cBhvr>
                                      <p:to>
                                        <p:strVal val="visible"/>
                                      </p:to>
                                    </p:set>
                                    <p:anim calcmode="lin" valueType="num">
                                      <p:cBhvr additive="base">
                                        <p:cTn id="144" dur="1000" fill="hold"/>
                                        <p:tgtEl>
                                          <p:spTgt spid="9"/>
                                        </p:tgtEl>
                                        <p:attrNameLst>
                                          <p:attrName>ppt_x</p:attrName>
                                        </p:attrNameLst>
                                      </p:cBhvr>
                                      <p:tavLst>
                                        <p:tav tm="0">
                                          <p:val>
                                            <p:strVal val="0-#ppt_w/2"/>
                                          </p:val>
                                        </p:tav>
                                        <p:tav tm="100000">
                                          <p:val>
                                            <p:strVal val="#ppt_x"/>
                                          </p:val>
                                        </p:tav>
                                      </p:tavLst>
                                    </p:anim>
                                    <p:anim calcmode="lin" valueType="num">
                                      <p:cBhvr additive="base">
                                        <p:cTn id="145" dur="1000" fill="hold"/>
                                        <p:tgtEl>
                                          <p:spTgt spid="9"/>
                                        </p:tgtEl>
                                        <p:attrNameLst>
                                          <p:attrName>ppt_y</p:attrName>
                                        </p:attrNameLst>
                                      </p:cBhvr>
                                      <p:tavLst>
                                        <p:tav tm="0">
                                          <p:val>
                                            <p:strVal val="#ppt_y"/>
                                          </p:val>
                                        </p:tav>
                                        <p:tav tm="100000">
                                          <p:val>
                                            <p:strVal val="#ppt_y"/>
                                          </p:val>
                                        </p:tav>
                                      </p:tavLst>
                                    </p:anim>
                                  </p:childTnLst>
                                </p:cTn>
                              </p:par>
                            </p:childTnLst>
                          </p:cTn>
                        </p:par>
                        <p:par>
                          <p:cTn id="146" fill="hold" nodeType="afterGroup">
                            <p:stCondLst>
                              <p:cond delay="21650"/>
                            </p:stCondLst>
                            <p:childTnLst>
                              <p:par>
                                <p:cTn id="147" presetID="41" presetClass="entr" presetSubtype="0" fill="hold" grpId="0" nodeType="afterEffect">
                                  <p:stCondLst>
                                    <p:cond delay="0"/>
                                  </p:stCondLst>
                                  <p:iterate type="lt">
                                    <p:tmPct val="10000"/>
                                  </p:iterate>
                                  <p:childTnLst>
                                    <p:set>
                                      <p:cBhvr>
                                        <p:cTn id="148" dur="1" fill="hold">
                                          <p:stCondLst>
                                            <p:cond delay="0"/>
                                          </p:stCondLst>
                                        </p:cTn>
                                        <p:tgtEl>
                                          <p:spTgt spid="275483"/>
                                        </p:tgtEl>
                                        <p:attrNameLst>
                                          <p:attrName>style.visibility</p:attrName>
                                        </p:attrNameLst>
                                      </p:cBhvr>
                                      <p:to>
                                        <p:strVal val="visible"/>
                                      </p:to>
                                    </p:set>
                                    <p:anim calcmode="lin" valueType="num">
                                      <p:cBhvr>
                                        <p:cTn id="149" dur="500" fill="hold"/>
                                        <p:tgtEl>
                                          <p:spTgt spid="275483"/>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275483"/>
                                        </p:tgtEl>
                                        <p:attrNameLst>
                                          <p:attrName>ppt_y</p:attrName>
                                        </p:attrNameLst>
                                      </p:cBhvr>
                                      <p:tavLst>
                                        <p:tav tm="0">
                                          <p:val>
                                            <p:strVal val="#ppt_y"/>
                                          </p:val>
                                        </p:tav>
                                        <p:tav tm="100000">
                                          <p:val>
                                            <p:strVal val="#ppt_y"/>
                                          </p:val>
                                        </p:tav>
                                      </p:tavLst>
                                    </p:anim>
                                    <p:anim calcmode="lin" valueType="num">
                                      <p:cBhvr>
                                        <p:cTn id="151" dur="500" fill="hold"/>
                                        <p:tgtEl>
                                          <p:spTgt spid="275483"/>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275483"/>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tmFilter="0,0; .5, 1; 1, 1"/>
                                        <p:tgtEl>
                                          <p:spTgt spid="275483"/>
                                        </p:tgtEl>
                                      </p:cBhvr>
                                    </p:animEffect>
                                  </p:childTnLst>
                                </p:cTn>
                              </p:par>
                            </p:childTnLst>
                          </p:cTn>
                        </p:par>
                        <p:par>
                          <p:cTn id="154" fill="hold" nodeType="afterGroup">
                            <p:stCondLst>
                              <p:cond delay="22250"/>
                            </p:stCondLst>
                            <p:childTnLst>
                              <p:par>
                                <p:cTn id="155" presetID="2" presetClass="entr" presetSubtype="8" fill="hold" nodeType="afterEffect">
                                  <p:stCondLst>
                                    <p:cond delay="0"/>
                                  </p:stCondLst>
                                  <p:childTnLst>
                                    <p:set>
                                      <p:cBhvr>
                                        <p:cTn id="156" dur="1" fill="hold">
                                          <p:stCondLst>
                                            <p:cond delay="0"/>
                                          </p:stCondLst>
                                        </p:cTn>
                                        <p:tgtEl>
                                          <p:spTgt spid="11"/>
                                        </p:tgtEl>
                                        <p:attrNameLst>
                                          <p:attrName>style.visibility</p:attrName>
                                        </p:attrNameLst>
                                      </p:cBhvr>
                                      <p:to>
                                        <p:strVal val="visible"/>
                                      </p:to>
                                    </p:set>
                                    <p:anim calcmode="lin" valueType="num">
                                      <p:cBhvr additive="base">
                                        <p:cTn id="157" dur="1000" fill="hold"/>
                                        <p:tgtEl>
                                          <p:spTgt spid="11"/>
                                        </p:tgtEl>
                                        <p:attrNameLst>
                                          <p:attrName>ppt_x</p:attrName>
                                        </p:attrNameLst>
                                      </p:cBhvr>
                                      <p:tavLst>
                                        <p:tav tm="0">
                                          <p:val>
                                            <p:strVal val="0-#ppt_w/2"/>
                                          </p:val>
                                        </p:tav>
                                        <p:tav tm="100000">
                                          <p:val>
                                            <p:strVal val="#ppt_x"/>
                                          </p:val>
                                        </p:tav>
                                      </p:tavLst>
                                    </p:anim>
                                    <p:anim calcmode="lin" valueType="num">
                                      <p:cBhvr additive="base">
                                        <p:cTn id="158" dur="1000" fill="hold"/>
                                        <p:tgtEl>
                                          <p:spTgt spid="11"/>
                                        </p:tgtEl>
                                        <p:attrNameLst>
                                          <p:attrName>ppt_y</p:attrName>
                                        </p:attrNameLst>
                                      </p:cBhvr>
                                      <p:tavLst>
                                        <p:tav tm="0">
                                          <p:val>
                                            <p:strVal val="#ppt_y"/>
                                          </p:val>
                                        </p:tav>
                                        <p:tav tm="100000">
                                          <p:val>
                                            <p:strVal val="#ppt_y"/>
                                          </p:val>
                                        </p:tav>
                                      </p:tavLst>
                                    </p:anim>
                                  </p:childTnLst>
                                </p:cTn>
                              </p:par>
                            </p:childTnLst>
                          </p:cTn>
                        </p:par>
                        <p:par>
                          <p:cTn id="159" fill="hold" nodeType="afterGroup">
                            <p:stCondLst>
                              <p:cond delay="23250"/>
                            </p:stCondLst>
                            <p:childTnLst>
                              <p:par>
                                <p:cTn id="160" presetID="41" presetClass="entr" presetSubtype="0" fill="hold" grpId="0" nodeType="afterEffect">
                                  <p:stCondLst>
                                    <p:cond delay="0"/>
                                  </p:stCondLst>
                                  <p:iterate type="lt">
                                    <p:tmPct val="10000"/>
                                  </p:iterate>
                                  <p:childTnLst>
                                    <p:set>
                                      <p:cBhvr>
                                        <p:cTn id="161" dur="1" fill="hold">
                                          <p:stCondLst>
                                            <p:cond delay="0"/>
                                          </p:stCondLst>
                                        </p:cTn>
                                        <p:tgtEl>
                                          <p:spTgt spid="275485"/>
                                        </p:tgtEl>
                                        <p:attrNameLst>
                                          <p:attrName>style.visibility</p:attrName>
                                        </p:attrNameLst>
                                      </p:cBhvr>
                                      <p:to>
                                        <p:strVal val="visible"/>
                                      </p:to>
                                    </p:set>
                                    <p:anim calcmode="lin" valueType="num">
                                      <p:cBhvr>
                                        <p:cTn id="162" dur="500" fill="hold"/>
                                        <p:tgtEl>
                                          <p:spTgt spid="275485"/>
                                        </p:tgtEl>
                                        <p:attrNameLst>
                                          <p:attrName>ppt_x</p:attrName>
                                        </p:attrNameLst>
                                      </p:cBhvr>
                                      <p:tavLst>
                                        <p:tav tm="0">
                                          <p:val>
                                            <p:strVal val="#ppt_x"/>
                                          </p:val>
                                        </p:tav>
                                        <p:tav tm="50000">
                                          <p:val>
                                            <p:strVal val="#ppt_x+.1"/>
                                          </p:val>
                                        </p:tav>
                                        <p:tav tm="100000">
                                          <p:val>
                                            <p:strVal val="#ppt_x"/>
                                          </p:val>
                                        </p:tav>
                                      </p:tavLst>
                                    </p:anim>
                                    <p:anim calcmode="lin" valueType="num">
                                      <p:cBhvr>
                                        <p:cTn id="163" dur="500" fill="hold"/>
                                        <p:tgtEl>
                                          <p:spTgt spid="275485"/>
                                        </p:tgtEl>
                                        <p:attrNameLst>
                                          <p:attrName>ppt_y</p:attrName>
                                        </p:attrNameLst>
                                      </p:cBhvr>
                                      <p:tavLst>
                                        <p:tav tm="0">
                                          <p:val>
                                            <p:strVal val="#ppt_y"/>
                                          </p:val>
                                        </p:tav>
                                        <p:tav tm="100000">
                                          <p:val>
                                            <p:strVal val="#ppt_y"/>
                                          </p:val>
                                        </p:tav>
                                      </p:tavLst>
                                    </p:anim>
                                    <p:anim calcmode="lin" valueType="num">
                                      <p:cBhvr>
                                        <p:cTn id="164" dur="500" fill="hold"/>
                                        <p:tgtEl>
                                          <p:spTgt spid="275485"/>
                                        </p:tgtEl>
                                        <p:attrNameLst>
                                          <p:attrName>ppt_h</p:attrName>
                                        </p:attrNameLst>
                                      </p:cBhvr>
                                      <p:tavLst>
                                        <p:tav tm="0">
                                          <p:val>
                                            <p:strVal val="#ppt_h/10"/>
                                          </p:val>
                                        </p:tav>
                                        <p:tav tm="50000">
                                          <p:val>
                                            <p:strVal val="#ppt_h+.01"/>
                                          </p:val>
                                        </p:tav>
                                        <p:tav tm="100000">
                                          <p:val>
                                            <p:strVal val="#ppt_h"/>
                                          </p:val>
                                        </p:tav>
                                      </p:tavLst>
                                    </p:anim>
                                    <p:anim calcmode="lin" valueType="num">
                                      <p:cBhvr>
                                        <p:cTn id="165" dur="500" fill="hold"/>
                                        <p:tgtEl>
                                          <p:spTgt spid="275485"/>
                                        </p:tgtEl>
                                        <p:attrNameLst>
                                          <p:attrName>ppt_w</p:attrName>
                                        </p:attrNameLst>
                                      </p:cBhvr>
                                      <p:tavLst>
                                        <p:tav tm="0">
                                          <p:val>
                                            <p:strVal val="#ppt_w/10"/>
                                          </p:val>
                                        </p:tav>
                                        <p:tav tm="50000">
                                          <p:val>
                                            <p:strVal val="#ppt_w+.01"/>
                                          </p:val>
                                        </p:tav>
                                        <p:tav tm="100000">
                                          <p:val>
                                            <p:strVal val="#ppt_w"/>
                                          </p:val>
                                        </p:tav>
                                      </p:tavLst>
                                    </p:anim>
                                    <p:animEffect transition="in" filter="fade">
                                      <p:cBhvr>
                                        <p:cTn id="166" dur="500" tmFilter="0,0; .5, 1; 1, 1"/>
                                        <p:tgtEl>
                                          <p:spTgt spid="275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58" grpId="0"/>
      <p:bldP spid="14" grpId="0"/>
      <p:bldP spid="275463" grpId="0"/>
      <p:bldP spid="275465" grpId="0"/>
      <p:bldP spid="275469" grpId="0"/>
      <p:bldP spid="275471" grpId="0"/>
      <p:bldP spid="275473" grpId="0"/>
      <p:bldP spid="275475" grpId="0"/>
      <p:bldP spid="275477" grpId="0"/>
      <p:bldP spid="275479" grpId="0"/>
      <p:bldP spid="275481" grpId="0"/>
      <p:bldP spid="275483" grpId="0"/>
      <p:bldP spid="27548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441" name="标题 9"/>
          <p:cNvSpPr>
            <a:spLocks noGrp="1"/>
          </p:cNvSpPr>
          <p:nvPr>
            <p:ph type="title" idx="4294967295"/>
          </p:nvPr>
        </p:nvSpPr>
        <p:spPr>
          <a:xfrm>
            <a:off x="1692275" y="2070100"/>
            <a:ext cx="1409700" cy="858838"/>
          </a:xfrm>
          <a:noFill/>
        </p:spPr>
        <p:txBody>
          <a:bodyPr/>
          <a:lstStyle/>
          <a:p>
            <a:r>
              <a:rPr lang="zh-CN" altLang="en-US" sz="5400" smtClean="0"/>
              <a:t>目</a:t>
            </a:r>
            <a:br>
              <a:rPr lang="zh-CN" altLang="en-US" sz="5400" smtClean="0"/>
            </a:br>
            <a:r>
              <a:rPr lang="zh-CN" altLang="en-US" sz="5400" smtClean="0"/>
              <a:t>录 </a:t>
            </a:r>
          </a:p>
        </p:txBody>
      </p:sp>
      <p:grpSp>
        <p:nvGrpSpPr>
          <p:cNvPr id="9" name="组合 8"/>
          <p:cNvGrpSpPr>
            <a:grpSpLocks/>
          </p:cNvGrpSpPr>
          <p:nvPr/>
        </p:nvGrpSpPr>
        <p:grpSpPr bwMode="auto">
          <a:xfrm>
            <a:off x="2987675" y="846138"/>
            <a:ext cx="5256213" cy="622300"/>
            <a:chOff x="1380147" y="1239838"/>
            <a:chExt cx="6240817" cy="622300"/>
          </a:xfrm>
        </p:grpSpPr>
        <p:pic>
          <p:nvPicPr>
            <p:cNvPr id="228482" name="图片 5"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80147" y="1252538"/>
              <a:ext cx="57150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83" name="图片 6"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91628" y="1252538"/>
              <a:ext cx="50749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84" name="图片 7"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77957" y="1239838"/>
              <a:ext cx="1143007"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 name="图片 4" descr="方法14.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411413" y="766763"/>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8"/>
          <p:cNvGrpSpPr>
            <a:grpSpLocks/>
          </p:cNvGrpSpPr>
          <p:nvPr/>
        </p:nvGrpSpPr>
        <p:grpSpPr bwMode="auto">
          <a:xfrm>
            <a:off x="2987675" y="1520825"/>
            <a:ext cx="5256213" cy="622300"/>
            <a:chOff x="1380147" y="1239838"/>
            <a:chExt cx="6240817" cy="622300"/>
          </a:xfrm>
        </p:grpSpPr>
        <p:pic>
          <p:nvPicPr>
            <p:cNvPr id="228487" name="图片 1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80147" y="1252538"/>
              <a:ext cx="57150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88" name="图片 15"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91628" y="1252538"/>
              <a:ext cx="50749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89" name="图片 16"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77957" y="1239838"/>
              <a:ext cx="1143007"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4" name="图片 13" descr="方法14.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482850" y="1514475"/>
            <a:ext cx="6842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组合 8"/>
          <p:cNvGrpSpPr>
            <a:grpSpLocks/>
          </p:cNvGrpSpPr>
          <p:nvPr/>
        </p:nvGrpSpPr>
        <p:grpSpPr bwMode="auto">
          <a:xfrm>
            <a:off x="2987675" y="2214563"/>
            <a:ext cx="5256213" cy="622300"/>
            <a:chOff x="1380147" y="1239838"/>
            <a:chExt cx="6240817" cy="622300"/>
          </a:xfrm>
        </p:grpSpPr>
        <p:pic>
          <p:nvPicPr>
            <p:cNvPr id="228492" name="图片 20"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80147" y="1252538"/>
              <a:ext cx="57150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93" name="图片 21"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91628" y="1252538"/>
              <a:ext cx="50749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94" name="图片 22"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77957" y="1239838"/>
              <a:ext cx="1143007"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 name="图片 19" descr="方法14.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482850" y="2190750"/>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 name="组合 8"/>
          <p:cNvGrpSpPr>
            <a:grpSpLocks/>
          </p:cNvGrpSpPr>
          <p:nvPr/>
        </p:nvGrpSpPr>
        <p:grpSpPr bwMode="auto">
          <a:xfrm>
            <a:off x="2987675" y="2935288"/>
            <a:ext cx="5184775" cy="622300"/>
            <a:chOff x="1380147" y="1239838"/>
            <a:chExt cx="6240817" cy="622300"/>
          </a:xfrm>
        </p:grpSpPr>
        <p:pic>
          <p:nvPicPr>
            <p:cNvPr id="228497" name="图片 26" descr="方法14.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380147" y="1252538"/>
              <a:ext cx="57150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98" name="图片 27"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91628" y="1252538"/>
              <a:ext cx="50749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99" name="图片 28" descr="方法14.png"/>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477957" y="1239838"/>
              <a:ext cx="1143007"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6" name="图片 25" descr="方法14.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555875" y="293052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p:nvPr/>
        </p:nvSpPr>
        <p:spPr>
          <a:xfrm>
            <a:off x="3203575" y="917575"/>
            <a:ext cx="5500688" cy="396875"/>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FFFF00"/>
                </a:solidFill>
                <a:effectLst>
                  <a:outerShdw blurRad="38100" dist="38100" dir="2700000" algn="tl">
                    <a:srgbClr val="C0C0C0"/>
                  </a:outerShdw>
                </a:effectLst>
                <a:latin typeface="Verdana" pitchFamily="34" charset="0"/>
                <a:ea typeface="微软雅黑" pitchFamily="34" charset="-122"/>
              </a:rPr>
              <a:t>第一篇：学习教育的背景</a:t>
            </a:r>
          </a:p>
        </p:txBody>
      </p:sp>
      <p:sp>
        <p:nvSpPr>
          <p:cNvPr id="30" name="TextBox 29"/>
          <p:cNvSpPr txBox="1"/>
          <p:nvPr/>
        </p:nvSpPr>
        <p:spPr>
          <a:xfrm>
            <a:off x="3203575" y="1589088"/>
            <a:ext cx="5500688" cy="396875"/>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en-US" sz="2000" b="1">
                <a:solidFill>
                  <a:srgbClr val="FFFF00"/>
                </a:solidFill>
                <a:effectLst>
                  <a:outerShdw blurRad="38100" dist="38100" dir="2700000" algn="tl">
                    <a:srgbClr val="C0C0C0"/>
                  </a:outerShdw>
                </a:effectLst>
                <a:latin typeface="Verdana" pitchFamily="34" charset="0"/>
                <a:ea typeface="微软雅黑" pitchFamily="34" charset="-122"/>
              </a:rPr>
              <a:t>第</a:t>
            </a:r>
            <a:r>
              <a:rPr lang="zh-CN" altLang="en-US" sz="2000" b="1">
                <a:solidFill>
                  <a:srgbClr val="FFFF00"/>
                </a:solidFill>
                <a:effectLst>
                  <a:outerShdw blurRad="38100" dist="38100" dir="2700000" algn="tl">
                    <a:srgbClr val="C0C0C0"/>
                  </a:outerShdw>
                </a:effectLst>
                <a:latin typeface="Verdana" pitchFamily="34" charset="0"/>
                <a:ea typeface="微软雅黑" pitchFamily="34" charset="-122"/>
              </a:rPr>
              <a:t>二</a:t>
            </a:r>
            <a:r>
              <a:rPr lang="en-US" altLang="en-US" sz="2000" b="1">
                <a:solidFill>
                  <a:srgbClr val="FFFF00"/>
                </a:solidFill>
                <a:effectLst>
                  <a:outerShdw blurRad="38100" dist="38100" dir="2700000" algn="tl">
                    <a:srgbClr val="C0C0C0"/>
                  </a:outerShdw>
                </a:effectLst>
                <a:latin typeface="Verdana" pitchFamily="34" charset="0"/>
                <a:ea typeface="微软雅黑" pitchFamily="34" charset="-122"/>
              </a:rPr>
              <a:t>篇：</a:t>
            </a:r>
            <a:r>
              <a:rPr lang="zh-CN" altLang="en-US" sz="2000" b="1">
                <a:solidFill>
                  <a:srgbClr val="FFFF00"/>
                </a:solidFill>
                <a:effectLst>
                  <a:outerShdw blurRad="38100" dist="38100" dir="2700000" algn="tl">
                    <a:srgbClr val="C0C0C0"/>
                  </a:outerShdw>
                </a:effectLst>
                <a:latin typeface="Verdana" pitchFamily="34" charset="0"/>
                <a:ea typeface="微软雅黑" pitchFamily="34" charset="-122"/>
              </a:rPr>
              <a:t>学习教育的总体要求</a:t>
            </a:r>
          </a:p>
        </p:txBody>
      </p:sp>
      <p:sp>
        <p:nvSpPr>
          <p:cNvPr id="31" name="TextBox 30"/>
          <p:cNvSpPr txBox="1"/>
          <p:nvPr/>
        </p:nvSpPr>
        <p:spPr>
          <a:xfrm>
            <a:off x="3248025" y="2298700"/>
            <a:ext cx="5500688" cy="396875"/>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FFFF00"/>
                </a:solidFill>
                <a:effectLst>
                  <a:outerShdw blurRad="38100" dist="38100" dir="2700000" algn="tl">
                    <a:srgbClr val="C0C0C0"/>
                  </a:outerShdw>
                </a:effectLst>
                <a:latin typeface="Verdana" pitchFamily="34" charset="0"/>
                <a:ea typeface="微软雅黑" pitchFamily="34" charset="-122"/>
              </a:rPr>
              <a:t>第三篇：</a:t>
            </a:r>
            <a:r>
              <a:rPr lang="en-US" altLang="zh-CN" sz="2000" b="1">
                <a:solidFill>
                  <a:srgbClr val="FFFF00"/>
                </a:solidFill>
                <a:effectLst>
                  <a:outerShdw blurRad="38100" dist="38100" dir="2700000" algn="tl">
                    <a:srgbClr val="C0C0C0"/>
                  </a:outerShdw>
                </a:effectLst>
                <a:latin typeface="Verdana" pitchFamily="34" charset="0"/>
                <a:ea typeface="微软雅黑" pitchFamily="34" charset="-122"/>
              </a:rPr>
              <a:t>学习教育的具体内容</a:t>
            </a:r>
          </a:p>
        </p:txBody>
      </p:sp>
      <p:sp>
        <p:nvSpPr>
          <p:cNvPr id="32" name="TextBox 31"/>
          <p:cNvSpPr txBox="1"/>
          <p:nvPr/>
        </p:nvSpPr>
        <p:spPr>
          <a:xfrm>
            <a:off x="3276600" y="3017838"/>
            <a:ext cx="5500688" cy="396875"/>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FFFF00"/>
                </a:solidFill>
                <a:effectLst>
                  <a:outerShdw blurRad="38100" dist="38100" dir="2700000" algn="tl">
                    <a:srgbClr val="C0C0C0"/>
                  </a:outerShdw>
                </a:effectLst>
                <a:latin typeface="Verdana" pitchFamily="34" charset="0"/>
                <a:ea typeface="微软雅黑" pitchFamily="34" charset="-122"/>
              </a:rPr>
              <a:t>第四篇：</a:t>
            </a:r>
            <a:r>
              <a:rPr lang="en-US" altLang="zh-CN" sz="2000" b="1">
                <a:solidFill>
                  <a:srgbClr val="FFFF00"/>
                </a:solidFill>
                <a:effectLst>
                  <a:outerShdw blurRad="38100" dist="38100" dir="2700000" algn="tl">
                    <a:srgbClr val="C0C0C0"/>
                  </a:outerShdw>
                </a:effectLst>
                <a:latin typeface="Verdana" pitchFamily="34" charset="0"/>
                <a:ea typeface="微软雅黑" pitchFamily="34" charset="-122"/>
              </a:rPr>
              <a:t>学习教育的主要措施</a:t>
            </a:r>
          </a:p>
        </p:txBody>
      </p:sp>
      <p:grpSp>
        <p:nvGrpSpPr>
          <p:cNvPr id="2" name="组合 8"/>
          <p:cNvGrpSpPr>
            <a:grpSpLocks/>
          </p:cNvGrpSpPr>
          <p:nvPr/>
        </p:nvGrpSpPr>
        <p:grpSpPr bwMode="auto">
          <a:xfrm>
            <a:off x="2987675" y="3582988"/>
            <a:ext cx="5184775" cy="622300"/>
            <a:chOff x="1380147" y="1239838"/>
            <a:chExt cx="6240817" cy="622300"/>
          </a:xfrm>
        </p:grpSpPr>
        <p:pic>
          <p:nvPicPr>
            <p:cNvPr id="228506" name="图片 26" descr="方法14.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380147" y="1252538"/>
              <a:ext cx="57150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507" name="图片 27"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91628" y="1252538"/>
              <a:ext cx="50749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508" name="图片 28" descr="方法14.png"/>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477957" y="1239838"/>
              <a:ext cx="1143007"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图片 25" descr="方法14.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555875" y="357822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1"/>
          <p:cNvSpPr txBox="1"/>
          <p:nvPr/>
        </p:nvSpPr>
        <p:spPr>
          <a:xfrm>
            <a:off x="3276600" y="3665538"/>
            <a:ext cx="5500688" cy="396875"/>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FFFF00"/>
                </a:solidFill>
                <a:effectLst>
                  <a:outerShdw blurRad="38100" dist="38100" dir="2700000" algn="tl">
                    <a:srgbClr val="C0C0C0"/>
                  </a:outerShdw>
                </a:effectLst>
                <a:latin typeface="Verdana" pitchFamily="34" charset="0"/>
                <a:ea typeface="微软雅黑" pitchFamily="34" charset="-122"/>
              </a:rPr>
              <a:t>第五篇：</a:t>
            </a:r>
            <a:r>
              <a:rPr lang="en-US" altLang="zh-CN" sz="2000" b="1">
                <a:solidFill>
                  <a:srgbClr val="FFFF00"/>
                </a:solidFill>
                <a:effectLst>
                  <a:outerShdw blurRad="38100" dist="38100" dir="2700000" algn="tl">
                    <a:srgbClr val="C0C0C0"/>
                  </a:outerShdw>
                </a:effectLst>
                <a:latin typeface="Verdana" pitchFamily="34" charset="0"/>
                <a:ea typeface="微软雅黑" pitchFamily="34" charset="-122"/>
              </a:rPr>
              <a:t>学习教育的组织领导</a:t>
            </a:r>
          </a:p>
        </p:txBody>
      </p:sp>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228441"/>
                                        </p:tgtEl>
                                        <p:attrNameLst>
                                          <p:attrName>style.visibility</p:attrName>
                                        </p:attrNameLst>
                                      </p:cBhvr>
                                      <p:to>
                                        <p:strVal val="visible"/>
                                      </p:to>
                                    </p:set>
                                    <p:animEffect transition="in" filter="fade">
                                      <p:cBhvr>
                                        <p:cTn id="7" dur="1000"/>
                                        <p:tgtEl>
                                          <p:spTgt spid="228441"/>
                                        </p:tgtEl>
                                      </p:cBhvr>
                                    </p:animEffect>
                                    <p:anim calcmode="lin" valueType="num">
                                      <p:cBhvr>
                                        <p:cTn id="8" dur="1000" fill="hold"/>
                                        <p:tgtEl>
                                          <p:spTgt spid="228441"/>
                                        </p:tgtEl>
                                        <p:attrNameLst>
                                          <p:attrName>ppt_w</p:attrName>
                                        </p:attrNameLst>
                                      </p:cBhvr>
                                      <p:tavLst>
                                        <p:tav tm="0" fmla="#ppt_w*sin(2.5*pi*$)">
                                          <p:val>
                                            <p:fltVal val="0"/>
                                          </p:val>
                                        </p:tav>
                                        <p:tav tm="100000">
                                          <p:val>
                                            <p:fltVal val="1"/>
                                          </p:val>
                                        </p:tav>
                                      </p:tavLst>
                                    </p:anim>
                                    <p:anim calcmode="lin" valueType="num">
                                      <p:cBhvr>
                                        <p:cTn id="9" dur="1000" fill="hold"/>
                                        <p:tgtEl>
                                          <p:spTgt spid="228441"/>
                                        </p:tgtEl>
                                        <p:attrNameLst>
                                          <p:attrName>ppt_h</p:attrName>
                                        </p:attrNameLst>
                                      </p:cBhvr>
                                      <p:tavLst>
                                        <p:tav tm="0">
                                          <p:val>
                                            <p:strVal val="#ppt_h"/>
                                          </p:val>
                                        </p:tav>
                                        <p:tav tm="100000">
                                          <p:val>
                                            <p:strVal val="#ppt_h"/>
                                          </p:val>
                                        </p:tav>
                                      </p:tavLst>
                                    </p:anim>
                                  </p:childTnLst>
                                </p:cTn>
                              </p:par>
                            </p:childTnLst>
                          </p:cTn>
                        </p:par>
                        <p:par>
                          <p:cTn id="10" fill="hold" nodeType="afterGroup">
                            <p:stCondLst>
                              <p:cond delay="1200"/>
                            </p:stCondLst>
                            <p:childTnLst>
                              <p:par>
                                <p:cTn id="11" presetID="23" presetClass="entr" presetSubtype="52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ppt_x</p:attrName>
                                        </p:attrNameLst>
                                      </p:cBhvr>
                                      <p:tavLst>
                                        <p:tav tm="0">
                                          <p:val>
                                            <p:fltVal val="0.5"/>
                                          </p:val>
                                        </p:tav>
                                        <p:tav tm="100000">
                                          <p:val>
                                            <p:strVal val="#ppt_x"/>
                                          </p:val>
                                        </p:tav>
                                      </p:tavLst>
                                    </p:anim>
                                    <p:anim calcmode="lin" valueType="num">
                                      <p:cBhvr>
                                        <p:cTn id="16" dur="1000" fill="hold"/>
                                        <p:tgtEl>
                                          <p:spTgt spid="5"/>
                                        </p:tgtEl>
                                        <p:attrNameLst>
                                          <p:attrName>ppt_y</p:attrName>
                                        </p:attrNameLst>
                                      </p:cBhvr>
                                      <p:tavLst>
                                        <p:tav tm="0">
                                          <p:val>
                                            <p:fltVal val="0.5"/>
                                          </p:val>
                                        </p:tav>
                                        <p:tav tm="100000">
                                          <p:val>
                                            <p:strVal val="#ppt_y"/>
                                          </p:val>
                                        </p:tav>
                                      </p:tavLst>
                                    </p:anim>
                                  </p:childTnLst>
                                </p:cTn>
                              </p:par>
                            </p:childTnLst>
                          </p:cTn>
                        </p:par>
                        <p:par>
                          <p:cTn id="17" fill="hold" nodeType="afterGroup">
                            <p:stCondLst>
                              <p:cond delay="22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1000"/>
                                        <p:tgtEl>
                                          <p:spTgt spid="9"/>
                                        </p:tgtEl>
                                      </p:cBhvr>
                                    </p:animEffect>
                                  </p:childTnLst>
                                </p:cTn>
                              </p:par>
                            </p:childTnLst>
                          </p:cTn>
                        </p:par>
                        <p:par>
                          <p:cTn id="21" fill="hold" nodeType="afterGroup">
                            <p:stCondLst>
                              <p:cond delay="3200"/>
                            </p:stCondLst>
                            <p:childTnLst>
                              <p:par>
                                <p:cTn id="22" presetID="22" presetClass="entr" presetSubtype="8"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left)">
                                      <p:cBhvr>
                                        <p:cTn id="24" dur="1000"/>
                                        <p:tgtEl>
                                          <p:spTgt spid="24"/>
                                        </p:tgtEl>
                                      </p:cBhvr>
                                    </p:animEffect>
                                  </p:childTnLst>
                                </p:cTn>
                              </p:par>
                            </p:childTnLst>
                          </p:cTn>
                        </p:par>
                        <p:par>
                          <p:cTn id="25" fill="hold" nodeType="afterGroup">
                            <p:stCondLst>
                              <p:cond delay="4200"/>
                            </p:stCondLst>
                            <p:childTnLst>
                              <p:par>
                                <p:cTn id="26" presetID="23" presetClass="entr" presetSubtype="52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fltVal val="0"/>
                                          </p:val>
                                        </p:tav>
                                        <p:tav tm="100000">
                                          <p:val>
                                            <p:strVal val="#ppt_w"/>
                                          </p:val>
                                        </p:tav>
                                      </p:tavLst>
                                    </p:anim>
                                    <p:anim calcmode="lin" valueType="num">
                                      <p:cBhvr>
                                        <p:cTn id="29" dur="1000" fill="hold"/>
                                        <p:tgtEl>
                                          <p:spTgt spid="14"/>
                                        </p:tgtEl>
                                        <p:attrNameLst>
                                          <p:attrName>ppt_h</p:attrName>
                                        </p:attrNameLst>
                                      </p:cBhvr>
                                      <p:tavLst>
                                        <p:tav tm="0">
                                          <p:val>
                                            <p:fltVal val="0"/>
                                          </p:val>
                                        </p:tav>
                                        <p:tav tm="100000">
                                          <p:val>
                                            <p:strVal val="#ppt_h"/>
                                          </p:val>
                                        </p:tav>
                                      </p:tavLst>
                                    </p:anim>
                                    <p:anim calcmode="lin" valueType="num">
                                      <p:cBhvr>
                                        <p:cTn id="30" dur="1000" fill="hold"/>
                                        <p:tgtEl>
                                          <p:spTgt spid="14"/>
                                        </p:tgtEl>
                                        <p:attrNameLst>
                                          <p:attrName>ppt_x</p:attrName>
                                        </p:attrNameLst>
                                      </p:cBhvr>
                                      <p:tavLst>
                                        <p:tav tm="0">
                                          <p:val>
                                            <p:fltVal val="0.5"/>
                                          </p:val>
                                        </p:tav>
                                        <p:tav tm="100000">
                                          <p:val>
                                            <p:strVal val="#ppt_x"/>
                                          </p:val>
                                        </p:tav>
                                      </p:tavLst>
                                    </p:anim>
                                    <p:anim calcmode="lin" valueType="num">
                                      <p:cBhvr>
                                        <p:cTn id="31" dur="1000" fill="hold"/>
                                        <p:tgtEl>
                                          <p:spTgt spid="14"/>
                                        </p:tgtEl>
                                        <p:attrNameLst>
                                          <p:attrName>ppt_y</p:attrName>
                                        </p:attrNameLst>
                                      </p:cBhvr>
                                      <p:tavLst>
                                        <p:tav tm="0">
                                          <p:val>
                                            <p:fltVal val="0.5"/>
                                          </p:val>
                                        </p:tav>
                                        <p:tav tm="100000">
                                          <p:val>
                                            <p:strVal val="#ppt_y"/>
                                          </p:val>
                                        </p:tav>
                                      </p:tavLst>
                                    </p:anim>
                                  </p:childTnLst>
                                </p:cTn>
                              </p:par>
                            </p:childTnLst>
                          </p:cTn>
                        </p:par>
                        <p:par>
                          <p:cTn id="32" fill="hold" nodeType="afterGroup">
                            <p:stCondLst>
                              <p:cond delay="5200"/>
                            </p:stCondLst>
                            <p:childTnLst>
                              <p:par>
                                <p:cTn id="33" presetID="22" presetClass="entr" presetSubtype="8"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childTnLst>
                          </p:cTn>
                        </p:par>
                        <p:par>
                          <p:cTn id="36" fill="hold" nodeType="afterGroup">
                            <p:stCondLst>
                              <p:cond delay="6200"/>
                            </p:stCondLst>
                            <p:childTnLst>
                              <p:par>
                                <p:cTn id="37" presetID="22" presetClass="entr" presetSubtype="8"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1000"/>
                                        <p:tgtEl>
                                          <p:spTgt spid="30"/>
                                        </p:tgtEl>
                                      </p:cBhvr>
                                    </p:animEffect>
                                  </p:childTnLst>
                                </p:cTn>
                              </p:par>
                            </p:childTnLst>
                          </p:cTn>
                        </p:par>
                        <p:par>
                          <p:cTn id="40" fill="hold" nodeType="afterGroup">
                            <p:stCondLst>
                              <p:cond delay="7200"/>
                            </p:stCondLst>
                            <p:childTnLst>
                              <p:par>
                                <p:cTn id="41" presetID="23" presetClass="entr" presetSubtype="52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1000" fill="hold"/>
                                        <p:tgtEl>
                                          <p:spTgt spid="20"/>
                                        </p:tgtEl>
                                        <p:attrNameLst>
                                          <p:attrName>ppt_w</p:attrName>
                                        </p:attrNameLst>
                                      </p:cBhvr>
                                      <p:tavLst>
                                        <p:tav tm="0">
                                          <p:val>
                                            <p:fltVal val="0"/>
                                          </p:val>
                                        </p:tav>
                                        <p:tav tm="100000">
                                          <p:val>
                                            <p:strVal val="#ppt_w"/>
                                          </p:val>
                                        </p:tav>
                                      </p:tavLst>
                                    </p:anim>
                                    <p:anim calcmode="lin" valueType="num">
                                      <p:cBhvr>
                                        <p:cTn id="44" dur="1000" fill="hold"/>
                                        <p:tgtEl>
                                          <p:spTgt spid="20"/>
                                        </p:tgtEl>
                                        <p:attrNameLst>
                                          <p:attrName>ppt_h</p:attrName>
                                        </p:attrNameLst>
                                      </p:cBhvr>
                                      <p:tavLst>
                                        <p:tav tm="0">
                                          <p:val>
                                            <p:fltVal val="0"/>
                                          </p:val>
                                        </p:tav>
                                        <p:tav tm="100000">
                                          <p:val>
                                            <p:strVal val="#ppt_h"/>
                                          </p:val>
                                        </p:tav>
                                      </p:tavLst>
                                    </p:anim>
                                    <p:anim calcmode="lin" valueType="num">
                                      <p:cBhvr>
                                        <p:cTn id="45" dur="1000" fill="hold"/>
                                        <p:tgtEl>
                                          <p:spTgt spid="20"/>
                                        </p:tgtEl>
                                        <p:attrNameLst>
                                          <p:attrName>ppt_x</p:attrName>
                                        </p:attrNameLst>
                                      </p:cBhvr>
                                      <p:tavLst>
                                        <p:tav tm="0">
                                          <p:val>
                                            <p:fltVal val="0.5"/>
                                          </p:val>
                                        </p:tav>
                                        <p:tav tm="100000">
                                          <p:val>
                                            <p:strVal val="#ppt_x"/>
                                          </p:val>
                                        </p:tav>
                                      </p:tavLst>
                                    </p:anim>
                                    <p:anim calcmode="lin" valueType="num">
                                      <p:cBhvr>
                                        <p:cTn id="46" dur="1000" fill="hold"/>
                                        <p:tgtEl>
                                          <p:spTgt spid="20"/>
                                        </p:tgtEl>
                                        <p:attrNameLst>
                                          <p:attrName>ppt_y</p:attrName>
                                        </p:attrNameLst>
                                      </p:cBhvr>
                                      <p:tavLst>
                                        <p:tav tm="0">
                                          <p:val>
                                            <p:fltVal val="0.5"/>
                                          </p:val>
                                        </p:tav>
                                        <p:tav tm="100000">
                                          <p:val>
                                            <p:strVal val="#ppt_y"/>
                                          </p:val>
                                        </p:tav>
                                      </p:tavLst>
                                    </p:anim>
                                  </p:childTnLst>
                                </p:cTn>
                              </p:par>
                            </p:childTnLst>
                          </p:cTn>
                        </p:par>
                        <p:par>
                          <p:cTn id="47" fill="hold" nodeType="afterGroup">
                            <p:stCondLst>
                              <p:cond delay="8200"/>
                            </p:stCondLst>
                            <p:childTnLst>
                              <p:par>
                                <p:cTn id="48" presetID="22" presetClass="entr" presetSubtype="8"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1000"/>
                                        <p:tgtEl>
                                          <p:spTgt spid="19"/>
                                        </p:tgtEl>
                                      </p:cBhvr>
                                    </p:animEffect>
                                  </p:childTnLst>
                                </p:cTn>
                              </p:par>
                            </p:childTnLst>
                          </p:cTn>
                        </p:par>
                        <p:par>
                          <p:cTn id="51" fill="hold" nodeType="afterGroup">
                            <p:stCondLst>
                              <p:cond delay="9200"/>
                            </p:stCondLst>
                            <p:childTnLst>
                              <p:par>
                                <p:cTn id="52" presetID="22" presetClass="entr" presetSubtype="8"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left)">
                                      <p:cBhvr>
                                        <p:cTn id="54" dur="1000"/>
                                        <p:tgtEl>
                                          <p:spTgt spid="31"/>
                                        </p:tgtEl>
                                      </p:cBhvr>
                                    </p:animEffect>
                                  </p:childTnLst>
                                </p:cTn>
                              </p:par>
                            </p:childTnLst>
                          </p:cTn>
                        </p:par>
                        <p:par>
                          <p:cTn id="55" fill="hold" nodeType="afterGroup">
                            <p:stCondLst>
                              <p:cond delay="10200"/>
                            </p:stCondLst>
                            <p:childTnLst>
                              <p:par>
                                <p:cTn id="56" presetID="23" presetClass="entr" presetSubtype="528"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1000" fill="hold"/>
                                        <p:tgtEl>
                                          <p:spTgt spid="26"/>
                                        </p:tgtEl>
                                        <p:attrNameLst>
                                          <p:attrName>ppt_w</p:attrName>
                                        </p:attrNameLst>
                                      </p:cBhvr>
                                      <p:tavLst>
                                        <p:tav tm="0">
                                          <p:val>
                                            <p:fltVal val="0"/>
                                          </p:val>
                                        </p:tav>
                                        <p:tav tm="100000">
                                          <p:val>
                                            <p:strVal val="#ppt_w"/>
                                          </p:val>
                                        </p:tav>
                                      </p:tavLst>
                                    </p:anim>
                                    <p:anim calcmode="lin" valueType="num">
                                      <p:cBhvr>
                                        <p:cTn id="59" dur="1000" fill="hold"/>
                                        <p:tgtEl>
                                          <p:spTgt spid="26"/>
                                        </p:tgtEl>
                                        <p:attrNameLst>
                                          <p:attrName>ppt_h</p:attrName>
                                        </p:attrNameLst>
                                      </p:cBhvr>
                                      <p:tavLst>
                                        <p:tav tm="0">
                                          <p:val>
                                            <p:fltVal val="0"/>
                                          </p:val>
                                        </p:tav>
                                        <p:tav tm="100000">
                                          <p:val>
                                            <p:strVal val="#ppt_h"/>
                                          </p:val>
                                        </p:tav>
                                      </p:tavLst>
                                    </p:anim>
                                    <p:anim calcmode="lin" valueType="num">
                                      <p:cBhvr>
                                        <p:cTn id="60" dur="1000" fill="hold"/>
                                        <p:tgtEl>
                                          <p:spTgt spid="26"/>
                                        </p:tgtEl>
                                        <p:attrNameLst>
                                          <p:attrName>ppt_x</p:attrName>
                                        </p:attrNameLst>
                                      </p:cBhvr>
                                      <p:tavLst>
                                        <p:tav tm="0">
                                          <p:val>
                                            <p:fltVal val="0.5"/>
                                          </p:val>
                                        </p:tav>
                                        <p:tav tm="100000">
                                          <p:val>
                                            <p:strVal val="#ppt_x"/>
                                          </p:val>
                                        </p:tav>
                                      </p:tavLst>
                                    </p:anim>
                                    <p:anim calcmode="lin" valueType="num">
                                      <p:cBhvr>
                                        <p:cTn id="61" dur="1000" fill="hold"/>
                                        <p:tgtEl>
                                          <p:spTgt spid="26"/>
                                        </p:tgtEl>
                                        <p:attrNameLst>
                                          <p:attrName>ppt_y</p:attrName>
                                        </p:attrNameLst>
                                      </p:cBhvr>
                                      <p:tavLst>
                                        <p:tav tm="0">
                                          <p:val>
                                            <p:fltVal val="0.5"/>
                                          </p:val>
                                        </p:tav>
                                        <p:tav tm="100000">
                                          <p:val>
                                            <p:strVal val="#ppt_y"/>
                                          </p:val>
                                        </p:tav>
                                      </p:tavLst>
                                    </p:anim>
                                  </p:childTnLst>
                                </p:cTn>
                              </p:par>
                            </p:childTnLst>
                          </p:cTn>
                        </p:par>
                        <p:par>
                          <p:cTn id="62" fill="hold" nodeType="afterGroup">
                            <p:stCondLst>
                              <p:cond delay="11200"/>
                            </p:stCondLst>
                            <p:childTnLst>
                              <p:par>
                                <p:cTn id="63" presetID="22" presetClass="entr" presetSubtype="8"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1000"/>
                                        <p:tgtEl>
                                          <p:spTgt spid="25"/>
                                        </p:tgtEl>
                                      </p:cBhvr>
                                    </p:animEffect>
                                  </p:childTnLst>
                                </p:cTn>
                              </p:par>
                            </p:childTnLst>
                          </p:cTn>
                        </p:par>
                        <p:par>
                          <p:cTn id="66" fill="hold" nodeType="afterGroup">
                            <p:stCondLst>
                              <p:cond delay="12200"/>
                            </p:stCondLst>
                            <p:childTnLst>
                              <p:par>
                                <p:cTn id="67" presetID="22" presetClass="entr" presetSubtype="8" fill="hold"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left)">
                                      <p:cBhvr>
                                        <p:cTn id="69" dur="1000"/>
                                        <p:tgtEl>
                                          <p:spTgt spid="32"/>
                                        </p:tgtEl>
                                      </p:cBhvr>
                                    </p:animEffect>
                                  </p:childTnLst>
                                </p:cTn>
                              </p:par>
                            </p:childTnLst>
                          </p:cTn>
                        </p:par>
                        <p:par>
                          <p:cTn id="70" fill="hold" nodeType="afterGroup">
                            <p:stCondLst>
                              <p:cond delay="13200"/>
                            </p:stCondLst>
                            <p:childTnLst>
                              <p:par>
                                <p:cTn id="71" presetID="23" presetClass="entr" presetSubtype="528" fill="hold" nodeType="afterEffect">
                                  <p:stCondLst>
                                    <p:cond delay="0"/>
                                  </p:stCondLst>
                                  <p:childTnLst>
                                    <p:set>
                                      <p:cBhvr>
                                        <p:cTn id="72" dur="1" fill="hold">
                                          <p:stCondLst>
                                            <p:cond delay="0"/>
                                          </p:stCondLst>
                                        </p:cTn>
                                        <p:tgtEl>
                                          <p:spTgt spid="3"/>
                                        </p:tgtEl>
                                        <p:attrNameLst>
                                          <p:attrName>style.visibility</p:attrName>
                                        </p:attrNameLst>
                                      </p:cBhvr>
                                      <p:to>
                                        <p:strVal val="visible"/>
                                      </p:to>
                                    </p:set>
                                    <p:anim calcmode="lin" valueType="num">
                                      <p:cBhvr>
                                        <p:cTn id="73" dur="1000" fill="hold"/>
                                        <p:tgtEl>
                                          <p:spTgt spid="3"/>
                                        </p:tgtEl>
                                        <p:attrNameLst>
                                          <p:attrName>ppt_w</p:attrName>
                                        </p:attrNameLst>
                                      </p:cBhvr>
                                      <p:tavLst>
                                        <p:tav tm="0">
                                          <p:val>
                                            <p:fltVal val="0"/>
                                          </p:val>
                                        </p:tav>
                                        <p:tav tm="100000">
                                          <p:val>
                                            <p:strVal val="#ppt_w"/>
                                          </p:val>
                                        </p:tav>
                                      </p:tavLst>
                                    </p:anim>
                                    <p:anim calcmode="lin" valueType="num">
                                      <p:cBhvr>
                                        <p:cTn id="74" dur="1000" fill="hold"/>
                                        <p:tgtEl>
                                          <p:spTgt spid="3"/>
                                        </p:tgtEl>
                                        <p:attrNameLst>
                                          <p:attrName>ppt_h</p:attrName>
                                        </p:attrNameLst>
                                      </p:cBhvr>
                                      <p:tavLst>
                                        <p:tav tm="0">
                                          <p:val>
                                            <p:fltVal val="0"/>
                                          </p:val>
                                        </p:tav>
                                        <p:tav tm="100000">
                                          <p:val>
                                            <p:strVal val="#ppt_h"/>
                                          </p:val>
                                        </p:tav>
                                      </p:tavLst>
                                    </p:anim>
                                    <p:anim calcmode="lin" valueType="num">
                                      <p:cBhvr>
                                        <p:cTn id="75" dur="1000" fill="hold"/>
                                        <p:tgtEl>
                                          <p:spTgt spid="3"/>
                                        </p:tgtEl>
                                        <p:attrNameLst>
                                          <p:attrName>ppt_x</p:attrName>
                                        </p:attrNameLst>
                                      </p:cBhvr>
                                      <p:tavLst>
                                        <p:tav tm="0">
                                          <p:val>
                                            <p:fltVal val="0.5"/>
                                          </p:val>
                                        </p:tav>
                                        <p:tav tm="100000">
                                          <p:val>
                                            <p:strVal val="#ppt_x"/>
                                          </p:val>
                                        </p:tav>
                                      </p:tavLst>
                                    </p:anim>
                                    <p:anim calcmode="lin" valueType="num">
                                      <p:cBhvr>
                                        <p:cTn id="76" dur="1000" fill="hold"/>
                                        <p:tgtEl>
                                          <p:spTgt spid="3"/>
                                        </p:tgtEl>
                                        <p:attrNameLst>
                                          <p:attrName>ppt_y</p:attrName>
                                        </p:attrNameLst>
                                      </p:cBhvr>
                                      <p:tavLst>
                                        <p:tav tm="0">
                                          <p:val>
                                            <p:fltVal val="0.5"/>
                                          </p:val>
                                        </p:tav>
                                        <p:tav tm="100000">
                                          <p:val>
                                            <p:strVal val="#ppt_y"/>
                                          </p:val>
                                        </p:tav>
                                      </p:tavLst>
                                    </p:anim>
                                  </p:childTnLst>
                                </p:cTn>
                              </p:par>
                            </p:childTnLst>
                          </p:cTn>
                        </p:par>
                        <p:par>
                          <p:cTn id="77" fill="hold" nodeType="afterGroup">
                            <p:stCondLst>
                              <p:cond delay="14200"/>
                            </p:stCondLst>
                            <p:childTnLst>
                              <p:par>
                                <p:cTn id="78" presetID="22" presetClass="entr" presetSubtype="8" fill="hold" nodeType="after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wipe(left)">
                                      <p:cBhvr>
                                        <p:cTn id="80" dur="1000"/>
                                        <p:tgtEl>
                                          <p:spTgt spid="2"/>
                                        </p:tgtEl>
                                      </p:cBhvr>
                                    </p:animEffect>
                                  </p:childTnLst>
                                </p:cTn>
                              </p:par>
                            </p:childTnLst>
                          </p:cTn>
                        </p:par>
                        <p:par>
                          <p:cTn id="81" fill="hold" nodeType="afterGroup">
                            <p:stCondLst>
                              <p:cond delay="15200"/>
                            </p:stCondLst>
                            <p:childTnLst>
                              <p:par>
                                <p:cTn id="82" presetID="22" presetClass="entr" presetSubtype="8"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wipe(left)">
                                      <p:cBhvr>
                                        <p:cTn id="8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441" grpId="0"/>
      <p:bldP spid="24"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标题 9"/>
          <p:cNvSpPr>
            <a:spLocks/>
          </p:cNvSpPr>
          <p:nvPr/>
        </p:nvSpPr>
        <p:spPr bwMode="auto">
          <a:xfrm>
            <a:off x="3563938" y="2430463"/>
            <a:ext cx="6192837"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4400">
                <a:solidFill>
                  <a:srgbClr val="ED2121"/>
                </a:solidFill>
              </a:rPr>
              <a:t>学习教育的主要措施</a:t>
            </a:r>
          </a:p>
        </p:txBody>
      </p:sp>
      <p:sp>
        <p:nvSpPr>
          <p:cNvPr id="214019" name="标题 9"/>
          <p:cNvSpPr>
            <a:spLocks/>
          </p:cNvSpPr>
          <p:nvPr/>
        </p:nvSpPr>
        <p:spPr bwMode="auto">
          <a:xfrm>
            <a:off x="4716463" y="1493838"/>
            <a:ext cx="417671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6600"/>
              <a:t>第四篇</a:t>
            </a:r>
          </a:p>
        </p:txBody>
      </p:sp>
      <p:pic>
        <p:nvPicPr>
          <p:cNvPr id="5122" name="Picture 2" descr="E:\我图PPT\00001PNG素材\01党委政府\习大大新图.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7088" y="1349375"/>
            <a:ext cx="2995612"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14019"/>
                                        </p:tgtEl>
                                        <p:attrNameLst>
                                          <p:attrName>style.visibility</p:attrName>
                                        </p:attrNameLst>
                                      </p:cBhvr>
                                      <p:to>
                                        <p:strVal val="visible"/>
                                      </p:to>
                                    </p:set>
                                    <p:anim by="(-#ppt_w*2)" calcmode="lin" valueType="num">
                                      <p:cBhvr rctx="PPT">
                                        <p:cTn id="13" dur="500" autoRev="1" fill="hold">
                                          <p:stCondLst>
                                            <p:cond delay="0"/>
                                          </p:stCondLst>
                                        </p:cTn>
                                        <p:tgtEl>
                                          <p:spTgt spid="214019"/>
                                        </p:tgtEl>
                                        <p:attrNameLst>
                                          <p:attrName>ppt_w</p:attrName>
                                        </p:attrNameLst>
                                      </p:cBhvr>
                                    </p:anim>
                                    <p:anim by="(#ppt_w*0.50)" calcmode="lin" valueType="num">
                                      <p:cBhvr>
                                        <p:cTn id="14" dur="500" decel="50000" autoRev="1" fill="hold">
                                          <p:stCondLst>
                                            <p:cond delay="0"/>
                                          </p:stCondLst>
                                        </p:cTn>
                                        <p:tgtEl>
                                          <p:spTgt spid="214019"/>
                                        </p:tgtEl>
                                        <p:attrNameLst>
                                          <p:attrName>ppt_x</p:attrName>
                                        </p:attrNameLst>
                                      </p:cBhvr>
                                    </p:anim>
                                    <p:anim from="(-#ppt_h/2)" to="(#ppt_y)" calcmode="lin" valueType="num">
                                      <p:cBhvr>
                                        <p:cTn id="15" dur="1000" fill="hold">
                                          <p:stCondLst>
                                            <p:cond delay="0"/>
                                          </p:stCondLst>
                                        </p:cTn>
                                        <p:tgtEl>
                                          <p:spTgt spid="214019"/>
                                        </p:tgtEl>
                                        <p:attrNameLst>
                                          <p:attrName>ppt_y</p:attrName>
                                        </p:attrNameLst>
                                      </p:cBhvr>
                                    </p:anim>
                                    <p:animRot by="21600000">
                                      <p:cBhvr>
                                        <p:cTn id="16" dur="1000" fill="hold">
                                          <p:stCondLst>
                                            <p:cond delay="0"/>
                                          </p:stCondLst>
                                        </p:cTn>
                                        <p:tgtEl>
                                          <p:spTgt spid="214019"/>
                                        </p:tgtEl>
                                        <p:attrNameLst>
                                          <p:attrName>r</p:attrName>
                                        </p:attrNameLst>
                                      </p:cBhvr>
                                    </p:animRot>
                                  </p:childTnLst>
                                </p:cTn>
                              </p:par>
                            </p:childTnLst>
                          </p:cTn>
                        </p:par>
                        <p:par>
                          <p:cTn id="17" fill="hold" nodeType="afterGroup">
                            <p:stCondLst>
                              <p:cond delay="22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214018"/>
                                        </p:tgtEl>
                                        <p:attrNameLst>
                                          <p:attrName>style.visibility</p:attrName>
                                        </p:attrNameLst>
                                      </p:cBhvr>
                                      <p:to>
                                        <p:strVal val="visible"/>
                                      </p:to>
                                    </p:set>
                                    <p:anim by="(-#ppt_w*2)" calcmode="lin" valueType="num">
                                      <p:cBhvr rctx="PPT">
                                        <p:cTn id="20" dur="500" autoRev="1" fill="hold">
                                          <p:stCondLst>
                                            <p:cond delay="0"/>
                                          </p:stCondLst>
                                        </p:cTn>
                                        <p:tgtEl>
                                          <p:spTgt spid="214018"/>
                                        </p:tgtEl>
                                        <p:attrNameLst>
                                          <p:attrName>ppt_w</p:attrName>
                                        </p:attrNameLst>
                                      </p:cBhvr>
                                    </p:anim>
                                    <p:anim by="(#ppt_w*0.50)" calcmode="lin" valueType="num">
                                      <p:cBhvr>
                                        <p:cTn id="21" dur="500" decel="50000" autoRev="1" fill="hold">
                                          <p:stCondLst>
                                            <p:cond delay="0"/>
                                          </p:stCondLst>
                                        </p:cTn>
                                        <p:tgtEl>
                                          <p:spTgt spid="214018"/>
                                        </p:tgtEl>
                                        <p:attrNameLst>
                                          <p:attrName>ppt_x</p:attrName>
                                        </p:attrNameLst>
                                      </p:cBhvr>
                                    </p:anim>
                                    <p:anim from="(-#ppt_h/2)" to="(#ppt_y)" calcmode="lin" valueType="num">
                                      <p:cBhvr>
                                        <p:cTn id="22" dur="1000" fill="hold">
                                          <p:stCondLst>
                                            <p:cond delay="0"/>
                                          </p:stCondLst>
                                        </p:cTn>
                                        <p:tgtEl>
                                          <p:spTgt spid="214018"/>
                                        </p:tgtEl>
                                        <p:attrNameLst>
                                          <p:attrName>ppt_y</p:attrName>
                                        </p:attrNameLst>
                                      </p:cBhvr>
                                    </p:anim>
                                    <p:animRot by="21600000">
                                      <p:cBhvr>
                                        <p:cTn id="23" dur="1000" fill="hold">
                                          <p:stCondLst>
                                            <p:cond delay="0"/>
                                          </p:stCondLst>
                                        </p:cTn>
                                        <p:tgtEl>
                                          <p:spTgt spid="2140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8" grpId="0"/>
      <p:bldP spid="2140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7" name="标题 9"/>
          <p:cNvSpPr>
            <a:spLocks/>
          </p:cNvSpPr>
          <p:nvPr/>
        </p:nvSpPr>
        <p:spPr bwMode="auto">
          <a:xfrm>
            <a:off x="1908175" y="636588"/>
            <a:ext cx="8640763"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“两学一做”学习教育的主要措施</a:t>
            </a:r>
            <a:br>
              <a:rPr lang="zh-CN" altLang="en-US" sz="3200">
                <a:solidFill>
                  <a:srgbClr val="ED2121"/>
                </a:solidFill>
              </a:rPr>
            </a:br>
            <a:endParaRPr lang="zh-CN" altLang="en-US" sz="3200">
              <a:solidFill>
                <a:srgbClr val="ED2121"/>
              </a:solidFill>
            </a:endParaRPr>
          </a:p>
        </p:txBody>
      </p:sp>
      <p:grpSp>
        <p:nvGrpSpPr>
          <p:cNvPr id="16" name="AutoShape 4"/>
          <p:cNvGrpSpPr>
            <a:grpSpLocks/>
          </p:cNvGrpSpPr>
          <p:nvPr/>
        </p:nvGrpSpPr>
        <p:grpSpPr bwMode="auto">
          <a:xfrm>
            <a:off x="1981200" y="2286000"/>
            <a:ext cx="4678363" cy="2087563"/>
            <a:chOff x="2481" y="1190"/>
            <a:chExt cx="3075" cy="1383"/>
          </a:xfrm>
        </p:grpSpPr>
        <p:pic>
          <p:nvPicPr>
            <p:cNvPr id="216072" name="AutoShape 4"/>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16073" name="Text Box 9"/>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16074" name="Title 1"/>
          <p:cNvSpPr txBox="1">
            <a:spLocks/>
          </p:cNvSpPr>
          <p:nvPr/>
        </p:nvSpPr>
        <p:spPr bwMode="auto">
          <a:xfrm>
            <a:off x="2124075" y="2214563"/>
            <a:ext cx="44640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000" b="1">
                <a:solidFill>
                  <a:srgbClr val="FAFE5E"/>
                </a:solidFill>
                <a:latin typeface="微软雅黑" pitchFamily="34" charset="-122"/>
                <a:ea typeface="微软雅黑" pitchFamily="34" charset="-122"/>
              </a:rPr>
              <a:t>把个人自学与集中学习结合起来，明确自学要求，引导党员搞好自学。按照“三会一课”制度，党小组要定期组织党员集中学习；不设党小组的，以党支部为单位集中学习。党支部每季度召开一次全体党员会议，每次围绕一个专题组织讨论。学习讨论要紧密结合现实，联系个人思想工作生活实际，看自己在新任务新考验面前，能否坚守共产党人信仰信念宗旨，能否正确处理公与私、义与利、个人与组织、个人与群众的关系，能否努力追求高尚道德、带头践行社会主义核心价值观、保持积极健康生活方式，能否自觉做到党规党纪面前知敬畏守规矩，能否保持良好精神状态、积极为党的事业担当作为。通过学习讨论，真正提高认识，找到差距，明确努力方向。</a:t>
            </a:r>
          </a:p>
        </p:txBody>
      </p:sp>
      <p:grpSp>
        <p:nvGrpSpPr>
          <p:cNvPr id="14" name="组合 13"/>
          <p:cNvGrpSpPr>
            <a:grpSpLocks/>
          </p:cNvGrpSpPr>
          <p:nvPr/>
        </p:nvGrpSpPr>
        <p:grpSpPr bwMode="auto">
          <a:xfrm>
            <a:off x="2339975" y="1384300"/>
            <a:ext cx="3529013" cy="1406525"/>
            <a:chOff x="808342" y="2216202"/>
            <a:chExt cx="2564260" cy="1309641"/>
          </a:xfrm>
        </p:grpSpPr>
        <p:sp>
          <p:nvSpPr>
            <p:cNvPr id="15" name="对角圆角矩形 14"/>
            <p:cNvSpPr/>
            <p:nvPr/>
          </p:nvSpPr>
          <p:spPr>
            <a:xfrm>
              <a:off x="935022" y="2360752"/>
              <a:ext cx="2285176" cy="551934"/>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18" name="五角星 17"/>
            <p:cNvGrpSpPr>
              <a:grpSpLocks/>
            </p:cNvGrpSpPr>
            <p:nvPr/>
          </p:nvGrpSpPr>
          <p:grpSpPr bwMode="auto">
            <a:xfrm>
              <a:off x="808342" y="2216202"/>
              <a:ext cx="541887" cy="548372"/>
              <a:chOff x="3877056" y="1127760"/>
              <a:chExt cx="512064" cy="518160"/>
            </a:xfrm>
          </p:grpSpPr>
          <p:pic>
            <p:nvPicPr>
              <p:cNvPr id="216078" name="五角星 1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77056" y="1127760"/>
                <a:ext cx="512064" cy="518160"/>
              </a:xfrm>
              <a:prstGeom prst="rect">
                <a:avLst/>
              </a:prstGeom>
              <a:noFill/>
              <a:extLst>
                <a:ext uri="{909E8E84-426E-40DD-AFC4-6F175D3DCCD1}">
                  <a14:hiddenFill xmlns:a14="http://schemas.microsoft.com/office/drawing/2010/main">
                    <a:solidFill>
                      <a:srgbClr val="FFFFFF"/>
                    </a:solidFill>
                  </a14:hiddenFill>
                </a:ext>
              </a:extLst>
            </p:spPr>
          </p:pic>
          <p:sp>
            <p:nvSpPr>
              <p:cNvPr id="216079" name="Text Box 15"/>
              <p:cNvSpPr txBox="1">
                <a:spLocks noChangeArrowheads="1"/>
              </p:cNvSpPr>
              <p:nvPr/>
            </p:nvSpPr>
            <p:spPr bwMode="auto">
              <a:xfrm rot="20868461">
                <a:off x="4076941" y="1332687"/>
                <a:ext cx="144677" cy="13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nchor="ct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sp>
          <p:nvSpPr>
            <p:cNvPr id="216080" name="TextBox 18"/>
            <p:cNvSpPr txBox="1">
              <a:spLocks noChangeArrowheads="1"/>
            </p:cNvSpPr>
            <p:nvPr/>
          </p:nvSpPr>
          <p:spPr bwMode="auto">
            <a:xfrm>
              <a:off x="838572" y="2383233"/>
              <a:ext cx="2534030" cy="33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spAutoFit/>
            </a:bodyP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900" b="1">
                  <a:solidFill>
                    <a:srgbClr val="FFFF00"/>
                  </a:solidFill>
                  <a:latin typeface="微软雅黑" pitchFamily="34" charset="-122"/>
                  <a:ea typeface="微软雅黑" pitchFamily="34" charset="-122"/>
                </a:rPr>
                <a:t>1</a:t>
              </a:r>
              <a:r>
                <a:rPr lang="zh-CN" altLang="en-US" sz="1900" b="1">
                  <a:solidFill>
                    <a:srgbClr val="FFFF00"/>
                  </a:solidFill>
                  <a:latin typeface="微软雅黑" pitchFamily="34" charset="-122"/>
                  <a:ea typeface="微软雅黑" pitchFamily="34" charset="-122"/>
                </a:rPr>
                <a:t>．围绕专题学习讨论</a:t>
              </a:r>
            </a:p>
          </p:txBody>
        </p:sp>
      </p:gr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19250"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082" name="Picture 18"/>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659563" y="2393950"/>
            <a:ext cx="2160587" cy="162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16067"/>
                                        </p:tgtEl>
                                        <p:attrNameLst>
                                          <p:attrName>style.visibility</p:attrName>
                                        </p:attrNameLst>
                                      </p:cBhvr>
                                      <p:to>
                                        <p:strVal val="visible"/>
                                      </p:to>
                                    </p:set>
                                    <p:anim by="(-#ppt_w*2)" calcmode="lin" valueType="num">
                                      <p:cBhvr rctx="PPT">
                                        <p:cTn id="12" dur="500" autoRev="1" fill="hold">
                                          <p:stCondLst>
                                            <p:cond delay="0"/>
                                          </p:stCondLst>
                                        </p:cTn>
                                        <p:tgtEl>
                                          <p:spTgt spid="216067"/>
                                        </p:tgtEl>
                                        <p:attrNameLst>
                                          <p:attrName>ppt_w</p:attrName>
                                        </p:attrNameLst>
                                      </p:cBhvr>
                                    </p:anim>
                                    <p:anim by="(#ppt_w*0.50)" calcmode="lin" valueType="num">
                                      <p:cBhvr>
                                        <p:cTn id="13" dur="500" decel="50000" autoRev="1" fill="hold">
                                          <p:stCondLst>
                                            <p:cond delay="0"/>
                                          </p:stCondLst>
                                        </p:cTn>
                                        <p:tgtEl>
                                          <p:spTgt spid="216067"/>
                                        </p:tgtEl>
                                        <p:attrNameLst>
                                          <p:attrName>ppt_x</p:attrName>
                                        </p:attrNameLst>
                                      </p:cBhvr>
                                    </p:anim>
                                    <p:anim from="(-#ppt_h/2)" to="(#ppt_y)" calcmode="lin" valueType="num">
                                      <p:cBhvr>
                                        <p:cTn id="14" dur="1000" fill="hold">
                                          <p:stCondLst>
                                            <p:cond delay="0"/>
                                          </p:stCondLst>
                                        </p:cTn>
                                        <p:tgtEl>
                                          <p:spTgt spid="216067"/>
                                        </p:tgtEl>
                                        <p:attrNameLst>
                                          <p:attrName>ppt_y</p:attrName>
                                        </p:attrNameLst>
                                      </p:cBhvr>
                                    </p:anim>
                                    <p:animRot by="21600000">
                                      <p:cBhvr>
                                        <p:cTn id="15" dur="1000" fill="hold">
                                          <p:stCondLst>
                                            <p:cond delay="0"/>
                                          </p:stCondLst>
                                        </p:cTn>
                                        <p:tgtEl>
                                          <p:spTgt spid="216067"/>
                                        </p:tgtEl>
                                        <p:attrNameLst>
                                          <p:attrName>r</p:attrName>
                                        </p:attrNameLst>
                                      </p:cBhvr>
                                    </p:animRot>
                                  </p:childTnLst>
                                </p:cTn>
                              </p:par>
                            </p:childTnLst>
                          </p:cTn>
                        </p:par>
                        <p:par>
                          <p:cTn id="16" fill="hold" nodeType="afterGroup">
                            <p:stCondLst>
                              <p:cond delay="3000"/>
                            </p:stCondLst>
                            <p:childTnLst>
                              <p:par>
                                <p:cTn id="17" presetID="53"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00" fill="hold"/>
                                        <p:tgtEl>
                                          <p:spTgt spid="14"/>
                                        </p:tgtEl>
                                        <p:attrNameLst>
                                          <p:attrName>ppt_w</p:attrName>
                                        </p:attrNameLst>
                                      </p:cBhvr>
                                      <p:tavLst>
                                        <p:tav tm="0">
                                          <p:val>
                                            <p:fltVal val="0"/>
                                          </p:val>
                                        </p:tav>
                                        <p:tav tm="100000">
                                          <p:val>
                                            <p:strVal val="#ppt_w"/>
                                          </p:val>
                                        </p:tav>
                                      </p:tavLst>
                                    </p:anim>
                                    <p:anim calcmode="lin" valueType="num">
                                      <p:cBhvr>
                                        <p:cTn id="20" dur="200" fill="hold"/>
                                        <p:tgtEl>
                                          <p:spTgt spid="14"/>
                                        </p:tgtEl>
                                        <p:attrNameLst>
                                          <p:attrName>ppt_h</p:attrName>
                                        </p:attrNameLst>
                                      </p:cBhvr>
                                      <p:tavLst>
                                        <p:tav tm="0">
                                          <p:val>
                                            <p:fltVal val="0"/>
                                          </p:val>
                                        </p:tav>
                                        <p:tav tm="100000">
                                          <p:val>
                                            <p:strVal val="#ppt_h"/>
                                          </p:val>
                                        </p:tav>
                                      </p:tavLst>
                                    </p:anim>
                                    <p:animEffect transition="in" filter="fade">
                                      <p:cBhvr>
                                        <p:cTn id="21" dur="200"/>
                                        <p:tgtEl>
                                          <p:spTgt spid="14"/>
                                        </p:tgtEl>
                                      </p:cBhvr>
                                    </p:animEffect>
                                  </p:childTnLst>
                                </p:cTn>
                              </p:par>
                            </p:childTnLst>
                          </p:cTn>
                        </p:par>
                        <p:par>
                          <p:cTn id="22" fill="hold" nodeType="afterGroup">
                            <p:stCondLst>
                              <p:cond delay="3200"/>
                            </p:stCondLst>
                            <p:childTnLst>
                              <p:par>
                                <p:cTn id="23" presetID="6" presetClass="emph" presetSubtype="0" fill="hold" nodeType="afterEffect">
                                  <p:stCondLst>
                                    <p:cond delay="0"/>
                                  </p:stCondLst>
                                  <p:childTnLst>
                                    <p:animScale>
                                      <p:cBhvr>
                                        <p:cTn id="24" dur="100" fill="hold"/>
                                        <p:tgtEl>
                                          <p:spTgt spid="14"/>
                                        </p:tgtEl>
                                      </p:cBhvr>
                                      <p:by x="115000" y="115000"/>
                                    </p:animScale>
                                  </p:childTnLst>
                                </p:cTn>
                              </p:par>
                              <p:par>
                                <p:cTn id="25" presetID="6" presetClass="emph" presetSubtype="0" fill="hold" nodeType="withEffect">
                                  <p:stCondLst>
                                    <p:cond delay="200"/>
                                  </p:stCondLst>
                                  <p:childTnLst>
                                    <p:animScale>
                                      <p:cBhvr>
                                        <p:cTn id="26" dur="100" fill="hold"/>
                                        <p:tgtEl>
                                          <p:spTgt spid="14"/>
                                        </p:tgtEl>
                                      </p:cBhvr>
                                      <p:by x="85000" y="85000"/>
                                    </p:animScale>
                                  </p:childTnLst>
                                </p:cTn>
                              </p:par>
                            </p:childTnLst>
                          </p:cTn>
                        </p:par>
                        <p:par>
                          <p:cTn id="27" fill="hold" nodeType="afterGroup">
                            <p:stCondLst>
                              <p:cond delay="3500"/>
                            </p:stCondLst>
                            <p:childTnLst>
                              <p:par>
                                <p:cTn id="28" presetID="6" presetClass="emph" presetSubtype="0" fill="hold" nodeType="afterEffect">
                                  <p:stCondLst>
                                    <p:cond delay="0"/>
                                  </p:stCondLst>
                                  <p:childTnLst>
                                    <p:animScale>
                                      <p:cBhvr>
                                        <p:cTn id="29" dur="100" fill="hold"/>
                                        <p:tgtEl>
                                          <p:spTgt spid="14"/>
                                        </p:tgtEl>
                                      </p:cBhvr>
                                      <p:by x="105000" y="105000"/>
                                    </p:animScale>
                                  </p:childTnLst>
                                </p:cTn>
                              </p:par>
                              <p:par>
                                <p:cTn id="30" presetID="6" presetClass="emph" presetSubtype="0" fill="hold" nodeType="withEffect">
                                  <p:stCondLst>
                                    <p:cond delay="200"/>
                                  </p:stCondLst>
                                  <p:childTnLst>
                                    <p:animScale>
                                      <p:cBhvr>
                                        <p:cTn id="31" dur="100" fill="hold"/>
                                        <p:tgtEl>
                                          <p:spTgt spid="14"/>
                                        </p:tgtEl>
                                      </p:cBhvr>
                                      <p:by x="95000" y="95000"/>
                                    </p:animScale>
                                  </p:childTnLst>
                                </p:cTn>
                              </p:par>
                            </p:childTnLst>
                          </p:cTn>
                        </p:par>
                        <p:par>
                          <p:cTn id="32" fill="hold" nodeType="afterGroup">
                            <p:stCondLst>
                              <p:cond delay="3800"/>
                            </p:stCondLst>
                            <p:childTnLst>
                              <p:par>
                                <p:cTn id="33" presetID="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4300"/>
                            </p:stCondLst>
                            <p:childTnLst>
                              <p:par>
                                <p:cTn id="38" presetID="52" presetClass="entr" presetSubtype="0" fill="hold" nodeType="afterEffect">
                                  <p:stCondLst>
                                    <p:cond delay="0"/>
                                  </p:stCondLst>
                                  <p:childTnLst>
                                    <p:set>
                                      <p:cBhvr>
                                        <p:cTn id="39" dur="1" fill="hold">
                                          <p:stCondLst>
                                            <p:cond delay="0"/>
                                          </p:stCondLst>
                                        </p:cTn>
                                        <p:tgtEl>
                                          <p:spTgt spid="216082"/>
                                        </p:tgtEl>
                                        <p:attrNameLst>
                                          <p:attrName>style.visibility</p:attrName>
                                        </p:attrNameLst>
                                      </p:cBhvr>
                                      <p:to>
                                        <p:strVal val="visible"/>
                                      </p:to>
                                    </p:set>
                                    <p:animScale>
                                      <p:cBhvr>
                                        <p:cTn id="40" dur="1000" decel="50000" fill="hold">
                                          <p:stCondLst>
                                            <p:cond delay="0"/>
                                          </p:stCondLst>
                                        </p:cTn>
                                        <p:tgtEl>
                                          <p:spTgt spid="2160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16082"/>
                                        </p:tgtEl>
                                        <p:attrNameLst>
                                          <p:attrName>ppt_x</p:attrName>
                                          <p:attrName>ppt_y</p:attrName>
                                        </p:attrNameLst>
                                      </p:cBhvr>
                                    </p:animMotion>
                                    <p:animEffect transition="in" filter="fade">
                                      <p:cBhvr>
                                        <p:cTn id="42" dur="1000"/>
                                        <p:tgtEl>
                                          <p:spTgt spid="216082"/>
                                        </p:tgtEl>
                                      </p:cBhvr>
                                    </p:animEffect>
                                  </p:childTnLst>
                                </p:cTn>
                              </p:par>
                            </p:childTnLst>
                          </p:cTn>
                        </p:par>
                        <p:par>
                          <p:cTn id="43" fill="hold" nodeType="afterGroup">
                            <p:stCondLst>
                              <p:cond delay="5300"/>
                            </p:stCondLst>
                            <p:childTnLst>
                              <p:par>
                                <p:cTn id="44" presetID="41" presetClass="entr" presetSubtype="0" fill="hold" nodeType="afterEffect">
                                  <p:stCondLst>
                                    <p:cond delay="0"/>
                                  </p:stCondLst>
                                  <p:iterate type="lt">
                                    <p:tmPct val="10000"/>
                                  </p:iterate>
                                  <p:childTnLst>
                                    <p:set>
                                      <p:cBhvr>
                                        <p:cTn id="45" dur="1" fill="hold">
                                          <p:stCondLst>
                                            <p:cond delay="0"/>
                                          </p:stCondLst>
                                        </p:cTn>
                                        <p:tgtEl>
                                          <p:spTgt spid="216074">
                                            <p:txEl>
                                              <p:pRg st="0" end="0"/>
                                            </p:txEl>
                                          </p:spTgt>
                                        </p:tgtEl>
                                        <p:attrNameLst>
                                          <p:attrName>style.visibility</p:attrName>
                                        </p:attrNameLst>
                                      </p:cBhvr>
                                      <p:to>
                                        <p:strVal val="visible"/>
                                      </p:to>
                                    </p:set>
                                    <p:anim calcmode="lin" valueType="num">
                                      <p:cBhvr>
                                        <p:cTn id="46" dur="500" fill="hold"/>
                                        <p:tgtEl>
                                          <p:spTgt spid="21607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16074">
                                            <p:txEl>
                                              <p:pRg st="0" end="0"/>
                                            </p:txEl>
                                          </p:spTgt>
                                        </p:tgtEl>
                                        <p:attrNameLst>
                                          <p:attrName>ppt_y</p:attrName>
                                        </p:attrNameLst>
                                      </p:cBhvr>
                                      <p:tavLst>
                                        <p:tav tm="0">
                                          <p:val>
                                            <p:strVal val="#ppt_y"/>
                                          </p:val>
                                        </p:tav>
                                        <p:tav tm="100000">
                                          <p:val>
                                            <p:strVal val="#ppt_y"/>
                                          </p:val>
                                        </p:tav>
                                      </p:tavLst>
                                    </p:anim>
                                    <p:anim calcmode="lin" valueType="num">
                                      <p:cBhvr>
                                        <p:cTn id="48" dur="500" fill="hold"/>
                                        <p:tgtEl>
                                          <p:spTgt spid="21607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1607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160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标题 9"/>
          <p:cNvSpPr>
            <a:spLocks/>
          </p:cNvSpPr>
          <p:nvPr/>
        </p:nvSpPr>
        <p:spPr bwMode="auto">
          <a:xfrm>
            <a:off x="1908175" y="557213"/>
            <a:ext cx="8640763"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“两学一做”学习教育的主要措施</a:t>
            </a:r>
            <a:br>
              <a:rPr lang="zh-CN" altLang="en-US" sz="3200">
                <a:solidFill>
                  <a:srgbClr val="ED2121"/>
                </a:solidFill>
              </a:rPr>
            </a:br>
            <a:endParaRPr lang="zh-CN" altLang="en-US" sz="3200">
              <a:solidFill>
                <a:srgbClr val="ED2121"/>
              </a:solidFill>
            </a:endParaRPr>
          </a:p>
        </p:txBody>
      </p:sp>
      <p:grpSp>
        <p:nvGrpSpPr>
          <p:cNvPr id="16" name="AutoShape 4"/>
          <p:cNvGrpSpPr>
            <a:grpSpLocks/>
          </p:cNvGrpSpPr>
          <p:nvPr/>
        </p:nvGrpSpPr>
        <p:grpSpPr bwMode="auto">
          <a:xfrm>
            <a:off x="1979613" y="2108200"/>
            <a:ext cx="4678362" cy="2087563"/>
            <a:chOff x="2481" y="1190"/>
            <a:chExt cx="3075" cy="1383"/>
          </a:xfrm>
        </p:grpSpPr>
        <p:pic>
          <p:nvPicPr>
            <p:cNvPr id="277508" name="AutoShape 4"/>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77509" name="Text Box 5"/>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77510" name="Title 1"/>
          <p:cNvSpPr txBox="1">
            <a:spLocks/>
          </p:cNvSpPr>
          <p:nvPr/>
        </p:nvSpPr>
        <p:spPr bwMode="auto">
          <a:xfrm>
            <a:off x="2122488" y="2036763"/>
            <a:ext cx="44640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讲党课一般在党支部范围内进行。党支部要结合专题学习讨论，对党课内容、时间和方式等作出安排。党员领导干部要在所在党支部讲党课，到农村、社区、企业、学校等基层单位党支部讲党课。组织党校教师、讲师团成员、先进模范到基层一线党支部讲党课。要鼓励和指导基层党组织书记、普通党员联系实际讲党课。注重运用身边事例、现身说法，强化互动交流、答疑释惑，增强党课的吸引力和感染力。“七一”前后，党支部要结合开展纪念建党95周年活动，集中安排一次党课。</a:t>
            </a:r>
          </a:p>
        </p:txBody>
      </p:sp>
      <p:grpSp>
        <p:nvGrpSpPr>
          <p:cNvPr id="14" name="组合 13"/>
          <p:cNvGrpSpPr>
            <a:grpSpLocks/>
          </p:cNvGrpSpPr>
          <p:nvPr/>
        </p:nvGrpSpPr>
        <p:grpSpPr bwMode="auto">
          <a:xfrm>
            <a:off x="2338388" y="1206500"/>
            <a:ext cx="3529012" cy="1406525"/>
            <a:chOff x="808342" y="2216202"/>
            <a:chExt cx="2564260" cy="1309641"/>
          </a:xfrm>
        </p:grpSpPr>
        <p:sp>
          <p:nvSpPr>
            <p:cNvPr id="15" name="对角圆角矩形 14"/>
            <p:cNvSpPr/>
            <p:nvPr/>
          </p:nvSpPr>
          <p:spPr>
            <a:xfrm>
              <a:off x="935022" y="2360752"/>
              <a:ext cx="2285176" cy="551934"/>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18" name="五角星 17"/>
            <p:cNvGrpSpPr>
              <a:grpSpLocks/>
            </p:cNvGrpSpPr>
            <p:nvPr/>
          </p:nvGrpSpPr>
          <p:grpSpPr bwMode="auto">
            <a:xfrm>
              <a:off x="808342" y="2216202"/>
              <a:ext cx="541887" cy="548372"/>
              <a:chOff x="3877056" y="1127760"/>
              <a:chExt cx="512064" cy="518160"/>
            </a:xfrm>
          </p:grpSpPr>
          <p:pic>
            <p:nvPicPr>
              <p:cNvPr id="277514" name="五角星 1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77056" y="1127760"/>
                <a:ext cx="512064" cy="518160"/>
              </a:xfrm>
              <a:prstGeom prst="rect">
                <a:avLst/>
              </a:prstGeom>
              <a:noFill/>
              <a:extLst>
                <a:ext uri="{909E8E84-426E-40DD-AFC4-6F175D3DCCD1}">
                  <a14:hiddenFill xmlns:a14="http://schemas.microsoft.com/office/drawing/2010/main">
                    <a:solidFill>
                      <a:srgbClr val="FFFFFF"/>
                    </a:solidFill>
                  </a14:hiddenFill>
                </a:ext>
              </a:extLst>
            </p:spPr>
          </p:pic>
          <p:sp>
            <p:nvSpPr>
              <p:cNvPr id="277515" name="Text Box 11"/>
              <p:cNvSpPr txBox="1">
                <a:spLocks noChangeArrowheads="1"/>
              </p:cNvSpPr>
              <p:nvPr/>
            </p:nvSpPr>
            <p:spPr bwMode="auto">
              <a:xfrm rot="20868461">
                <a:off x="4076941" y="1332687"/>
                <a:ext cx="144677" cy="13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nchor="ct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sp>
          <p:nvSpPr>
            <p:cNvPr id="277516" name="TextBox 18"/>
            <p:cNvSpPr txBox="1">
              <a:spLocks noChangeArrowheads="1"/>
            </p:cNvSpPr>
            <p:nvPr/>
          </p:nvSpPr>
          <p:spPr bwMode="auto">
            <a:xfrm>
              <a:off x="838572" y="2383233"/>
              <a:ext cx="2534030" cy="33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spAutoFit/>
            </a:bodyP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900" b="1">
                  <a:solidFill>
                    <a:srgbClr val="FFFF00"/>
                  </a:solidFill>
                  <a:latin typeface="微软雅黑" pitchFamily="34" charset="-122"/>
                  <a:ea typeface="微软雅黑" pitchFamily="34" charset="-122"/>
                </a:rPr>
                <a:t>2</a:t>
              </a:r>
              <a:r>
                <a:rPr lang="zh-CN" altLang="en-US" sz="1900" b="1">
                  <a:solidFill>
                    <a:srgbClr val="FFFF00"/>
                  </a:solidFill>
                  <a:latin typeface="微软雅黑" pitchFamily="34" charset="-122"/>
                  <a:ea typeface="微软雅黑" pitchFamily="34" charset="-122"/>
                </a:rPr>
                <a:t>．创新方式讲党课</a:t>
              </a:r>
            </a:p>
          </p:txBody>
        </p:sp>
      </p:gr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19250" y="414338"/>
            <a:ext cx="684213"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518" name="Picture 14" descr="2005062609114967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696075" y="2357438"/>
            <a:ext cx="2197100" cy="146526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7506"/>
                                        </p:tgtEl>
                                        <p:attrNameLst>
                                          <p:attrName>style.visibility</p:attrName>
                                        </p:attrNameLst>
                                      </p:cBhvr>
                                      <p:to>
                                        <p:strVal val="visible"/>
                                      </p:to>
                                    </p:set>
                                    <p:anim by="(-#ppt_w*2)" calcmode="lin" valueType="num">
                                      <p:cBhvr rctx="PPT">
                                        <p:cTn id="12" dur="500" autoRev="1" fill="hold">
                                          <p:stCondLst>
                                            <p:cond delay="0"/>
                                          </p:stCondLst>
                                        </p:cTn>
                                        <p:tgtEl>
                                          <p:spTgt spid="277506"/>
                                        </p:tgtEl>
                                        <p:attrNameLst>
                                          <p:attrName>ppt_w</p:attrName>
                                        </p:attrNameLst>
                                      </p:cBhvr>
                                    </p:anim>
                                    <p:anim by="(#ppt_w*0.50)" calcmode="lin" valueType="num">
                                      <p:cBhvr>
                                        <p:cTn id="13" dur="500" decel="50000" autoRev="1" fill="hold">
                                          <p:stCondLst>
                                            <p:cond delay="0"/>
                                          </p:stCondLst>
                                        </p:cTn>
                                        <p:tgtEl>
                                          <p:spTgt spid="277506"/>
                                        </p:tgtEl>
                                        <p:attrNameLst>
                                          <p:attrName>ppt_x</p:attrName>
                                        </p:attrNameLst>
                                      </p:cBhvr>
                                    </p:anim>
                                    <p:anim from="(-#ppt_h/2)" to="(#ppt_y)" calcmode="lin" valueType="num">
                                      <p:cBhvr>
                                        <p:cTn id="14" dur="1000" fill="hold">
                                          <p:stCondLst>
                                            <p:cond delay="0"/>
                                          </p:stCondLst>
                                        </p:cTn>
                                        <p:tgtEl>
                                          <p:spTgt spid="277506"/>
                                        </p:tgtEl>
                                        <p:attrNameLst>
                                          <p:attrName>ppt_y</p:attrName>
                                        </p:attrNameLst>
                                      </p:cBhvr>
                                    </p:anim>
                                    <p:animRot by="21600000">
                                      <p:cBhvr>
                                        <p:cTn id="15" dur="1000" fill="hold">
                                          <p:stCondLst>
                                            <p:cond delay="0"/>
                                          </p:stCondLst>
                                        </p:cTn>
                                        <p:tgtEl>
                                          <p:spTgt spid="277506"/>
                                        </p:tgtEl>
                                        <p:attrNameLst>
                                          <p:attrName>r</p:attrName>
                                        </p:attrNameLst>
                                      </p:cBhvr>
                                    </p:animRot>
                                  </p:childTnLst>
                                </p:cTn>
                              </p:par>
                            </p:childTnLst>
                          </p:cTn>
                        </p:par>
                        <p:par>
                          <p:cTn id="16" fill="hold" nodeType="afterGroup">
                            <p:stCondLst>
                              <p:cond delay="3000"/>
                            </p:stCondLst>
                            <p:childTnLst>
                              <p:par>
                                <p:cTn id="17" presetID="53"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00" fill="hold"/>
                                        <p:tgtEl>
                                          <p:spTgt spid="14"/>
                                        </p:tgtEl>
                                        <p:attrNameLst>
                                          <p:attrName>ppt_w</p:attrName>
                                        </p:attrNameLst>
                                      </p:cBhvr>
                                      <p:tavLst>
                                        <p:tav tm="0">
                                          <p:val>
                                            <p:fltVal val="0"/>
                                          </p:val>
                                        </p:tav>
                                        <p:tav tm="100000">
                                          <p:val>
                                            <p:strVal val="#ppt_w"/>
                                          </p:val>
                                        </p:tav>
                                      </p:tavLst>
                                    </p:anim>
                                    <p:anim calcmode="lin" valueType="num">
                                      <p:cBhvr>
                                        <p:cTn id="20" dur="200" fill="hold"/>
                                        <p:tgtEl>
                                          <p:spTgt spid="14"/>
                                        </p:tgtEl>
                                        <p:attrNameLst>
                                          <p:attrName>ppt_h</p:attrName>
                                        </p:attrNameLst>
                                      </p:cBhvr>
                                      <p:tavLst>
                                        <p:tav tm="0">
                                          <p:val>
                                            <p:fltVal val="0"/>
                                          </p:val>
                                        </p:tav>
                                        <p:tav tm="100000">
                                          <p:val>
                                            <p:strVal val="#ppt_h"/>
                                          </p:val>
                                        </p:tav>
                                      </p:tavLst>
                                    </p:anim>
                                    <p:animEffect transition="in" filter="fade">
                                      <p:cBhvr>
                                        <p:cTn id="21" dur="200"/>
                                        <p:tgtEl>
                                          <p:spTgt spid="14"/>
                                        </p:tgtEl>
                                      </p:cBhvr>
                                    </p:animEffect>
                                  </p:childTnLst>
                                </p:cTn>
                              </p:par>
                            </p:childTnLst>
                          </p:cTn>
                        </p:par>
                        <p:par>
                          <p:cTn id="22" fill="hold" nodeType="afterGroup">
                            <p:stCondLst>
                              <p:cond delay="3200"/>
                            </p:stCondLst>
                            <p:childTnLst>
                              <p:par>
                                <p:cTn id="23" presetID="6" presetClass="emph" presetSubtype="0" fill="hold" nodeType="afterEffect">
                                  <p:stCondLst>
                                    <p:cond delay="0"/>
                                  </p:stCondLst>
                                  <p:childTnLst>
                                    <p:animScale>
                                      <p:cBhvr>
                                        <p:cTn id="24" dur="100" fill="hold"/>
                                        <p:tgtEl>
                                          <p:spTgt spid="14"/>
                                        </p:tgtEl>
                                      </p:cBhvr>
                                      <p:by x="115000" y="115000"/>
                                    </p:animScale>
                                  </p:childTnLst>
                                </p:cTn>
                              </p:par>
                              <p:par>
                                <p:cTn id="25" presetID="6" presetClass="emph" presetSubtype="0" fill="hold" nodeType="withEffect">
                                  <p:stCondLst>
                                    <p:cond delay="200"/>
                                  </p:stCondLst>
                                  <p:childTnLst>
                                    <p:animScale>
                                      <p:cBhvr>
                                        <p:cTn id="26" dur="100" fill="hold"/>
                                        <p:tgtEl>
                                          <p:spTgt spid="14"/>
                                        </p:tgtEl>
                                      </p:cBhvr>
                                      <p:by x="85000" y="85000"/>
                                    </p:animScale>
                                  </p:childTnLst>
                                </p:cTn>
                              </p:par>
                            </p:childTnLst>
                          </p:cTn>
                        </p:par>
                        <p:par>
                          <p:cTn id="27" fill="hold" nodeType="afterGroup">
                            <p:stCondLst>
                              <p:cond delay="3500"/>
                            </p:stCondLst>
                            <p:childTnLst>
                              <p:par>
                                <p:cTn id="28" presetID="6" presetClass="emph" presetSubtype="0" fill="hold" nodeType="afterEffect">
                                  <p:stCondLst>
                                    <p:cond delay="0"/>
                                  </p:stCondLst>
                                  <p:childTnLst>
                                    <p:animScale>
                                      <p:cBhvr>
                                        <p:cTn id="29" dur="100" fill="hold"/>
                                        <p:tgtEl>
                                          <p:spTgt spid="14"/>
                                        </p:tgtEl>
                                      </p:cBhvr>
                                      <p:by x="105000" y="105000"/>
                                    </p:animScale>
                                  </p:childTnLst>
                                </p:cTn>
                              </p:par>
                              <p:par>
                                <p:cTn id="30" presetID="6" presetClass="emph" presetSubtype="0" fill="hold" nodeType="withEffect">
                                  <p:stCondLst>
                                    <p:cond delay="200"/>
                                  </p:stCondLst>
                                  <p:childTnLst>
                                    <p:animScale>
                                      <p:cBhvr>
                                        <p:cTn id="31" dur="100" fill="hold"/>
                                        <p:tgtEl>
                                          <p:spTgt spid="14"/>
                                        </p:tgtEl>
                                      </p:cBhvr>
                                      <p:by x="95000" y="95000"/>
                                    </p:animScale>
                                  </p:childTnLst>
                                </p:cTn>
                              </p:par>
                            </p:childTnLst>
                          </p:cTn>
                        </p:par>
                        <p:par>
                          <p:cTn id="32" fill="hold" nodeType="afterGroup">
                            <p:stCondLst>
                              <p:cond delay="3800"/>
                            </p:stCondLst>
                            <p:childTnLst>
                              <p:par>
                                <p:cTn id="33" presetID="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4300"/>
                            </p:stCondLst>
                            <p:childTnLst>
                              <p:par>
                                <p:cTn id="38" presetID="52" presetClass="entr" presetSubtype="0" fill="hold" nodeType="afterEffect">
                                  <p:stCondLst>
                                    <p:cond delay="0"/>
                                  </p:stCondLst>
                                  <p:childTnLst>
                                    <p:set>
                                      <p:cBhvr>
                                        <p:cTn id="39" dur="1" fill="hold">
                                          <p:stCondLst>
                                            <p:cond delay="0"/>
                                          </p:stCondLst>
                                        </p:cTn>
                                        <p:tgtEl>
                                          <p:spTgt spid="277518"/>
                                        </p:tgtEl>
                                        <p:attrNameLst>
                                          <p:attrName>style.visibility</p:attrName>
                                        </p:attrNameLst>
                                      </p:cBhvr>
                                      <p:to>
                                        <p:strVal val="visible"/>
                                      </p:to>
                                    </p:set>
                                    <p:animScale>
                                      <p:cBhvr>
                                        <p:cTn id="40" dur="1000" decel="50000" fill="hold">
                                          <p:stCondLst>
                                            <p:cond delay="0"/>
                                          </p:stCondLst>
                                        </p:cTn>
                                        <p:tgtEl>
                                          <p:spTgt spid="2775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77518"/>
                                        </p:tgtEl>
                                        <p:attrNameLst>
                                          <p:attrName>ppt_x</p:attrName>
                                          <p:attrName>ppt_y</p:attrName>
                                        </p:attrNameLst>
                                      </p:cBhvr>
                                    </p:animMotion>
                                    <p:animEffect transition="in" filter="fade">
                                      <p:cBhvr>
                                        <p:cTn id="42" dur="1000"/>
                                        <p:tgtEl>
                                          <p:spTgt spid="277518"/>
                                        </p:tgtEl>
                                      </p:cBhvr>
                                    </p:animEffect>
                                  </p:childTnLst>
                                </p:cTn>
                              </p:par>
                            </p:childTnLst>
                          </p:cTn>
                        </p:par>
                        <p:par>
                          <p:cTn id="43" fill="hold" nodeType="afterGroup">
                            <p:stCondLst>
                              <p:cond delay="5300"/>
                            </p:stCondLst>
                            <p:childTnLst>
                              <p:par>
                                <p:cTn id="44" presetID="41" presetClass="entr" presetSubtype="0" fill="hold" nodeType="afterEffect">
                                  <p:stCondLst>
                                    <p:cond delay="0"/>
                                  </p:stCondLst>
                                  <p:iterate type="lt">
                                    <p:tmPct val="10000"/>
                                  </p:iterate>
                                  <p:childTnLst>
                                    <p:set>
                                      <p:cBhvr>
                                        <p:cTn id="45" dur="1" fill="hold">
                                          <p:stCondLst>
                                            <p:cond delay="0"/>
                                          </p:stCondLst>
                                        </p:cTn>
                                        <p:tgtEl>
                                          <p:spTgt spid="277510">
                                            <p:txEl>
                                              <p:pRg st="0" end="0"/>
                                            </p:txEl>
                                          </p:spTgt>
                                        </p:tgtEl>
                                        <p:attrNameLst>
                                          <p:attrName>style.visibility</p:attrName>
                                        </p:attrNameLst>
                                      </p:cBhvr>
                                      <p:to>
                                        <p:strVal val="visible"/>
                                      </p:to>
                                    </p:set>
                                    <p:anim calcmode="lin" valueType="num">
                                      <p:cBhvr>
                                        <p:cTn id="46" dur="500" fill="hold"/>
                                        <p:tgtEl>
                                          <p:spTgt spid="2775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77510">
                                            <p:txEl>
                                              <p:pRg st="0" end="0"/>
                                            </p:txEl>
                                          </p:spTgt>
                                        </p:tgtEl>
                                        <p:attrNameLst>
                                          <p:attrName>ppt_y</p:attrName>
                                        </p:attrNameLst>
                                      </p:cBhvr>
                                      <p:tavLst>
                                        <p:tav tm="0">
                                          <p:val>
                                            <p:strVal val="#ppt_y"/>
                                          </p:val>
                                        </p:tav>
                                        <p:tav tm="100000">
                                          <p:val>
                                            <p:strVal val="#ppt_y"/>
                                          </p:val>
                                        </p:tav>
                                      </p:tavLst>
                                    </p:anim>
                                    <p:anim calcmode="lin" valueType="num">
                                      <p:cBhvr>
                                        <p:cTn id="48" dur="500" fill="hold"/>
                                        <p:tgtEl>
                                          <p:spTgt spid="2775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775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775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标题 9"/>
          <p:cNvSpPr>
            <a:spLocks/>
          </p:cNvSpPr>
          <p:nvPr/>
        </p:nvSpPr>
        <p:spPr bwMode="auto">
          <a:xfrm>
            <a:off x="1835150" y="557213"/>
            <a:ext cx="8640763"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“两学一做”学习教育的主要措施</a:t>
            </a:r>
            <a:br>
              <a:rPr lang="zh-CN" altLang="en-US" sz="3200">
                <a:solidFill>
                  <a:srgbClr val="ED2121"/>
                </a:solidFill>
              </a:rPr>
            </a:br>
            <a:endParaRPr lang="zh-CN" altLang="en-US" sz="3200">
              <a:solidFill>
                <a:srgbClr val="ED2121"/>
              </a:solidFill>
            </a:endParaRPr>
          </a:p>
        </p:txBody>
      </p:sp>
      <p:grpSp>
        <p:nvGrpSpPr>
          <p:cNvPr id="16" name="AutoShape 4"/>
          <p:cNvGrpSpPr>
            <a:grpSpLocks/>
          </p:cNvGrpSpPr>
          <p:nvPr/>
        </p:nvGrpSpPr>
        <p:grpSpPr bwMode="auto">
          <a:xfrm>
            <a:off x="1979613" y="2108200"/>
            <a:ext cx="4678362" cy="2087563"/>
            <a:chOff x="2481" y="1190"/>
            <a:chExt cx="3075" cy="1383"/>
          </a:xfrm>
        </p:grpSpPr>
        <p:pic>
          <p:nvPicPr>
            <p:cNvPr id="279556" name="AutoShape 4"/>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79557" name="Text Box 5"/>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79558" name="Title 1"/>
          <p:cNvSpPr txBox="1">
            <a:spLocks/>
          </p:cNvSpPr>
          <p:nvPr/>
        </p:nvSpPr>
        <p:spPr bwMode="auto">
          <a:xfrm>
            <a:off x="2122488" y="2036763"/>
            <a:ext cx="44640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400" b="1">
                <a:solidFill>
                  <a:srgbClr val="FAFE5E"/>
                </a:solidFill>
                <a:latin typeface="微软雅黑" pitchFamily="34" charset="-122"/>
                <a:ea typeface="微软雅黑" pitchFamily="34" charset="-122"/>
              </a:rPr>
              <a:t>年底前，党支部召开专题组织生活会。支部班子及其成员对照职能职责，进行党性分析，查摆在思想、组织、作风、纪律等方面存在的问题。要面向党员和群众广泛征求意见，严肃认真开展批评和自我批评，针对突出问题和薄弱环节提出整改措施。组织全体党员对支部班子的工作、作风等进行评议。党小组可参照党支部要求，召开专题组织生活会。</a:t>
            </a:r>
          </a:p>
        </p:txBody>
      </p:sp>
      <p:grpSp>
        <p:nvGrpSpPr>
          <p:cNvPr id="14" name="组合 13"/>
          <p:cNvGrpSpPr>
            <a:grpSpLocks/>
          </p:cNvGrpSpPr>
          <p:nvPr/>
        </p:nvGrpSpPr>
        <p:grpSpPr bwMode="auto">
          <a:xfrm>
            <a:off x="1836738" y="1206500"/>
            <a:ext cx="4895850" cy="1406525"/>
            <a:chOff x="808342" y="2216202"/>
            <a:chExt cx="2564260" cy="1309641"/>
          </a:xfrm>
        </p:grpSpPr>
        <p:sp>
          <p:nvSpPr>
            <p:cNvPr id="15" name="对角圆角矩形 14"/>
            <p:cNvSpPr/>
            <p:nvPr/>
          </p:nvSpPr>
          <p:spPr>
            <a:xfrm>
              <a:off x="935022" y="2360752"/>
              <a:ext cx="2285176" cy="551934"/>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18" name="五角星 17"/>
            <p:cNvGrpSpPr>
              <a:grpSpLocks/>
            </p:cNvGrpSpPr>
            <p:nvPr/>
          </p:nvGrpSpPr>
          <p:grpSpPr bwMode="auto">
            <a:xfrm>
              <a:off x="808342" y="2216202"/>
              <a:ext cx="541887" cy="548372"/>
              <a:chOff x="3877056" y="1127760"/>
              <a:chExt cx="512064" cy="518160"/>
            </a:xfrm>
          </p:grpSpPr>
          <p:pic>
            <p:nvPicPr>
              <p:cNvPr id="279562" name="五角星 1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77056" y="1127760"/>
                <a:ext cx="512064" cy="518160"/>
              </a:xfrm>
              <a:prstGeom prst="rect">
                <a:avLst/>
              </a:prstGeom>
              <a:noFill/>
              <a:extLst>
                <a:ext uri="{909E8E84-426E-40DD-AFC4-6F175D3DCCD1}">
                  <a14:hiddenFill xmlns:a14="http://schemas.microsoft.com/office/drawing/2010/main">
                    <a:solidFill>
                      <a:srgbClr val="FFFFFF"/>
                    </a:solidFill>
                  </a14:hiddenFill>
                </a:ext>
              </a:extLst>
            </p:spPr>
          </p:pic>
          <p:sp>
            <p:nvSpPr>
              <p:cNvPr id="279563" name="Text Box 11"/>
              <p:cNvSpPr txBox="1">
                <a:spLocks noChangeArrowheads="1"/>
              </p:cNvSpPr>
              <p:nvPr/>
            </p:nvSpPr>
            <p:spPr bwMode="auto">
              <a:xfrm rot="20868461">
                <a:off x="4076941" y="1332687"/>
                <a:ext cx="144677" cy="13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nchor="ct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sp>
          <p:nvSpPr>
            <p:cNvPr id="279564" name="TextBox 18"/>
            <p:cNvSpPr txBox="1">
              <a:spLocks noChangeArrowheads="1"/>
            </p:cNvSpPr>
            <p:nvPr/>
          </p:nvSpPr>
          <p:spPr bwMode="auto">
            <a:xfrm>
              <a:off x="838572" y="2383233"/>
              <a:ext cx="2534030" cy="33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spAutoFit/>
            </a:bodyP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900" b="1">
                  <a:solidFill>
                    <a:srgbClr val="FFFF00"/>
                  </a:solidFill>
                  <a:latin typeface="微软雅黑" pitchFamily="34" charset="-122"/>
                  <a:ea typeface="微软雅黑" pitchFamily="34" charset="-122"/>
                </a:rPr>
                <a:t>3</a:t>
              </a:r>
              <a:r>
                <a:rPr lang="zh-CN" altLang="en-US" sz="1900" b="1">
                  <a:solidFill>
                    <a:srgbClr val="FFFF00"/>
                  </a:solidFill>
                  <a:latin typeface="微软雅黑" pitchFamily="34" charset="-122"/>
                  <a:ea typeface="微软雅黑" pitchFamily="34" charset="-122"/>
                </a:rPr>
                <a:t>．召开党支部专题组织生活会</a:t>
              </a:r>
            </a:p>
          </p:txBody>
        </p:sp>
      </p:gr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547813" y="414338"/>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566" name="Picture 14" descr="W02014081438740112518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732588" y="2286000"/>
            <a:ext cx="2054225" cy="153987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9554"/>
                                        </p:tgtEl>
                                        <p:attrNameLst>
                                          <p:attrName>style.visibility</p:attrName>
                                        </p:attrNameLst>
                                      </p:cBhvr>
                                      <p:to>
                                        <p:strVal val="visible"/>
                                      </p:to>
                                    </p:set>
                                    <p:anim by="(-#ppt_w*2)" calcmode="lin" valueType="num">
                                      <p:cBhvr rctx="PPT">
                                        <p:cTn id="12" dur="500" autoRev="1" fill="hold">
                                          <p:stCondLst>
                                            <p:cond delay="0"/>
                                          </p:stCondLst>
                                        </p:cTn>
                                        <p:tgtEl>
                                          <p:spTgt spid="279554"/>
                                        </p:tgtEl>
                                        <p:attrNameLst>
                                          <p:attrName>ppt_w</p:attrName>
                                        </p:attrNameLst>
                                      </p:cBhvr>
                                    </p:anim>
                                    <p:anim by="(#ppt_w*0.50)" calcmode="lin" valueType="num">
                                      <p:cBhvr>
                                        <p:cTn id="13" dur="500" decel="50000" autoRev="1" fill="hold">
                                          <p:stCondLst>
                                            <p:cond delay="0"/>
                                          </p:stCondLst>
                                        </p:cTn>
                                        <p:tgtEl>
                                          <p:spTgt spid="279554"/>
                                        </p:tgtEl>
                                        <p:attrNameLst>
                                          <p:attrName>ppt_x</p:attrName>
                                        </p:attrNameLst>
                                      </p:cBhvr>
                                    </p:anim>
                                    <p:anim from="(-#ppt_h/2)" to="(#ppt_y)" calcmode="lin" valueType="num">
                                      <p:cBhvr>
                                        <p:cTn id="14" dur="1000" fill="hold">
                                          <p:stCondLst>
                                            <p:cond delay="0"/>
                                          </p:stCondLst>
                                        </p:cTn>
                                        <p:tgtEl>
                                          <p:spTgt spid="279554"/>
                                        </p:tgtEl>
                                        <p:attrNameLst>
                                          <p:attrName>ppt_y</p:attrName>
                                        </p:attrNameLst>
                                      </p:cBhvr>
                                    </p:anim>
                                    <p:animRot by="21600000">
                                      <p:cBhvr>
                                        <p:cTn id="15" dur="1000" fill="hold">
                                          <p:stCondLst>
                                            <p:cond delay="0"/>
                                          </p:stCondLst>
                                        </p:cTn>
                                        <p:tgtEl>
                                          <p:spTgt spid="279554"/>
                                        </p:tgtEl>
                                        <p:attrNameLst>
                                          <p:attrName>r</p:attrName>
                                        </p:attrNameLst>
                                      </p:cBhvr>
                                    </p:animRot>
                                  </p:childTnLst>
                                </p:cTn>
                              </p:par>
                            </p:childTnLst>
                          </p:cTn>
                        </p:par>
                        <p:par>
                          <p:cTn id="16" fill="hold" nodeType="afterGroup">
                            <p:stCondLst>
                              <p:cond delay="4000"/>
                            </p:stCondLst>
                            <p:childTnLst>
                              <p:par>
                                <p:cTn id="17" presetID="53"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00" fill="hold"/>
                                        <p:tgtEl>
                                          <p:spTgt spid="14"/>
                                        </p:tgtEl>
                                        <p:attrNameLst>
                                          <p:attrName>ppt_w</p:attrName>
                                        </p:attrNameLst>
                                      </p:cBhvr>
                                      <p:tavLst>
                                        <p:tav tm="0">
                                          <p:val>
                                            <p:fltVal val="0"/>
                                          </p:val>
                                        </p:tav>
                                        <p:tav tm="100000">
                                          <p:val>
                                            <p:strVal val="#ppt_w"/>
                                          </p:val>
                                        </p:tav>
                                      </p:tavLst>
                                    </p:anim>
                                    <p:anim calcmode="lin" valueType="num">
                                      <p:cBhvr>
                                        <p:cTn id="20" dur="200" fill="hold"/>
                                        <p:tgtEl>
                                          <p:spTgt spid="14"/>
                                        </p:tgtEl>
                                        <p:attrNameLst>
                                          <p:attrName>ppt_h</p:attrName>
                                        </p:attrNameLst>
                                      </p:cBhvr>
                                      <p:tavLst>
                                        <p:tav tm="0">
                                          <p:val>
                                            <p:fltVal val="0"/>
                                          </p:val>
                                        </p:tav>
                                        <p:tav tm="100000">
                                          <p:val>
                                            <p:strVal val="#ppt_h"/>
                                          </p:val>
                                        </p:tav>
                                      </p:tavLst>
                                    </p:anim>
                                    <p:animEffect transition="in" filter="fade">
                                      <p:cBhvr>
                                        <p:cTn id="21" dur="200"/>
                                        <p:tgtEl>
                                          <p:spTgt spid="14"/>
                                        </p:tgtEl>
                                      </p:cBhvr>
                                    </p:animEffect>
                                  </p:childTnLst>
                                </p:cTn>
                              </p:par>
                            </p:childTnLst>
                          </p:cTn>
                        </p:par>
                        <p:par>
                          <p:cTn id="22" fill="hold" nodeType="afterGroup">
                            <p:stCondLst>
                              <p:cond delay="4200"/>
                            </p:stCondLst>
                            <p:childTnLst>
                              <p:par>
                                <p:cTn id="23" presetID="6" presetClass="emph" presetSubtype="0" fill="hold" nodeType="afterEffect">
                                  <p:stCondLst>
                                    <p:cond delay="0"/>
                                  </p:stCondLst>
                                  <p:childTnLst>
                                    <p:animScale>
                                      <p:cBhvr>
                                        <p:cTn id="24" dur="100" fill="hold"/>
                                        <p:tgtEl>
                                          <p:spTgt spid="14"/>
                                        </p:tgtEl>
                                      </p:cBhvr>
                                      <p:by x="115000" y="115000"/>
                                    </p:animScale>
                                  </p:childTnLst>
                                </p:cTn>
                              </p:par>
                              <p:par>
                                <p:cTn id="25" presetID="6" presetClass="emph" presetSubtype="0" fill="hold" nodeType="withEffect">
                                  <p:stCondLst>
                                    <p:cond delay="200"/>
                                  </p:stCondLst>
                                  <p:childTnLst>
                                    <p:animScale>
                                      <p:cBhvr>
                                        <p:cTn id="26" dur="100" fill="hold"/>
                                        <p:tgtEl>
                                          <p:spTgt spid="14"/>
                                        </p:tgtEl>
                                      </p:cBhvr>
                                      <p:by x="85000" y="85000"/>
                                    </p:animScale>
                                  </p:childTnLst>
                                </p:cTn>
                              </p:par>
                            </p:childTnLst>
                          </p:cTn>
                        </p:par>
                        <p:par>
                          <p:cTn id="27" fill="hold" nodeType="afterGroup">
                            <p:stCondLst>
                              <p:cond delay="4500"/>
                            </p:stCondLst>
                            <p:childTnLst>
                              <p:par>
                                <p:cTn id="28" presetID="6" presetClass="emph" presetSubtype="0" fill="hold" nodeType="afterEffect">
                                  <p:stCondLst>
                                    <p:cond delay="0"/>
                                  </p:stCondLst>
                                  <p:childTnLst>
                                    <p:animScale>
                                      <p:cBhvr>
                                        <p:cTn id="29" dur="100" fill="hold"/>
                                        <p:tgtEl>
                                          <p:spTgt spid="14"/>
                                        </p:tgtEl>
                                      </p:cBhvr>
                                      <p:by x="105000" y="105000"/>
                                    </p:animScale>
                                  </p:childTnLst>
                                </p:cTn>
                              </p:par>
                              <p:par>
                                <p:cTn id="30" presetID="6" presetClass="emph" presetSubtype="0" fill="hold" nodeType="withEffect">
                                  <p:stCondLst>
                                    <p:cond delay="200"/>
                                  </p:stCondLst>
                                  <p:childTnLst>
                                    <p:animScale>
                                      <p:cBhvr>
                                        <p:cTn id="31" dur="100" fill="hold"/>
                                        <p:tgtEl>
                                          <p:spTgt spid="14"/>
                                        </p:tgtEl>
                                      </p:cBhvr>
                                      <p:by x="95000" y="95000"/>
                                    </p:animScale>
                                  </p:childTnLst>
                                </p:cTn>
                              </p:par>
                            </p:childTnLst>
                          </p:cTn>
                        </p:par>
                        <p:par>
                          <p:cTn id="32" fill="hold" nodeType="afterGroup">
                            <p:stCondLst>
                              <p:cond delay="4800"/>
                            </p:stCondLst>
                            <p:childTnLst>
                              <p:par>
                                <p:cTn id="33" presetID="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5300"/>
                            </p:stCondLst>
                            <p:childTnLst>
                              <p:par>
                                <p:cTn id="38" presetID="52" presetClass="entr" presetSubtype="0" fill="hold" nodeType="afterEffect">
                                  <p:stCondLst>
                                    <p:cond delay="0"/>
                                  </p:stCondLst>
                                  <p:childTnLst>
                                    <p:set>
                                      <p:cBhvr>
                                        <p:cTn id="39" dur="1" fill="hold">
                                          <p:stCondLst>
                                            <p:cond delay="0"/>
                                          </p:stCondLst>
                                        </p:cTn>
                                        <p:tgtEl>
                                          <p:spTgt spid="279566"/>
                                        </p:tgtEl>
                                        <p:attrNameLst>
                                          <p:attrName>style.visibility</p:attrName>
                                        </p:attrNameLst>
                                      </p:cBhvr>
                                      <p:to>
                                        <p:strVal val="visible"/>
                                      </p:to>
                                    </p:set>
                                    <p:animScale>
                                      <p:cBhvr>
                                        <p:cTn id="40" dur="1000" decel="50000" fill="hold">
                                          <p:stCondLst>
                                            <p:cond delay="0"/>
                                          </p:stCondLst>
                                        </p:cTn>
                                        <p:tgtEl>
                                          <p:spTgt spid="2795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79566"/>
                                        </p:tgtEl>
                                        <p:attrNameLst>
                                          <p:attrName>ppt_x</p:attrName>
                                          <p:attrName>ppt_y</p:attrName>
                                        </p:attrNameLst>
                                      </p:cBhvr>
                                    </p:animMotion>
                                    <p:animEffect transition="in" filter="fade">
                                      <p:cBhvr>
                                        <p:cTn id="42" dur="1000"/>
                                        <p:tgtEl>
                                          <p:spTgt spid="279566"/>
                                        </p:tgtEl>
                                      </p:cBhvr>
                                    </p:animEffect>
                                  </p:childTnLst>
                                </p:cTn>
                              </p:par>
                            </p:childTnLst>
                          </p:cTn>
                        </p:par>
                        <p:par>
                          <p:cTn id="43" fill="hold" nodeType="afterGroup">
                            <p:stCondLst>
                              <p:cond delay="6300"/>
                            </p:stCondLst>
                            <p:childTnLst>
                              <p:par>
                                <p:cTn id="44" presetID="41" presetClass="entr" presetSubtype="0" fill="hold" nodeType="afterEffect">
                                  <p:stCondLst>
                                    <p:cond delay="0"/>
                                  </p:stCondLst>
                                  <p:iterate type="lt">
                                    <p:tmPct val="10000"/>
                                  </p:iterate>
                                  <p:childTnLst>
                                    <p:set>
                                      <p:cBhvr>
                                        <p:cTn id="45" dur="1" fill="hold">
                                          <p:stCondLst>
                                            <p:cond delay="0"/>
                                          </p:stCondLst>
                                        </p:cTn>
                                        <p:tgtEl>
                                          <p:spTgt spid="279558">
                                            <p:txEl>
                                              <p:pRg st="0" end="0"/>
                                            </p:txEl>
                                          </p:spTgt>
                                        </p:tgtEl>
                                        <p:attrNameLst>
                                          <p:attrName>style.visibility</p:attrName>
                                        </p:attrNameLst>
                                      </p:cBhvr>
                                      <p:to>
                                        <p:strVal val="visible"/>
                                      </p:to>
                                    </p:set>
                                    <p:anim calcmode="lin" valueType="num">
                                      <p:cBhvr>
                                        <p:cTn id="46" dur="500" fill="hold"/>
                                        <p:tgtEl>
                                          <p:spTgt spid="27955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79558">
                                            <p:txEl>
                                              <p:pRg st="0" end="0"/>
                                            </p:txEl>
                                          </p:spTgt>
                                        </p:tgtEl>
                                        <p:attrNameLst>
                                          <p:attrName>ppt_y</p:attrName>
                                        </p:attrNameLst>
                                      </p:cBhvr>
                                      <p:tavLst>
                                        <p:tav tm="0">
                                          <p:val>
                                            <p:strVal val="#ppt_y"/>
                                          </p:val>
                                        </p:tav>
                                        <p:tav tm="100000">
                                          <p:val>
                                            <p:strVal val="#ppt_y"/>
                                          </p:val>
                                        </p:tav>
                                      </p:tavLst>
                                    </p:anim>
                                    <p:anim calcmode="lin" valueType="num">
                                      <p:cBhvr>
                                        <p:cTn id="48" dur="500" fill="hold"/>
                                        <p:tgtEl>
                                          <p:spTgt spid="27955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7955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795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标题 9"/>
          <p:cNvSpPr>
            <a:spLocks/>
          </p:cNvSpPr>
          <p:nvPr/>
        </p:nvSpPr>
        <p:spPr bwMode="auto">
          <a:xfrm>
            <a:off x="1979613" y="565150"/>
            <a:ext cx="8640762"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“两学一做”学习教育的主要措施</a:t>
            </a:r>
            <a:br>
              <a:rPr lang="zh-CN" altLang="en-US" sz="3200">
                <a:solidFill>
                  <a:srgbClr val="ED2121"/>
                </a:solidFill>
              </a:rPr>
            </a:br>
            <a:endParaRPr lang="zh-CN" altLang="en-US" sz="3200">
              <a:solidFill>
                <a:srgbClr val="ED2121"/>
              </a:solidFill>
            </a:endParaRPr>
          </a:p>
        </p:txBody>
      </p:sp>
      <p:grpSp>
        <p:nvGrpSpPr>
          <p:cNvPr id="16" name="AutoShape 4"/>
          <p:cNvGrpSpPr>
            <a:grpSpLocks/>
          </p:cNvGrpSpPr>
          <p:nvPr/>
        </p:nvGrpSpPr>
        <p:grpSpPr bwMode="auto">
          <a:xfrm>
            <a:off x="1908175" y="2574925"/>
            <a:ext cx="6337300" cy="1582738"/>
            <a:chOff x="2481" y="1190"/>
            <a:chExt cx="3075" cy="1383"/>
          </a:xfrm>
        </p:grpSpPr>
        <p:pic>
          <p:nvPicPr>
            <p:cNvPr id="283652"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83653" name="Text Box 5"/>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83654" name="Title 1"/>
          <p:cNvSpPr txBox="1">
            <a:spLocks/>
          </p:cNvSpPr>
          <p:nvPr/>
        </p:nvSpPr>
        <p:spPr bwMode="auto">
          <a:xfrm>
            <a:off x="2124075" y="2286000"/>
            <a:ext cx="5903913"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以党支部为单位召开全体党员会议，组织党员开展民主评议。对照党员标准，按照个人自评、党员互评、民主测评、组织评定的程序，对党员进行评议。党员人数较多的党支部，个人自评和党员互评可分党小组进行。结合民主评议，支部班子成员要与每名党员谈心谈话。党支部综合民主评议情况和党员日常表现，确定评议等次，对优秀党员予以表扬；对有不合格表现的党员，按照党章和党内有关规定，区别不同情况，稳妥慎重给予组织处置。</a:t>
            </a:r>
          </a:p>
        </p:txBody>
      </p:sp>
      <p:grpSp>
        <p:nvGrpSpPr>
          <p:cNvPr id="14" name="组合 13"/>
          <p:cNvGrpSpPr>
            <a:grpSpLocks/>
          </p:cNvGrpSpPr>
          <p:nvPr/>
        </p:nvGrpSpPr>
        <p:grpSpPr bwMode="auto">
          <a:xfrm>
            <a:off x="2339975" y="1206500"/>
            <a:ext cx="3529013" cy="1406525"/>
            <a:chOff x="808342" y="2216202"/>
            <a:chExt cx="2564260" cy="1309641"/>
          </a:xfrm>
        </p:grpSpPr>
        <p:sp>
          <p:nvSpPr>
            <p:cNvPr id="15" name="对角圆角矩形 14"/>
            <p:cNvSpPr/>
            <p:nvPr/>
          </p:nvSpPr>
          <p:spPr>
            <a:xfrm>
              <a:off x="935022" y="2360752"/>
              <a:ext cx="2285176" cy="551934"/>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18" name="五角星 17"/>
            <p:cNvGrpSpPr>
              <a:grpSpLocks/>
            </p:cNvGrpSpPr>
            <p:nvPr/>
          </p:nvGrpSpPr>
          <p:grpSpPr bwMode="auto">
            <a:xfrm>
              <a:off x="808342" y="2216202"/>
              <a:ext cx="541887" cy="548372"/>
              <a:chOff x="3877056" y="1127760"/>
              <a:chExt cx="512064" cy="518160"/>
            </a:xfrm>
          </p:grpSpPr>
          <p:pic>
            <p:nvPicPr>
              <p:cNvPr id="283658" name="五角星 1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77056" y="1127760"/>
                <a:ext cx="512064" cy="518160"/>
              </a:xfrm>
              <a:prstGeom prst="rect">
                <a:avLst/>
              </a:prstGeom>
              <a:noFill/>
              <a:extLst>
                <a:ext uri="{909E8E84-426E-40DD-AFC4-6F175D3DCCD1}">
                  <a14:hiddenFill xmlns:a14="http://schemas.microsoft.com/office/drawing/2010/main">
                    <a:solidFill>
                      <a:srgbClr val="FFFFFF"/>
                    </a:solidFill>
                  </a14:hiddenFill>
                </a:ext>
              </a:extLst>
            </p:spPr>
          </p:pic>
          <p:sp>
            <p:nvSpPr>
              <p:cNvPr id="283659" name="Text Box 11"/>
              <p:cNvSpPr txBox="1">
                <a:spLocks noChangeArrowheads="1"/>
              </p:cNvSpPr>
              <p:nvPr/>
            </p:nvSpPr>
            <p:spPr bwMode="auto">
              <a:xfrm rot="20868461">
                <a:off x="4076941" y="1332687"/>
                <a:ext cx="144677" cy="13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nchor="ct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sp>
          <p:nvSpPr>
            <p:cNvPr id="283660" name="TextBox 18"/>
            <p:cNvSpPr txBox="1">
              <a:spLocks noChangeArrowheads="1"/>
            </p:cNvSpPr>
            <p:nvPr/>
          </p:nvSpPr>
          <p:spPr bwMode="auto">
            <a:xfrm>
              <a:off x="838572" y="2383233"/>
              <a:ext cx="2534030" cy="33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spAutoFit/>
            </a:bodyP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900" b="1">
                  <a:solidFill>
                    <a:srgbClr val="FFFF00"/>
                  </a:solidFill>
                  <a:latin typeface="微软雅黑" pitchFamily="34" charset="-122"/>
                  <a:ea typeface="微软雅黑" pitchFamily="34" charset="-122"/>
                </a:rPr>
                <a:t>4</a:t>
              </a:r>
              <a:r>
                <a:rPr lang="zh-CN" altLang="en-US" sz="1900" b="1">
                  <a:solidFill>
                    <a:srgbClr val="FFFF00"/>
                  </a:solidFill>
                  <a:latin typeface="微软雅黑" pitchFamily="34" charset="-122"/>
                  <a:ea typeface="微软雅黑" pitchFamily="34" charset="-122"/>
                </a:rPr>
                <a:t>．开展民主评议党员</a:t>
              </a:r>
            </a:p>
          </p:txBody>
        </p:sp>
      </p:gr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19250"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3" name="Picture 1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724525" y="1062038"/>
            <a:ext cx="2603500" cy="1385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83650"/>
                                        </p:tgtEl>
                                        <p:attrNameLst>
                                          <p:attrName>style.visibility</p:attrName>
                                        </p:attrNameLst>
                                      </p:cBhvr>
                                      <p:to>
                                        <p:strVal val="visible"/>
                                      </p:to>
                                    </p:set>
                                    <p:anim by="(-#ppt_w*2)" calcmode="lin" valueType="num">
                                      <p:cBhvr rctx="PPT">
                                        <p:cTn id="12" dur="500" autoRev="1" fill="hold">
                                          <p:stCondLst>
                                            <p:cond delay="0"/>
                                          </p:stCondLst>
                                        </p:cTn>
                                        <p:tgtEl>
                                          <p:spTgt spid="283650"/>
                                        </p:tgtEl>
                                        <p:attrNameLst>
                                          <p:attrName>ppt_w</p:attrName>
                                        </p:attrNameLst>
                                      </p:cBhvr>
                                    </p:anim>
                                    <p:anim by="(#ppt_w*0.50)" calcmode="lin" valueType="num">
                                      <p:cBhvr>
                                        <p:cTn id="13" dur="500" decel="50000" autoRev="1" fill="hold">
                                          <p:stCondLst>
                                            <p:cond delay="0"/>
                                          </p:stCondLst>
                                        </p:cTn>
                                        <p:tgtEl>
                                          <p:spTgt spid="283650"/>
                                        </p:tgtEl>
                                        <p:attrNameLst>
                                          <p:attrName>ppt_x</p:attrName>
                                        </p:attrNameLst>
                                      </p:cBhvr>
                                    </p:anim>
                                    <p:anim from="(-#ppt_h/2)" to="(#ppt_y)" calcmode="lin" valueType="num">
                                      <p:cBhvr>
                                        <p:cTn id="14" dur="1000" fill="hold">
                                          <p:stCondLst>
                                            <p:cond delay="0"/>
                                          </p:stCondLst>
                                        </p:cTn>
                                        <p:tgtEl>
                                          <p:spTgt spid="283650"/>
                                        </p:tgtEl>
                                        <p:attrNameLst>
                                          <p:attrName>ppt_y</p:attrName>
                                        </p:attrNameLst>
                                      </p:cBhvr>
                                    </p:anim>
                                    <p:animRot by="21600000">
                                      <p:cBhvr>
                                        <p:cTn id="15" dur="1000" fill="hold">
                                          <p:stCondLst>
                                            <p:cond delay="0"/>
                                          </p:stCondLst>
                                        </p:cTn>
                                        <p:tgtEl>
                                          <p:spTgt spid="283650"/>
                                        </p:tgtEl>
                                        <p:attrNameLst>
                                          <p:attrName>r</p:attrName>
                                        </p:attrNameLst>
                                      </p:cBhvr>
                                    </p:animRot>
                                  </p:childTnLst>
                                </p:cTn>
                              </p:par>
                            </p:childTnLst>
                          </p:cTn>
                        </p:par>
                        <p:par>
                          <p:cTn id="16" fill="hold" nodeType="afterGroup">
                            <p:stCondLst>
                              <p:cond delay="3000"/>
                            </p:stCondLst>
                            <p:childTnLst>
                              <p:par>
                                <p:cTn id="17" presetID="53"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00" fill="hold"/>
                                        <p:tgtEl>
                                          <p:spTgt spid="14"/>
                                        </p:tgtEl>
                                        <p:attrNameLst>
                                          <p:attrName>ppt_w</p:attrName>
                                        </p:attrNameLst>
                                      </p:cBhvr>
                                      <p:tavLst>
                                        <p:tav tm="0">
                                          <p:val>
                                            <p:fltVal val="0"/>
                                          </p:val>
                                        </p:tav>
                                        <p:tav tm="100000">
                                          <p:val>
                                            <p:strVal val="#ppt_w"/>
                                          </p:val>
                                        </p:tav>
                                      </p:tavLst>
                                    </p:anim>
                                    <p:anim calcmode="lin" valueType="num">
                                      <p:cBhvr>
                                        <p:cTn id="20" dur="200" fill="hold"/>
                                        <p:tgtEl>
                                          <p:spTgt spid="14"/>
                                        </p:tgtEl>
                                        <p:attrNameLst>
                                          <p:attrName>ppt_h</p:attrName>
                                        </p:attrNameLst>
                                      </p:cBhvr>
                                      <p:tavLst>
                                        <p:tav tm="0">
                                          <p:val>
                                            <p:fltVal val="0"/>
                                          </p:val>
                                        </p:tav>
                                        <p:tav tm="100000">
                                          <p:val>
                                            <p:strVal val="#ppt_h"/>
                                          </p:val>
                                        </p:tav>
                                      </p:tavLst>
                                    </p:anim>
                                    <p:animEffect transition="in" filter="fade">
                                      <p:cBhvr>
                                        <p:cTn id="21" dur="200"/>
                                        <p:tgtEl>
                                          <p:spTgt spid="14"/>
                                        </p:tgtEl>
                                      </p:cBhvr>
                                    </p:animEffect>
                                  </p:childTnLst>
                                </p:cTn>
                              </p:par>
                            </p:childTnLst>
                          </p:cTn>
                        </p:par>
                        <p:par>
                          <p:cTn id="22" fill="hold" nodeType="afterGroup">
                            <p:stCondLst>
                              <p:cond delay="3200"/>
                            </p:stCondLst>
                            <p:childTnLst>
                              <p:par>
                                <p:cTn id="23" presetID="2" presetClass="entr" presetSubtype="8" fill="hold" nodeType="afterEffect">
                                  <p:stCondLst>
                                    <p:cond delay="0"/>
                                  </p:stCondLst>
                                  <p:childTnLst>
                                    <p:set>
                                      <p:cBhvr>
                                        <p:cTn id="24" dur="1" fill="hold">
                                          <p:stCondLst>
                                            <p:cond delay="0"/>
                                          </p:stCondLst>
                                        </p:cTn>
                                        <p:tgtEl>
                                          <p:spTgt spid="283663"/>
                                        </p:tgtEl>
                                        <p:attrNameLst>
                                          <p:attrName>style.visibility</p:attrName>
                                        </p:attrNameLst>
                                      </p:cBhvr>
                                      <p:to>
                                        <p:strVal val="visible"/>
                                      </p:to>
                                    </p:set>
                                    <p:anim calcmode="lin" valueType="num">
                                      <p:cBhvr additive="base">
                                        <p:cTn id="25" dur="500" fill="hold"/>
                                        <p:tgtEl>
                                          <p:spTgt spid="283663"/>
                                        </p:tgtEl>
                                        <p:attrNameLst>
                                          <p:attrName>ppt_x</p:attrName>
                                        </p:attrNameLst>
                                      </p:cBhvr>
                                      <p:tavLst>
                                        <p:tav tm="0">
                                          <p:val>
                                            <p:strVal val="0-#ppt_w/2"/>
                                          </p:val>
                                        </p:tav>
                                        <p:tav tm="100000">
                                          <p:val>
                                            <p:strVal val="#ppt_x"/>
                                          </p:val>
                                        </p:tav>
                                      </p:tavLst>
                                    </p:anim>
                                    <p:anim calcmode="lin" valueType="num">
                                      <p:cBhvr additive="base">
                                        <p:cTn id="26" dur="500" fill="hold"/>
                                        <p:tgtEl>
                                          <p:spTgt spid="283663"/>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3700"/>
                            </p:stCondLst>
                            <p:childTnLst>
                              <p:par>
                                <p:cTn id="28" presetID="6" presetClass="emph" presetSubtype="0" fill="hold" nodeType="afterEffect">
                                  <p:stCondLst>
                                    <p:cond delay="0"/>
                                  </p:stCondLst>
                                  <p:childTnLst>
                                    <p:animScale>
                                      <p:cBhvr>
                                        <p:cTn id="29" dur="100" fill="hold"/>
                                        <p:tgtEl>
                                          <p:spTgt spid="14"/>
                                        </p:tgtEl>
                                      </p:cBhvr>
                                      <p:by x="115000" y="115000"/>
                                    </p:animScale>
                                  </p:childTnLst>
                                </p:cTn>
                              </p:par>
                              <p:par>
                                <p:cTn id="30" presetID="6" presetClass="emph" presetSubtype="0" fill="hold" nodeType="withEffect">
                                  <p:stCondLst>
                                    <p:cond delay="200"/>
                                  </p:stCondLst>
                                  <p:childTnLst>
                                    <p:animScale>
                                      <p:cBhvr>
                                        <p:cTn id="31" dur="100" fill="hold"/>
                                        <p:tgtEl>
                                          <p:spTgt spid="14"/>
                                        </p:tgtEl>
                                      </p:cBhvr>
                                      <p:by x="85000" y="85000"/>
                                    </p:animScale>
                                  </p:childTnLst>
                                </p:cTn>
                              </p:par>
                            </p:childTnLst>
                          </p:cTn>
                        </p:par>
                        <p:par>
                          <p:cTn id="32" fill="hold" nodeType="afterGroup">
                            <p:stCondLst>
                              <p:cond delay="4000"/>
                            </p:stCondLst>
                            <p:childTnLst>
                              <p:par>
                                <p:cTn id="33" presetID="6" presetClass="emph" presetSubtype="0" fill="hold" nodeType="afterEffect">
                                  <p:stCondLst>
                                    <p:cond delay="0"/>
                                  </p:stCondLst>
                                  <p:childTnLst>
                                    <p:animScale>
                                      <p:cBhvr>
                                        <p:cTn id="34" dur="100" fill="hold"/>
                                        <p:tgtEl>
                                          <p:spTgt spid="14"/>
                                        </p:tgtEl>
                                      </p:cBhvr>
                                      <p:by x="105000" y="105000"/>
                                    </p:animScale>
                                  </p:childTnLst>
                                </p:cTn>
                              </p:par>
                              <p:par>
                                <p:cTn id="35" presetID="6" presetClass="emph" presetSubtype="0" fill="hold" nodeType="withEffect">
                                  <p:stCondLst>
                                    <p:cond delay="200"/>
                                  </p:stCondLst>
                                  <p:childTnLst>
                                    <p:animScale>
                                      <p:cBhvr>
                                        <p:cTn id="36" dur="100" fill="hold"/>
                                        <p:tgtEl>
                                          <p:spTgt spid="14"/>
                                        </p:tgtEl>
                                      </p:cBhvr>
                                      <p:by x="95000" y="95000"/>
                                    </p:animScale>
                                  </p:childTnLst>
                                </p:cTn>
                              </p:par>
                            </p:childTnLst>
                          </p:cTn>
                        </p:par>
                        <p:par>
                          <p:cTn id="37" fill="hold" nodeType="afterGroup">
                            <p:stCondLst>
                              <p:cond delay="4300"/>
                            </p:stCondLst>
                            <p:childTnLst>
                              <p:par>
                                <p:cTn id="38" presetID="2" presetClass="entr" presetSubtype="4"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4800"/>
                            </p:stCondLst>
                            <p:childTnLst>
                              <p:par>
                                <p:cTn id="43" presetID="41" presetClass="entr" presetSubtype="0" fill="hold" nodeType="afterEffect">
                                  <p:stCondLst>
                                    <p:cond delay="0"/>
                                  </p:stCondLst>
                                  <p:iterate type="lt">
                                    <p:tmPct val="10000"/>
                                  </p:iterate>
                                  <p:childTnLst>
                                    <p:set>
                                      <p:cBhvr>
                                        <p:cTn id="44" dur="1" fill="hold">
                                          <p:stCondLst>
                                            <p:cond delay="0"/>
                                          </p:stCondLst>
                                        </p:cTn>
                                        <p:tgtEl>
                                          <p:spTgt spid="283654">
                                            <p:txEl>
                                              <p:pRg st="0" end="0"/>
                                            </p:txEl>
                                          </p:spTgt>
                                        </p:tgtEl>
                                        <p:attrNameLst>
                                          <p:attrName>style.visibility</p:attrName>
                                        </p:attrNameLst>
                                      </p:cBhvr>
                                      <p:to>
                                        <p:strVal val="visible"/>
                                      </p:to>
                                    </p:set>
                                    <p:anim calcmode="lin" valueType="num">
                                      <p:cBhvr>
                                        <p:cTn id="45" dur="500" fill="hold"/>
                                        <p:tgtEl>
                                          <p:spTgt spid="28365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83654">
                                            <p:txEl>
                                              <p:pRg st="0" end="0"/>
                                            </p:txEl>
                                          </p:spTgt>
                                        </p:tgtEl>
                                        <p:attrNameLst>
                                          <p:attrName>ppt_y</p:attrName>
                                        </p:attrNameLst>
                                      </p:cBhvr>
                                      <p:tavLst>
                                        <p:tav tm="0">
                                          <p:val>
                                            <p:strVal val="#ppt_y"/>
                                          </p:val>
                                        </p:tav>
                                        <p:tav tm="100000">
                                          <p:val>
                                            <p:strVal val="#ppt_y"/>
                                          </p:val>
                                        </p:tav>
                                      </p:tavLst>
                                    </p:anim>
                                    <p:anim calcmode="lin" valueType="num">
                                      <p:cBhvr>
                                        <p:cTn id="47" dur="500" fill="hold"/>
                                        <p:tgtEl>
                                          <p:spTgt spid="28365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8365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836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标题 9"/>
          <p:cNvSpPr>
            <a:spLocks/>
          </p:cNvSpPr>
          <p:nvPr/>
        </p:nvSpPr>
        <p:spPr bwMode="auto">
          <a:xfrm>
            <a:off x="1908175" y="636588"/>
            <a:ext cx="8640763"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“两学一做”学习教育的主要措施</a:t>
            </a:r>
            <a:br>
              <a:rPr lang="zh-CN" altLang="en-US" sz="3200">
                <a:solidFill>
                  <a:srgbClr val="ED2121"/>
                </a:solidFill>
              </a:rPr>
            </a:br>
            <a:endParaRPr lang="zh-CN" altLang="en-US" sz="3200">
              <a:solidFill>
                <a:srgbClr val="ED2121"/>
              </a:solidFill>
            </a:endParaRPr>
          </a:p>
        </p:txBody>
      </p:sp>
      <p:grpSp>
        <p:nvGrpSpPr>
          <p:cNvPr id="16" name="AutoShape 4"/>
          <p:cNvGrpSpPr>
            <a:grpSpLocks/>
          </p:cNvGrpSpPr>
          <p:nvPr/>
        </p:nvGrpSpPr>
        <p:grpSpPr bwMode="auto">
          <a:xfrm>
            <a:off x="1835150" y="2501900"/>
            <a:ext cx="6840538" cy="1582738"/>
            <a:chOff x="2481" y="1190"/>
            <a:chExt cx="3075" cy="1383"/>
          </a:xfrm>
        </p:grpSpPr>
        <p:pic>
          <p:nvPicPr>
            <p:cNvPr id="285700"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85701" name="Text Box 5"/>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85702" name="Title 1"/>
          <p:cNvSpPr txBox="1">
            <a:spLocks/>
          </p:cNvSpPr>
          <p:nvPr/>
        </p:nvSpPr>
        <p:spPr bwMode="auto">
          <a:xfrm>
            <a:off x="1979613" y="2070100"/>
            <a:ext cx="6624637"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党员领导干部要在“两学一做”学习教育中走在前面、深学一层，严格执行双重组织生活制度，以普通党员身份参加所在支部的组织生活，与党员一起学习讨论、一起查摆解决问题、一起接受教育、一起参加党员民主评议。要召开党委（党组）会，专题学习党章党规和习近平总书记系列重要讲话；要以党委（党组）中心组等形式组织集中研讨，深化学习效果。年度民主生活会要以“两学一做”为主题，领导班子和领导干部把自己摆进去，查找存在的问题。</a:t>
            </a:r>
          </a:p>
        </p:txBody>
      </p:sp>
      <p:grpSp>
        <p:nvGrpSpPr>
          <p:cNvPr id="14" name="组合 13"/>
          <p:cNvGrpSpPr>
            <a:grpSpLocks/>
          </p:cNvGrpSpPr>
          <p:nvPr/>
        </p:nvGrpSpPr>
        <p:grpSpPr bwMode="auto">
          <a:xfrm>
            <a:off x="2195513" y="1206500"/>
            <a:ext cx="4032250" cy="1406525"/>
            <a:chOff x="808342" y="2216202"/>
            <a:chExt cx="2564260" cy="1309641"/>
          </a:xfrm>
        </p:grpSpPr>
        <p:sp>
          <p:nvSpPr>
            <p:cNvPr id="15" name="对角圆角矩形 14"/>
            <p:cNvSpPr/>
            <p:nvPr/>
          </p:nvSpPr>
          <p:spPr>
            <a:xfrm>
              <a:off x="935022" y="2360752"/>
              <a:ext cx="2285176" cy="551934"/>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18" name="五角星 17"/>
            <p:cNvGrpSpPr>
              <a:grpSpLocks/>
            </p:cNvGrpSpPr>
            <p:nvPr/>
          </p:nvGrpSpPr>
          <p:grpSpPr bwMode="auto">
            <a:xfrm>
              <a:off x="808342" y="2216202"/>
              <a:ext cx="541887" cy="548372"/>
              <a:chOff x="3877056" y="1127760"/>
              <a:chExt cx="512064" cy="518160"/>
            </a:xfrm>
          </p:grpSpPr>
          <p:pic>
            <p:nvPicPr>
              <p:cNvPr id="285706" name="五角星 1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77056" y="1127760"/>
                <a:ext cx="512064" cy="518160"/>
              </a:xfrm>
              <a:prstGeom prst="rect">
                <a:avLst/>
              </a:prstGeom>
              <a:noFill/>
              <a:extLst>
                <a:ext uri="{909E8E84-426E-40DD-AFC4-6F175D3DCCD1}">
                  <a14:hiddenFill xmlns:a14="http://schemas.microsoft.com/office/drawing/2010/main">
                    <a:solidFill>
                      <a:srgbClr val="FFFFFF"/>
                    </a:solidFill>
                  </a14:hiddenFill>
                </a:ext>
              </a:extLst>
            </p:spPr>
          </p:pic>
          <p:sp>
            <p:nvSpPr>
              <p:cNvPr id="285707" name="Text Box 11"/>
              <p:cNvSpPr txBox="1">
                <a:spLocks noChangeArrowheads="1"/>
              </p:cNvSpPr>
              <p:nvPr/>
            </p:nvSpPr>
            <p:spPr bwMode="auto">
              <a:xfrm rot="20868461">
                <a:off x="4076941" y="1332687"/>
                <a:ext cx="144677" cy="13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nchor="ct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sp>
          <p:nvSpPr>
            <p:cNvPr id="285708" name="TextBox 18"/>
            <p:cNvSpPr txBox="1">
              <a:spLocks noChangeArrowheads="1"/>
            </p:cNvSpPr>
            <p:nvPr/>
          </p:nvSpPr>
          <p:spPr bwMode="auto">
            <a:xfrm>
              <a:off x="838572" y="2383233"/>
              <a:ext cx="2534030" cy="33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spAutoFit/>
            </a:bodyP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900" b="1">
                  <a:solidFill>
                    <a:srgbClr val="FFFF00"/>
                  </a:solidFill>
                  <a:latin typeface="微软雅黑" pitchFamily="34" charset="-122"/>
                  <a:ea typeface="微软雅黑" pitchFamily="34" charset="-122"/>
                </a:rPr>
                <a:t>5</a:t>
              </a:r>
              <a:r>
                <a:rPr lang="zh-CN" altLang="en-US" sz="1900" b="1">
                  <a:solidFill>
                    <a:srgbClr val="FFFF00"/>
                  </a:solidFill>
                  <a:latin typeface="微软雅黑" pitchFamily="34" charset="-122"/>
                  <a:ea typeface="微软雅黑" pitchFamily="34" charset="-122"/>
                </a:rPr>
                <a:t>．机关领导干部作表率</a:t>
              </a:r>
            </a:p>
          </p:txBody>
        </p:sp>
      </p:gr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547813" y="485775"/>
            <a:ext cx="684212"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0" name="Picture 1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084888" y="1292225"/>
            <a:ext cx="244792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85698"/>
                                        </p:tgtEl>
                                        <p:attrNameLst>
                                          <p:attrName>style.visibility</p:attrName>
                                        </p:attrNameLst>
                                      </p:cBhvr>
                                      <p:to>
                                        <p:strVal val="visible"/>
                                      </p:to>
                                    </p:set>
                                    <p:anim by="(-#ppt_w*2)" calcmode="lin" valueType="num">
                                      <p:cBhvr rctx="PPT">
                                        <p:cTn id="12" dur="500" autoRev="1" fill="hold">
                                          <p:stCondLst>
                                            <p:cond delay="0"/>
                                          </p:stCondLst>
                                        </p:cTn>
                                        <p:tgtEl>
                                          <p:spTgt spid="285698"/>
                                        </p:tgtEl>
                                        <p:attrNameLst>
                                          <p:attrName>ppt_w</p:attrName>
                                        </p:attrNameLst>
                                      </p:cBhvr>
                                    </p:anim>
                                    <p:anim by="(#ppt_w*0.50)" calcmode="lin" valueType="num">
                                      <p:cBhvr>
                                        <p:cTn id="13" dur="500" decel="50000" autoRev="1" fill="hold">
                                          <p:stCondLst>
                                            <p:cond delay="0"/>
                                          </p:stCondLst>
                                        </p:cTn>
                                        <p:tgtEl>
                                          <p:spTgt spid="285698"/>
                                        </p:tgtEl>
                                        <p:attrNameLst>
                                          <p:attrName>ppt_x</p:attrName>
                                        </p:attrNameLst>
                                      </p:cBhvr>
                                    </p:anim>
                                    <p:anim from="(-#ppt_h/2)" to="(#ppt_y)" calcmode="lin" valueType="num">
                                      <p:cBhvr>
                                        <p:cTn id="14" dur="1000" fill="hold">
                                          <p:stCondLst>
                                            <p:cond delay="0"/>
                                          </p:stCondLst>
                                        </p:cTn>
                                        <p:tgtEl>
                                          <p:spTgt spid="285698"/>
                                        </p:tgtEl>
                                        <p:attrNameLst>
                                          <p:attrName>ppt_y</p:attrName>
                                        </p:attrNameLst>
                                      </p:cBhvr>
                                    </p:anim>
                                    <p:animRot by="21600000">
                                      <p:cBhvr>
                                        <p:cTn id="15" dur="1000" fill="hold">
                                          <p:stCondLst>
                                            <p:cond delay="0"/>
                                          </p:stCondLst>
                                        </p:cTn>
                                        <p:tgtEl>
                                          <p:spTgt spid="285698"/>
                                        </p:tgtEl>
                                        <p:attrNameLst>
                                          <p:attrName>r</p:attrName>
                                        </p:attrNameLst>
                                      </p:cBhvr>
                                    </p:animRot>
                                  </p:childTnLst>
                                </p:cTn>
                              </p:par>
                            </p:childTnLst>
                          </p:cTn>
                        </p:par>
                        <p:par>
                          <p:cTn id="16" fill="hold" nodeType="afterGroup">
                            <p:stCondLst>
                              <p:cond delay="3000"/>
                            </p:stCondLst>
                            <p:childTnLst>
                              <p:par>
                                <p:cTn id="17" presetID="53"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00" fill="hold"/>
                                        <p:tgtEl>
                                          <p:spTgt spid="14"/>
                                        </p:tgtEl>
                                        <p:attrNameLst>
                                          <p:attrName>ppt_w</p:attrName>
                                        </p:attrNameLst>
                                      </p:cBhvr>
                                      <p:tavLst>
                                        <p:tav tm="0">
                                          <p:val>
                                            <p:fltVal val="0"/>
                                          </p:val>
                                        </p:tav>
                                        <p:tav tm="100000">
                                          <p:val>
                                            <p:strVal val="#ppt_w"/>
                                          </p:val>
                                        </p:tav>
                                      </p:tavLst>
                                    </p:anim>
                                    <p:anim calcmode="lin" valueType="num">
                                      <p:cBhvr>
                                        <p:cTn id="20" dur="200" fill="hold"/>
                                        <p:tgtEl>
                                          <p:spTgt spid="14"/>
                                        </p:tgtEl>
                                        <p:attrNameLst>
                                          <p:attrName>ppt_h</p:attrName>
                                        </p:attrNameLst>
                                      </p:cBhvr>
                                      <p:tavLst>
                                        <p:tav tm="0">
                                          <p:val>
                                            <p:fltVal val="0"/>
                                          </p:val>
                                        </p:tav>
                                        <p:tav tm="100000">
                                          <p:val>
                                            <p:strVal val="#ppt_h"/>
                                          </p:val>
                                        </p:tav>
                                      </p:tavLst>
                                    </p:anim>
                                    <p:animEffect transition="in" filter="fade">
                                      <p:cBhvr>
                                        <p:cTn id="21" dur="200"/>
                                        <p:tgtEl>
                                          <p:spTgt spid="14"/>
                                        </p:tgtEl>
                                      </p:cBhvr>
                                    </p:animEffect>
                                  </p:childTnLst>
                                </p:cTn>
                              </p:par>
                            </p:childTnLst>
                          </p:cTn>
                        </p:par>
                        <p:par>
                          <p:cTn id="22" fill="hold" nodeType="afterGroup">
                            <p:stCondLst>
                              <p:cond delay="3200"/>
                            </p:stCondLst>
                            <p:childTnLst>
                              <p:par>
                                <p:cTn id="23" presetID="6" presetClass="emph" presetSubtype="0" fill="hold" nodeType="afterEffect">
                                  <p:stCondLst>
                                    <p:cond delay="0"/>
                                  </p:stCondLst>
                                  <p:childTnLst>
                                    <p:animScale>
                                      <p:cBhvr>
                                        <p:cTn id="24" dur="100" fill="hold"/>
                                        <p:tgtEl>
                                          <p:spTgt spid="14"/>
                                        </p:tgtEl>
                                      </p:cBhvr>
                                      <p:by x="115000" y="115000"/>
                                    </p:animScale>
                                  </p:childTnLst>
                                </p:cTn>
                              </p:par>
                              <p:par>
                                <p:cTn id="25" presetID="6" presetClass="emph" presetSubtype="0" fill="hold" nodeType="withEffect">
                                  <p:stCondLst>
                                    <p:cond delay="200"/>
                                  </p:stCondLst>
                                  <p:childTnLst>
                                    <p:animScale>
                                      <p:cBhvr>
                                        <p:cTn id="26" dur="100" fill="hold"/>
                                        <p:tgtEl>
                                          <p:spTgt spid="14"/>
                                        </p:tgtEl>
                                      </p:cBhvr>
                                      <p:by x="85000" y="85000"/>
                                    </p:animScale>
                                  </p:childTnLst>
                                </p:cTn>
                              </p:par>
                            </p:childTnLst>
                          </p:cTn>
                        </p:par>
                        <p:par>
                          <p:cTn id="27" fill="hold" nodeType="afterGroup">
                            <p:stCondLst>
                              <p:cond delay="3500"/>
                            </p:stCondLst>
                            <p:childTnLst>
                              <p:par>
                                <p:cTn id="28" presetID="6" presetClass="emph" presetSubtype="0" fill="hold" nodeType="afterEffect">
                                  <p:stCondLst>
                                    <p:cond delay="0"/>
                                  </p:stCondLst>
                                  <p:childTnLst>
                                    <p:animScale>
                                      <p:cBhvr>
                                        <p:cTn id="29" dur="100" fill="hold"/>
                                        <p:tgtEl>
                                          <p:spTgt spid="14"/>
                                        </p:tgtEl>
                                      </p:cBhvr>
                                      <p:by x="105000" y="105000"/>
                                    </p:animScale>
                                  </p:childTnLst>
                                </p:cTn>
                              </p:par>
                              <p:par>
                                <p:cTn id="30" presetID="6" presetClass="emph" presetSubtype="0" fill="hold" nodeType="withEffect">
                                  <p:stCondLst>
                                    <p:cond delay="200"/>
                                  </p:stCondLst>
                                  <p:childTnLst>
                                    <p:animScale>
                                      <p:cBhvr>
                                        <p:cTn id="31" dur="100" fill="hold"/>
                                        <p:tgtEl>
                                          <p:spTgt spid="14"/>
                                        </p:tgtEl>
                                      </p:cBhvr>
                                      <p:by x="95000" y="95000"/>
                                    </p:animScale>
                                  </p:childTnLst>
                                </p:cTn>
                              </p:par>
                            </p:childTnLst>
                          </p:cTn>
                        </p:par>
                        <p:par>
                          <p:cTn id="32" fill="hold" nodeType="afterGroup">
                            <p:stCondLst>
                              <p:cond delay="3800"/>
                            </p:stCondLst>
                            <p:childTnLst>
                              <p:par>
                                <p:cTn id="33" presetID="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4300"/>
                            </p:stCondLst>
                            <p:childTnLst>
                              <p:par>
                                <p:cTn id="38" presetID="2" presetClass="entr" presetSubtype="2" fill="hold" nodeType="afterEffect">
                                  <p:stCondLst>
                                    <p:cond delay="0"/>
                                  </p:stCondLst>
                                  <p:childTnLst>
                                    <p:set>
                                      <p:cBhvr>
                                        <p:cTn id="39" dur="1" fill="hold">
                                          <p:stCondLst>
                                            <p:cond delay="0"/>
                                          </p:stCondLst>
                                        </p:cTn>
                                        <p:tgtEl>
                                          <p:spTgt spid="285710"/>
                                        </p:tgtEl>
                                        <p:attrNameLst>
                                          <p:attrName>style.visibility</p:attrName>
                                        </p:attrNameLst>
                                      </p:cBhvr>
                                      <p:to>
                                        <p:strVal val="visible"/>
                                      </p:to>
                                    </p:set>
                                    <p:anim calcmode="lin" valueType="num">
                                      <p:cBhvr additive="base">
                                        <p:cTn id="40" dur="500" fill="hold"/>
                                        <p:tgtEl>
                                          <p:spTgt spid="285710"/>
                                        </p:tgtEl>
                                        <p:attrNameLst>
                                          <p:attrName>ppt_x</p:attrName>
                                        </p:attrNameLst>
                                      </p:cBhvr>
                                      <p:tavLst>
                                        <p:tav tm="0">
                                          <p:val>
                                            <p:strVal val="1+#ppt_w/2"/>
                                          </p:val>
                                        </p:tav>
                                        <p:tav tm="100000">
                                          <p:val>
                                            <p:strVal val="#ppt_x"/>
                                          </p:val>
                                        </p:tav>
                                      </p:tavLst>
                                    </p:anim>
                                    <p:anim calcmode="lin" valueType="num">
                                      <p:cBhvr additive="base">
                                        <p:cTn id="41" dur="500" fill="hold"/>
                                        <p:tgtEl>
                                          <p:spTgt spid="285710"/>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4800"/>
                            </p:stCondLst>
                            <p:childTnLst>
                              <p:par>
                                <p:cTn id="43" presetID="41" presetClass="entr" presetSubtype="0" fill="hold" nodeType="afterEffect">
                                  <p:stCondLst>
                                    <p:cond delay="0"/>
                                  </p:stCondLst>
                                  <p:iterate type="lt">
                                    <p:tmPct val="10000"/>
                                  </p:iterate>
                                  <p:childTnLst>
                                    <p:set>
                                      <p:cBhvr>
                                        <p:cTn id="44" dur="1" fill="hold">
                                          <p:stCondLst>
                                            <p:cond delay="0"/>
                                          </p:stCondLst>
                                        </p:cTn>
                                        <p:tgtEl>
                                          <p:spTgt spid="285702">
                                            <p:txEl>
                                              <p:pRg st="0" end="0"/>
                                            </p:txEl>
                                          </p:spTgt>
                                        </p:tgtEl>
                                        <p:attrNameLst>
                                          <p:attrName>style.visibility</p:attrName>
                                        </p:attrNameLst>
                                      </p:cBhvr>
                                      <p:to>
                                        <p:strVal val="visible"/>
                                      </p:to>
                                    </p:set>
                                    <p:anim calcmode="lin" valueType="num">
                                      <p:cBhvr>
                                        <p:cTn id="45" dur="500" fill="hold"/>
                                        <p:tgtEl>
                                          <p:spTgt spid="28570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85702">
                                            <p:txEl>
                                              <p:pRg st="0" end="0"/>
                                            </p:txEl>
                                          </p:spTgt>
                                        </p:tgtEl>
                                        <p:attrNameLst>
                                          <p:attrName>ppt_y</p:attrName>
                                        </p:attrNameLst>
                                      </p:cBhvr>
                                      <p:tavLst>
                                        <p:tav tm="0">
                                          <p:val>
                                            <p:strVal val="#ppt_y"/>
                                          </p:val>
                                        </p:tav>
                                        <p:tav tm="100000">
                                          <p:val>
                                            <p:strVal val="#ppt_y"/>
                                          </p:val>
                                        </p:tav>
                                      </p:tavLst>
                                    </p:anim>
                                    <p:anim calcmode="lin" valueType="num">
                                      <p:cBhvr>
                                        <p:cTn id="47" dur="500" fill="hold"/>
                                        <p:tgtEl>
                                          <p:spTgt spid="28570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8570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857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69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标题 9"/>
          <p:cNvSpPr>
            <a:spLocks/>
          </p:cNvSpPr>
          <p:nvPr/>
        </p:nvSpPr>
        <p:spPr bwMode="auto">
          <a:xfrm>
            <a:off x="3851275" y="2501900"/>
            <a:ext cx="6192838"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zh-CN" sz="4000">
                <a:solidFill>
                  <a:srgbClr val="ED2121"/>
                </a:solidFill>
              </a:rPr>
              <a:t>学习教育的组织领导</a:t>
            </a:r>
            <a:br>
              <a:rPr lang="zh-CN" altLang="zh-CN" sz="4000">
                <a:solidFill>
                  <a:srgbClr val="ED2121"/>
                </a:solidFill>
              </a:rPr>
            </a:br>
            <a:endParaRPr lang="en-US" altLang="zh-CN" sz="4000">
              <a:solidFill>
                <a:srgbClr val="ED2121"/>
              </a:solidFill>
            </a:endParaRPr>
          </a:p>
        </p:txBody>
      </p:sp>
      <p:sp>
        <p:nvSpPr>
          <p:cNvPr id="287747" name="标题 9"/>
          <p:cNvSpPr>
            <a:spLocks/>
          </p:cNvSpPr>
          <p:nvPr/>
        </p:nvSpPr>
        <p:spPr bwMode="auto">
          <a:xfrm>
            <a:off x="4716463" y="1277938"/>
            <a:ext cx="417671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6600"/>
              <a:t>第五篇</a:t>
            </a:r>
          </a:p>
        </p:txBody>
      </p:sp>
      <p:pic>
        <p:nvPicPr>
          <p:cNvPr id="11" name="Picture 2" descr="C:\Users\PC\Desktop\zqq\201514_0000_----------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19250" y="1062038"/>
            <a:ext cx="2616200"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87747"/>
                                        </p:tgtEl>
                                        <p:attrNameLst>
                                          <p:attrName>style.visibility</p:attrName>
                                        </p:attrNameLst>
                                      </p:cBhvr>
                                      <p:to>
                                        <p:strVal val="visible"/>
                                      </p:to>
                                    </p:set>
                                    <p:anim by="(-#ppt_w*2)" calcmode="lin" valueType="num">
                                      <p:cBhvr rctx="PPT">
                                        <p:cTn id="13" dur="500" autoRev="1" fill="hold">
                                          <p:stCondLst>
                                            <p:cond delay="0"/>
                                          </p:stCondLst>
                                        </p:cTn>
                                        <p:tgtEl>
                                          <p:spTgt spid="287747"/>
                                        </p:tgtEl>
                                        <p:attrNameLst>
                                          <p:attrName>ppt_w</p:attrName>
                                        </p:attrNameLst>
                                      </p:cBhvr>
                                    </p:anim>
                                    <p:anim by="(#ppt_w*0.50)" calcmode="lin" valueType="num">
                                      <p:cBhvr>
                                        <p:cTn id="14" dur="500" decel="50000" autoRev="1" fill="hold">
                                          <p:stCondLst>
                                            <p:cond delay="0"/>
                                          </p:stCondLst>
                                        </p:cTn>
                                        <p:tgtEl>
                                          <p:spTgt spid="287747"/>
                                        </p:tgtEl>
                                        <p:attrNameLst>
                                          <p:attrName>ppt_x</p:attrName>
                                        </p:attrNameLst>
                                      </p:cBhvr>
                                    </p:anim>
                                    <p:anim from="(-#ppt_h/2)" to="(#ppt_y)" calcmode="lin" valueType="num">
                                      <p:cBhvr>
                                        <p:cTn id="15" dur="1000" fill="hold">
                                          <p:stCondLst>
                                            <p:cond delay="0"/>
                                          </p:stCondLst>
                                        </p:cTn>
                                        <p:tgtEl>
                                          <p:spTgt spid="287747"/>
                                        </p:tgtEl>
                                        <p:attrNameLst>
                                          <p:attrName>ppt_y</p:attrName>
                                        </p:attrNameLst>
                                      </p:cBhvr>
                                    </p:anim>
                                    <p:animRot by="21600000">
                                      <p:cBhvr>
                                        <p:cTn id="16" dur="1000" fill="hold">
                                          <p:stCondLst>
                                            <p:cond delay="0"/>
                                          </p:stCondLst>
                                        </p:cTn>
                                        <p:tgtEl>
                                          <p:spTgt spid="287747"/>
                                        </p:tgtEl>
                                        <p:attrNameLst>
                                          <p:attrName>r</p:attrName>
                                        </p:attrNameLst>
                                      </p:cBhvr>
                                    </p:animRot>
                                  </p:childTnLst>
                                </p:cTn>
                              </p:par>
                            </p:childTnLst>
                          </p:cTn>
                        </p:par>
                        <p:par>
                          <p:cTn id="17" fill="hold" nodeType="afterGroup">
                            <p:stCondLst>
                              <p:cond delay="22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287746"/>
                                        </p:tgtEl>
                                        <p:attrNameLst>
                                          <p:attrName>style.visibility</p:attrName>
                                        </p:attrNameLst>
                                      </p:cBhvr>
                                      <p:to>
                                        <p:strVal val="visible"/>
                                      </p:to>
                                    </p:set>
                                    <p:anim by="(-#ppt_w*2)" calcmode="lin" valueType="num">
                                      <p:cBhvr rctx="PPT">
                                        <p:cTn id="20" dur="500" autoRev="1" fill="hold">
                                          <p:stCondLst>
                                            <p:cond delay="0"/>
                                          </p:stCondLst>
                                        </p:cTn>
                                        <p:tgtEl>
                                          <p:spTgt spid="287746"/>
                                        </p:tgtEl>
                                        <p:attrNameLst>
                                          <p:attrName>ppt_w</p:attrName>
                                        </p:attrNameLst>
                                      </p:cBhvr>
                                    </p:anim>
                                    <p:anim by="(#ppt_w*0.50)" calcmode="lin" valueType="num">
                                      <p:cBhvr>
                                        <p:cTn id="21" dur="500" decel="50000" autoRev="1" fill="hold">
                                          <p:stCondLst>
                                            <p:cond delay="0"/>
                                          </p:stCondLst>
                                        </p:cTn>
                                        <p:tgtEl>
                                          <p:spTgt spid="287746"/>
                                        </p:tgtEl>
                                        <p:attrNameLst>
                                          <p:attrName>ppt_x</p:attrName>
                                        </p:attrNameLst>
                                      </p:cBhvr>
                                    </p:anim>
                                    <p:anim from="(-#ppt_h/2)" to="(#ppt_y)" calcmode="lin" valueType="num">
                                      <p:cBhvr>
                                        <p:cTn id="22" dur="1000" fill="hold">
                                          <p:stCondLst>
                                            <p:cond delay="0"/>
                                          </p:stCondLst>
                                        </p:cTn>
                                        <p:tgtEl>
                                          <p:spTgt spid="287746"/>
                                        </p:tgtEl>
                                        <p:attrNameLst>
                                          <p:attrName>ppt_y</p:attrName>
                                        </p:attrNameLst>
                                      </p:cBhvr>
                                    </p:anim>
                                    <p:animRot by="21600000">
                                      <p:cBhvr>
                                        <p:cTn id="23" dur="1000" fill="hold">
                                          <p:stCondLst>
                                            <p:cond delay="0"/>
                                          </p:stCondLst>
                                        </p:cTn>
                                        <p:tgtEl>
                                          <p:spTgt spid="2877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6" grpId="0"/>
      <p:bldP spid="2877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标题 9"/>
          <p:cNvSpPr>
            <a:spLocks/>
          </p:cNvSpPr>
          <p:nvPr/>
        </p:nvSpPr>
        <p:spPr bwMode="auto">
          <a:xfrm>
            <a:off x="2771775" y="277813"/>
            <a:ext cx="8640763"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学习教育要层层落实责任</a:t>
            </a:r>
          </a:p>
        </p:txBody>
      </p:sp>
      <p:sp>
        <p:nvSpPr>
          <p:cNvPr id="289805" name="五边形 32"/>
          <p:cNvSpPr>
            <a:spLocks noChangeArrowheads="1"/>
          </p:cNvSpPr>
          <p:nvPr/>
        </p:nvSpPr>
        <p:spPr bwMode="auto">
          <a:xfrm>
            <a:off x="1835150" y="1200150"/>
            <a:ext cx="2108200" cy="649288"/>
          </a:xfrm>
          <a:prstGeom prst="homePlate">
            <a:avLst>
              <a:gd name="adj" fmla="val 49907"/>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289806" name="五边形 33"/>
          <p:cNvSpPr>
            <a:spLocks noChangeArrowheads="1"/>
          </p:cNvSpPr>
          <p:nvPr/>
        </p:nvSpPr>
        <p:spPr bwMode="auto">
          <a:xfrm>
            <a:off x="1835150" y="1992313"/>
            <a:ext cx="2108200" cy="647700"/>
          </a:xfrm>
          <a:prstGeom prst="homePlate">
            <a:avLst>
              <a:gd name="adj" fmla="val 50029"/>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289807" name="五边形 34"/>
          <p:cNvSpPr>
            <a:spLocks noChangeArrowheads="1"/>
          </p:cNvSpPr>
          <p:nvPr/>
        </p:nvSpPr>
        <p:spPr bwMode="auto">
          <a:xfrm>
            <a:off x="1835150" y="2714625"/>
            <a:ext cx="2108200" cy="649288"/>
          </a:xfrm>
          <a:prstGeom prst="homePlate">
            <a:avLst>
              <a:gd name="adj" fmla="val 49907"/>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289808" name="五边形 35"/>
          <p:cNvSpPr>
            <a:spLocks noChangeArrowheads="1"/>
          </p:cNvSpPr>
          <p:nvPr/>
        </p:nvSpPr>
        <p:spPr bwMode="auto">
          <a:xfrm>
            <a:off x="1835150" y="3505200"/>
            <a:ext cx="2108200" cy="647700"/>
          </a:xfrm>
          <a:prstGeom prst="homePlate">
            <a:avLst>
              <a:gd name="adj" fmla="val 50029"/>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38" name="矩形 17"/>
          <p:cNvSpPr/>
          <p:nvPr/>
        </p:nvSpPr>
        <p:spPr>
          <a:xfrm>
            <a:off x="3706813" y="1200150"/>
            <a:ext cx="5062537" cy="647700"/>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289810" name="TextBox 18"/>
          <p:cNvSpPr txBox="1">
            <a:spLocks noChangeArrowheads="1"/>
          </p:cNvSpPr>
          <p:nvPr/>
        </p:nvSpPr>
        <p:spPr bwMode="auto">
          <a:xfrm>
            <a:off x="2195513" y="1370013"/>
            <a:ext cx="12303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第一层</a:t>
            </a:r>
          </a:p>
        </p:txBody>
      </p:sp>
      <p:sp>
        <p:nvSpPr>
          <p:cNvPr id="289811" name="TextBox 41"/>
          <p:cNvSpPr txBox="1">
            <a:spLocks noChangeArrowheads="1"/>
          </p:cNvSpPr>
          <p:nvPr/>
        </p:nvSpPr>
        <p:spPr bwMode="auto">
          <a:xfrm>
            <a:off x="2195513" y="2136775"/>
            <a:ext cx="12303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第二层</a:t>
            </a:r>
          </a:p>
        </p:txBody>
      </p:sp>
      <p:sp>
        <p:nvSpPr>
          <p:cNvPr id="289812" name="TextBox 42"/>
          <p:cNvSpPr txBox="1">
            <a:spLocks noChangeArrowheads="1"/>
          </p:cNvSpPr>
          <p:nvPr/>
        </p:nvSpPr>
        <p:spPr bwMode="auto">
          <a:xfrm>
            <a:off x="2195513" y="2886075"/>
            <a:ext cx="12303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第三层</a:t>
            </a:r>
          </a:p>
        </p:txBody>
      </p:sp>
      <p:sp>
        <p:nvSpPr>
          <p:cNvPr id="289813" name="TextBox 43"/>
          <p:cNvSpPr txBox="1">
            <a:spLocks noChangeArrowheads="1"/>
          </p:cNvSpPr>
          <p:nvPr/>
        </p:nvSpPr>
        <p:spPr bwMode="auto">
          <a:xfrm>
            <a:off x="2195513" y="3643313"/>
            <a:ext cx="12303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第四层</a:t>
            </a:r>
          </a:p>
        </p:txBody>
      </p:sp>
      <p:sp>
        <p:nvSpPr>
          <p:cNvPr id="45" name="矩形 17"/>
          <p:cNvSpPr/>
          <p:nvPr/>
        </p:nvSpPr>
        <p:spPr>
          <a:xfrm>
            <a:off x="3706813" y="1992313"/>
            <a:ext cx="5062537" cy="647700"/>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48" name="矩形 17"/>
          <p:cNvSpPr/>
          <p:nvPr/>
        </p:nvSpPr>
        <p:spPr>
          <a:xfrm>
            <a:off x="3706813" y="2713038"/>
            <a:ext cx="5062537" cy="649287"/>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51" name="矩形 17"/>
          <p:cNvSpPr/>
          <p:nvPr/>
        </p:nvSpPr>
        <p:spPr>
          <a:xfrm>
            <a:off x="3706813" y="3505200"/>
            <a:ext cx="5062537" cy="647700"/>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289817" name="矩形 47"/>
          <p:cNvSpPr>
            <a:spLocks noChangeArrowheads="1"/>
          </p:cNvSpPr>
          <p:nvPr/>
        </p:nvSpPr>
        <p:spPr bwMode="auto">
          <a:xfrm>
            <a:off x="4067175" y="1349375"/>
            <a:ext cx="4643438"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latin typeface="Palatino Linotype" pitchFamily="18" charset="0"/>
                <a:ea typeface="微软雅黑" pitchFamily="34" charset="-122"/>
              </a:rPr>
              <a:t>省（自治区、直辖市）和部门（系统）党委（党组）要结合实际作出部署安排，加强具体指导。</a:t>
            </a:r>
          </a:p>
          <a:p>
            <a:pPr eaLnBrk="1" hangingPunct="1"/>
            <a:endParaRPr lang="zh-CN" altLang="en-US" sz="1200">
              <a:latin typeface="Palatino Linotype" pitchFamily="18" charset="0"/>
              <a:ea typeface="微软雅黑" pitchFamily="34" charset="-122"/>
            </a:endParaRPr>
          </a:p>
        </p:txBody>
      </p:sp>
      <p:sp>
        <p:nvSpPr>
          <p:cNvPr id="289818" name="矩形 47"/>
          <p:cNvSpPr>
            <a:spLocks noChangeArrowheads="1"/>
          </p:cNvSpPr>
          <p:nvPr/>
        </p:nvSpPr>
        <p:spPr bwMode="auto">
          <a:xfrm>
            <a:off x="4067175" y="2089150"/>
            <a:ext cx="4643438"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latin typeface="Palatino Linotype" pitchFamily="18" charset="0"/>
                <a:ea typeface="微软雅黑" pitchFamily="34" charset="-122"/>
              </a:rPr>
              <a:t>县级党委要发挥关键作用，制定具体实施方案，保障工作力量，加强督促指导把关。</a:t>
            </a:r>
          </a:p>
        </p:txBody>
      </p:sp>
      <p:sp>
        <p:nvSpPr>
          <p:cNvPr id="289819" name="矩形 47"/>
          <p:cNvSpPr>
            <a:spLocks noChangeArrowheads="1"/>
          </p:cNvSpPr>
          <p:nvPr/>
        </p:nvSpPr>
        <p:spPr bwMode="auto">
          <a:xfrm>
            <a:off x="4103688" y="2846388"/>
            <a:ext cx="4643437"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latin typeface="Palatino Linotype" pitchFamily="18" charset="0"/>
                <a:ea typeface="微软雅黑" pitchFamily="34" charset="-122"/>
              </a:rPr>
              <a:t>基层党委要对所辖党支部进行全覆盖、全过程的现场指导，帮助党支部制定学习教育计划，派员参加党支部各项活动。</a:t>
            </a:r>
          </a:p>
          <a:p>
            <a:pPr eaLnBrk="1" hangingPunct="1"/>
            <a:endParaRPr lang="zh-CN" altLang="en-US" sz="1200">
              <a:latin typeface="Palatino Linotype" pitchFamily="18" charset="0"/>
              <a:ea typeface="微软雅黑" pitchFamily="34" charset="-122"/>
            </a:endParaRPr>
          </a:p>
        </p:txBody>
      </p:sp>
      <p:sp>
        <p:nvSpPr>
          <p:cNvPr id="289820" name="矩形 47"/>
          <p:cNvSpPr>
            <a:spLocks noChangeArrowheads="1"/>
          </p:cNvSpPr>
          <p:nvPr/>
        </p:nvSpPr>
        <p:spPr bwMode="auto">
          <a:xfrm>
            <a:off x="4032250" y="3495675"/>
            <a:ext cx="4643438"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latin typeface="Palatino Linotype" pitchFamily="18" charset="0"/>
                <a:ea typeface="微软雅黑" pitchFamily="34" charset="-122"/>
              </a:rPr>
              <a:t>各级党组织书记要承担起主体责任，不仅要管好干部、带好班子，还要管好党员、带好队伍，层层传导压力，从严从实抓好学习教育。</a:t>
            </a:r>
          </a:p>
        </p:txBody>
      </p:sp>
      <p:pic>
        <p:nvPicPr>
          <p:cNvPr id="5"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124075" y="4095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89794"/>
                                        </p:tgtEl>
                                        <p:attrNameLst>
                                          <p:attrName>style.visibility</p:attrName>
                                        </p:attrNameLst>
                                      </p:cBhvr>
                                      <p:to>
                                        <p:strVal val="visible"/>
                                      </p:to>
                                    </p:set>
                                    <p:anim by="(-#ppt_w*2)" calcmode="lin" valueType="num">
                                      <p:cBhvr rctx="PPT">
                                        <p:cTn id="12" dur="500" autoRev="1" fill="hold">
                                          <p:stCondLst>
                                            <p:cond delay="0"/>
                                          </p:stCondLst>
                                        </p:cTn>
                                        <p:tgtEl>
                                          <p:spTgt spid="289794"/>
                                        </p:tgtEl>
                                        <p:attrNameLst>
                                          <p:attrName>ppt_w</p:attrName>
                                        </p:attrNameLst>
                                      </p:cBhvr>
                                    </p:anim>
                                    <p:anim by="(#ppt_w*0.50)" calcmode="lin" valueType="num">
                                      <p:cBhvr>
                                        <p:cTn id="13" dur="500" decel="50000" autoRev="1" fill="hold">
                                          <p:stCondLst>
                                            <p:cond delay="0"/>
                                          </p:stCondLst>
                                        </p:cTn>
                                        <p:tgtEl>
                                          <p:spTgt spid="289794"/>
                                        </p:tgtEl>
                                        <p:attrNameLst>
                                          <p:attrName>ppt_x</p:attrName>
                                        </p:attrNameLst>
                                      </p:cBhvr>
                                    </p:anim>
                                    <p:anim from="(-#ppt_h/2)" to="(#ppt_y)" calcmode="lin" valueType="num">
                                      <p:cBhvr>
                                        <p:cTn id="14" dur="1000" fill="hold">
                                          <p:stCondLst>
                                            <p:cond delay="0"/>
                                          </p:stCondLst>
                                        </p:cTn>
                                        <p:tgtEl>
                                          <p:spTgt spid="289794"/>
                                        </p:tgtEl>
                                        <p:attrNameLst>
                                          <p:attrName>ppt_y</p:attrName>
                                        </p:attrNameLst>
                                      </p:cBhvr>
                                    </p:anim>
                                    <p:animRot by="21600000">
                                      <p:cBhvr>
                                        <p:cTn id="15" dur="1000" fill="hold">
                                          <p:stCondLst>
                                            <p:cond delay="0"/>
                                          </p:stCondLst>
                                        </p:cTn>
                                        <p:tgtEl>
                                          <p:spTgt spid="289794"/>
                                        </p:tgtEl>
                                        <p:attrNameLst>
                                          <p:attrName>r</p:attrName>
                                        </p:attrNameLst>
                                      </p:cBhvr>
                                    </p:animRot>
                                  </p:childTnLst>
                                </p:cTn>
                              </p:par>
                            </p:childTnLst>
                          </p:cTn>
                        </p:par>
                        <p:par>
                          <p:cTn id="16" fill="hold" nodeType="afterGroup">
                            <p:stCondLst>
                              <p:cond delay="2500"/>
                            </p:stCondLst>
                            <p:childTnLst>
                              <p:par>
                                <p:cTn id="17" presetID="2" presetClass="entr" presetSubtype="8" fill="hold" grpId="0" nodeType="afterEffect">
                                  <p:stCondLst>
                                    <p:cond delay="0"/>
                                  </p:stCondLst>
                                  <p:childTnLst>
                                    <p:set>
                                      <p:cBhvr>
                                        <p:cTn id="18" dur="1" fill="hold">
                                          <p:stCondLst>
                                            <p:cond delay="0"/>
                                          </p:stCondLst>
                                        </p:cTn>
                                        <p:tgtEl>
                                          <p:spTgt spid="289810"/>
                                        </p:tgtEl>
                                        <p:attrNameLst>
                                          <p:attrName>style.visibility</p:attrName>
                                        </p:attrNameLst>
                                      </p:cBhvr>
                                      <p:to>
                                        <p:strVal val="visible"/>
                                      </p:to>
                                    </p:set>
                                    <p:anim calcmode="lin" valueType="num">
                                      <p:cBhvr additive="base">
                                        <p:cTn id="19" dur="500" fill="hold"/>
                                        <p:tgtEl>
                                          <p:spTgt spid="289810"/>
                                        </p:tgtEl>
                                        <p:attrNameLst>
                                          <p:attrName>ppt_x</p:attrName>
                                        </p:attrNameLst>
                                      </p:cBhvr>
                                      <p:tavLst>
                                        <p:tav tm="0">
                                          <p:val>
                                            <p:strVal val="0-#ppt_w/2"/>
                                          </p:val>
                                        </p:tav>
                                        <p:tav tm="100000">
                                          <p:val>
                                            <p:strVal val="#ppt_x"/>
                                          </p:val>
                                        </p:tav>
                                      </p:tavLst>
                                    </p:anim>
                                    <p:anim calcmode="lin" valueType="num">
                                      <p:cBhvr additive="base">
                                        <p:cTn id="20" dur="500" fill="hold"/>
                                        <p:tgtEl>
                                          <p:spTgt spid="2898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89805"/>
                                        </p:tgtEl>
                                        <p:attrNameLst>
                                          <p:attrName>style.visibility</p:attrName>
                                        </p:attrNameLst>
                                      </p:cBhvr>
                                      <p:to>
                                        <p:strVal val="visible"/>
                                      </p:to>
                                    </p:set>
                                    <p:anim calcmode="lin" valueType="num">
                                      <p:cBhvr additive="base">
                                        <p:cTn id="23" dur="500" fill="hold"/>
                                        <p:tgtEl>
                                          <p:spTgt spid="289805"/>
                                        </p:tgtEl>
                                        <p:attrNameLst>
                                          <p:attrName>ppt_x</p:attrName>
                                        </p:attrNameLst>
                                      </p:cBhvr>
                                      <p:tavLst>
                                        <p:tav tm="0">
                                          <p:val>
                                            <p:strVal val="0-#ppt_w/2"/>
                                          </p:val>
                                        </p:tav>
                                        <p:tav tm="100000">
                                          <p:val>
                                            <p:strVal val="#ppt_x"/>
                                          </p:val>
                                        </p:tav>
                                      </p:tavLst>
                                    </p:anim>
                                    <p:anim calcmode="lin" valueType="num">
                                      <p:cBhvr additive="base">
                                        <p:cTn id="24" dur="500" fill="hold"/>
                                        <p:tgtEl>
                                          <p:spTgt spid="28980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3000"/>
                            </p:stCondLst>
                            <p:childTnLst>
                              <p:par>
                                <p:cTn id="26" presetID="22" presetClass="entr" presetSubtype="8"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nodeType="afterGroup">
                            <p:stCondLst>
                              <p:cond delay="3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89817"/>
                                        </p:tgtEl>
                                        <p:attrNameLst>
                                          <p:attrName>style.visibility</p:attrName>
                                        </p:attrNameLst>
                                      </p:cBhvr>
                                      <p:to>
                                        <p:strVal val="visible"/>
                                      </p:to>
                                    </p:set>
                                    <p:anim calcmode="lin" valueType="num">
                                      <p:cBhvr>
                                        <p:cTn id="32" dur="500" fill="hold"/>
                                        <p:tgtEl>
                                          <p:spTgt spid="289817"/>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89817"/>
                                        </p:tgtEl>
                                        <p:attrNameLst>
                                          <p:attrName>ppt_y</p:attrName>
                                        </p:attrNameLst>
                                      </p:cBhvr>
                                      <p:tavLst>
                                        <p:tav tm="0">
                                          <p:val>
                                            <p:strVal val="#ppt_y"/>
                                          </p:val>
                                        </p:tav>
                                        <p:tav tm="100000">
                                          <p:val>
                                            <p:strVal val="#ppt_y"/>
                                          </p:val>
                                        </p:tav>
                                      </p:tavLst>
                                    </p:anim>
                                    <p:anim calcmode="lin" valueType="num">
                                      <p:cBhvr>
                                        <p:cTn id="34" dur="500" fill="hold"/>
                                        <p:tgtEl>
                                          <p:spTgt spid="289817"/>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89817"/>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89817"/>
                                        </p:tgtEl>
                                      </p:cBhvr>
                                    </p:animEffect>
                                  </p:childTnLst>
                                </p:cTn>
                              </p:par>
                            </p:childTnLst>
                          </p:cTn>
                        </p:par>
                        <p:par>
                          <p:cTn id="37" fill="hold" nodeType="afterGroup">
                            <p:stCondLst>
                              <p:cond delay="6050"/>
                            </p:stCondLst>
                            <p:childTnLst>
                              <p:par>
                                <p:cTn id="38" presetID="2" presetClass="entr" presetSubtype="8" fill="hold" grpId="0" nodeType="afterEffect">
                                  <p:stCondLst>
                                    <p:cond delay="0"/>
                                  </p:stCondLst>
                                  <p:childTnLst>
                                    <p:set>
                                      <p:cBhvr>
                                        <p:cTn id="39" dur="1" fill="hold">
                                          <p:stCondLst>
                                            <p:cond delay="0"/>
                                          </p:stCondLst>
                                        </p:cTn>
                                        <p:tgtEl>
                                          <p:spTgt spid="289806"/>
                                        </p:tgtEl>
                                        <p:attrNameLst>
                                          <p:attrName>style.visibility</p:attrName>
                                        </p:attrNameLst>
                                      </p:cBhvr>
                                      <p:to>
                                        <p:strVal val="visible"/>
                                      </p:to>
                                    </p:set>
                                    <p:anim calcmode="lin" valueType="num">
                                      <p:cBhvr additive="base">
                                        <p:cTn id="40" dur="500" fill="hold"/>
                                        <p:tgtEl>
                                          <p:spTgt spid="289806"/>
                                        </p:tgtEl>
                                        <p:attrNameLst>
                                          <p:attrName>ppt_x</p:attrName>
                                        </p:attrNameLst>
                                      </p:cBhvr>
                                      <p:tavLst>
                                        <p:tav tm="0">
                                          <p:val>
                                            <p:strVal val="0-#ppt_w/2"/>
                                          </p:val>
                                        </p:tav>
                                        <p:tav tm="100000">
                                          <p:val>
                                            <p:strVal val="#ppt_x"/>
                                          </p:val>
                                        </p:tav>
                                      </p:tavLst>
                                    </p:anim>
                                    <p:anim calcmode="lin" valueType="num">
                                      <p:cBhvr additive="base">
                                        <p:cTn id="41" dur="500" fill="hold"/>
                                        <p:tgtEl>
                                          <p:spTgt spid="28980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89811"/>
                                        </p:tgtEl>
                                        <p:attrNameLst>
                                          <p:attrName>style.visibility</p:attrName>
                                        </p:attrNameLst>
                                      </p:cBhvr>
                                      <p:to>
                                        <p:strVal val="visible"/>
                                      </p:to>
                                    </p:set>
                                    <p:anim calcmode="lin" valueType="num">
                                      <p:cBhvr additive="base">
                                        <p:cTn id="44" dur="500" fill="hold"/>
                                        <p:tgtEl>
                                          <p:spTgt spid="289811"/>
                                        </p:tgtEl>
                                        <p:attrNameLst>
                                          <p:attrName>ppt_x</p:attrName>
                                        </p:attrNameLst>
                                      </p:cBhvr>
                                      <p:tavLst>
                                        <p:tav tm="0">
                                          <p:val>
                                            <p:strVal val="0-#ppt_w/2"/>
                                          </p:val>
                                        </p:tav>
                                        <p:tav tm="100000">
                                          <p:val>
                                            <p:strVal val="#ppt_x"/>
                                          </p:val>
                                        </p:tav>
                                      </p:tavLst>
                                    </p:anim>
                                    <p:anim calcmode="lin" valueType="num">
                                      <p:cBhvr additive="base">
                                        <p:cTn id="45" dur="500" fill="hold"/>
                                        <p:tgtEl>
                                          <p:spTgt spid="289811"/>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6550"/>
                            </p:stCondLst>
                            <p:childTnLst>
                              <p:par>
                                <p:cTn id="47" presetID="22" presetClass="entr" presetSubtype="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par>
                          <p:cTn id="50" fill="hold" nodeType="afterGroup">
                            <p:stCondLst>
                              <p:cond delay="70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89818"/>
                                        </p:tgtEl>
                                        <p:attrNameLst>
                                          <p:attrName>style.visibility</p:attrName>
                                        </p:attrNameLst>
                                      </p:cBhvr>
                                      <p:to>
                                        <p:strVal val="visible"/>
                                      </p:to>
                                    </p:set>
                                    <p:anim calcmode="lin" valueType="num">
                                      <p:cBhvr>
                                        <p:cTn id="53" dur="500" fill="hold"/>
                                        <p:tgtEl>
                                          <p:spTgt spid="289818"/>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89818"/>
                                        </p:tgtEl>
                                        <p:attrNameLst>
                                          <p:attrName>ppt_y</p:attrName>
                                        </p:attrNameLst>
                                      </p:cBhvr>
                                      <p:tavLst>
                                        <p:tav tm="0">
                                          <p:val>
                                            <p:strVal val="#ppt_y"/>
                                          </p:val>
                                        </p:tav>
                                        <p:tav tm="100000">
                                          <p:val>
                                            <p:strVal val="#ppt_y"/>
                                          </p:val>
                                        </p:tav>
                                      </p:tavLst>
                                    </p:anim>
                                    <p:anim calcmode="lin" valueType="num">
                                      <p:cBhvr>
                                        <p:cTn id="55" dur="500" fill="hold"/>
                                        <p:tgtEl>
                                          <p:spTgt spid="289818"/>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8981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89818"/>
                                        </p:tgtEl>
                                      </p:cBhvr>
                                    </p:animEffect>
                                  </p:childTnLst>
                                </p:cTn>
                              </p:par>
                            </p:childTnLst>
                          </p:cTn>
                        </p:par>
                        <p:par>
                          <p:cTn id="58" fill="hold" nodeType="afterGroup">
                            <p:stCondLst>
                              <p:cond delay="9350"/>
                            </p:stCondLst>
                            <p:childTnLst>
                              <p:par>
                                <p:cTn id="59" presetID="2" presetClass="entr" presetSubtype="8" fill="hold" grpId="0" nodeType="afterEffect">
                                  <p:stCondLst>
                                    <p:cond delay="0"/>
                                  </p:stCondLst>
                                  <p:childTnLst>
                                    <p:set>
                                      <p:cBhvr>
                                        <p:cTn id="60" dur="1" fill="hold">
                                          <p:stCondLst>
                                            <p:cond delay="0"/>
                                          </p:stCondLst>
                                        </p:cTn>
                                        <p:tgtEl>
                                          <p:spTgt spid="289807"/>
                                        </p:tgtEl>
                                        <p:attrNameLst>
                                          <p:attrName>style.visibility</p:attrName>
                                        </p:attrNameLst>
                                      </p:cBhvr>
                                      <p:to>
                                        <p:strVal val="visible"/>
                                      </p:to>
                                    </p:set>
                                    <p:anim calcmode="lin" valueType="num">
                                      <p:cBhvr additive="base">
                                        <p:cTn id="61" dur="500" fill="hold"/>
                                        <p:tgtEl>
                                          <p:spTgt spid="289807"/>
                                        </p:tgtEl>
                                        <p:attrNameLst>
                                          <p:attrName>ppt_x</p:attrName>
                                        </p:attrNameLst>
                                      </p:cBhvr>
                                      <p:tavLst>
                                        <p:tav tm="0">
                                          <p:val>
                                            <p:strVal val="0-#ppt_w/2"/>
                                          </p:val>
                                        </p:tav>
                                        <p:tav tm="100000">
                                          <p:val>
                                            <p:strVal val="#ppt_x"/>
                                          </p:val>
                                        </p:tav>
                                      </p:tavLst>
                                    </p:anim>
                                    <p:anim calcmode="lin" valueType="num">
                                      <p:cBhvr additive="base">
                                        <p:cTn id="62" dur="500" fill="hold"/>
                                        <p:tgtEl>
                                          <p:spTgt spid="289807"/>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89812"/>
                                        </p:tgtEl>
                                        <p:attrNameLst>
                                          <p:attrName>style.visibility</p:attrName>
                                        </p:attrNameLst>
                                      </p:cBhvr>
                                      <p:to>
                                        <p:strVal val="visible"/>
                                      </p:to>
                                    </p:set>
                                    <p:anim calcmode="lin" valueType="num">
                                      <p:cBhvr additive="base">
                                        <p:cTn id="65" dur="500" fill="hold"/>
                                        <p:tgtEl>
                                          <p:spTgt spid="289812"/>
                                        </p:tgtEl>
                                        <p:attrNameLst>
                                          <p:attrName>ppt_x</p:attrName>
                                        </p:attrNameLst>
                                      </p:cBhvr>
                                      <p:tavLst>
                                        <p:tav tm="0">
                                          <p:val>
                                            <p:strVal val="0-#ppt_w/2"/>
                                          </p:val>
                                        </p:tav>
                                        <p:tav tm="100000">
                                          <p:val>
                                            <p:strVal val="#ppt_x"/>
                                          </p:val>
                                        </p:tav>
                                      </p:tavLst>
                                    </p:anim>
                                    <p:anim calcmode="lin" valueType="num">
                                      <p:cBhvr additive="base">
                                        <p:cTn id="66" dur="500" fill="hold"/>
                                        <p:tgtEl>
                                          <p:spTgt spid="289812"/>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9850"/>
                            </p:stCondLst>
                            <p:childTnLst>
                              <p:par>
                                <p:cTn id="68" presetID="22" presetClass="entr" presetSubtype="8" fill="hold"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ipe(left)">
                                      <p:cBhvr>
                                        <p:cTn id="70" dur="500"/>
                                        <p:tgtEl>
                                          <p:spTgt spid="48"/>
                                        </p:tgtEl>
                                      </p:cBhvr>
                                    </p:animEffect>
                                  </p:childTnLst>
                                </p:cTn>
                              </p:par>
                            </p:childTnLst>
                          </p:cTn>
                        </p:par>
                        <p:par>
                          <p:cTn id="71" fill="hold" nodeType="afterGroup">
                            <p:stCondLst>
                              <p:cond delay="103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289819"/>
                                        </p:tgtEl>
                                        <p:attrNameLst>
                                          <p:attrName>style.visibility</p:attrName>
                                        </p:attrNameLst>
                                      </p:cBhvr>
                                      <p:to>
                                        <p:strVal val="visible"/>
                                      </p:to>
                                    </p:set>
                                    <p:anim calcmode="lin" valueType="num">
                                      <p:cBhvr>
                                        <p:cTn id="74" dur="500" fill="hold"/>
                                        <p:tgtEl>
                                          <p:spTgt spid="289819"/>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289819"/>
                                        </p:tgtEl>
                                        <p:attrNameLst>
                                          <p:attrName>ppt_y</p:attrName>
                                        </p:attrNameLst>
                                      </p:cBhvr>
                                      <p:tavLst>
                                        <p:tav tm="0">
                                          <p:val>
                                            <p:strVal val="#ppt_y"/>
                                          </p:val>
                                        </p:tav>
                                        <p:tav tm="100000">
                                          <p:val>
                                            <p:strVal val="#ppt_y"/>
                                          </p:val>
                                        </p:tav>
                                      </p:tavLst>
                                    </p:anim>
                                    <p:anim calcmode="lin" valueType="num">
                                      <p:cBhvr>
                                        <p:cTn id="76" dur="500" fill="hold"/>
                                        <p:tgtEl>
                                          <p:spTgt spid="289819"/>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289819"/>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289819"/>
                                        </p:tgtEl>
                                      </p:cBhvr>
                                    </p:animEffect>
                                  </p:childTnLst>
                                </p:cTn>
                              </p:par>
                            </p:childTnLst>
                          </p:cTn>
                        </p:par>
                        <p:par>
                          <p:cTn id="79" fill="hold" nodeType="afterGroup">
                            <p:stCondLst>
                              <p:cond delay="13400"/>
                            </p:stCondLst>
                            <p:childTnLst>
                              <p:par>
                                <p:cTn id="80" presetID="2" presetClass="entr" presetSubtype="8" fill="hold" grpId="0" nodeType="afterEffect">
                                  <p:stCondLst>
                                    <p:cond delay="0"/>
                                  </p:stCondLst>
                                  <p:childTnLst>
                                    <p:set>
                                      <p:cBhvr>
                                        <p:cTn id="81" dur="1" fill="hold">
                                          <p:stCondLst>
                                            <p:cond delay="0"/>
                                          </p:stCondLst>
                                        </p:cTn>
                                        <p:tgtEl>
                                          <p:spTgt spid="289808"/>
                                        </p:tgtEl>
                                        <p:attrNameLst>
                                          <p:attrName>style.visibility</p:attrName>
                                        </p:attrNameLst>
                                      </p:cBhvr>
                                      <p:to>
                                        <p:strVal val="visible"/>
                                      </p:to>
                                    </p:set>
                                    <p:anim calcmode="lin" valueType="num">
                                      <p:cBhvr additive="base">
                                        <p:cTn id="82" dur="500" fill="hold"/>
                                        <p:tgtEl>
                                          <p:spTgt spid="289808"/>
                                        </p:tgtEl>
                                        <p:attrNameLst>
                                          <p:attrName>ppt_x</p:attrName>
                                        </p:attrNameLst>
                                      </p:cBhvr>
                                      <p:tavLst>
                                        <p:tav tm="0">
                                          <p:val>
                                            <p:strVal val="0-#ppt_w/2"/>
                                          </p:val>
                                        </p:tav>
                                        <p:tav tm="100000">
                                          <p:val>
                                            <p:strVal val="#ppt_x"/>
                                          </p:val>
                                        </p:tav>
                                      </p:tavLst>
                                    </p:anim>
                                    <p:anim calcmode="lin" valueType="num">
                                      <p:cBhvr additive="base">
                                        <p:cTn id="83" dur="500" fill="hold"/>
                                        <p:tgtEl>
                                          <p:spTgt spid="289808"/>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289813"/>
                                        </p:tgtEl>
                                        <p:attrNameLst>
                                          <p:attrName>style.visibility</p:attrName>
                                        </p:attrNameLst>
                                      </p:cBhvr>
                                      <p:to>
                                        <p:strVal val="visible"/>
                                      </p:to>
                                    </p:set>
                                    <p:anim calcmode="lin" valueType="num">
                                      <p:cBhvr additive="base">
                                        <p:cTn id="86" dur="500" fill="hold"/>
                                        <p:tgtEl>
                                          <p:spTgt spid="289813"/>
                                        </p:tgtEl>
                                        <p:attrNameLst>
                                          <p:attrName>ppt_x</p:attrName>
                                        </p:attrNameLst>
                                      </p:cBhvr>
                                      <p:tavLst>
                                        <p:tav tm="0">
                                          <p:val>
                                            <p:strVal val="0-#ppt_w/2"/>
                                          </p:val>
                                        </p:tav>
                                        <p:tav tm="100000">
                                          <p:val>
                                            <p:strVal val="#ppt_x"/>
                                          </p:val>
                                        </p:tav>
                                      </p:tavLst>
                                    </p:anim>
                                    <p:anim calcmode="lin" valueType="num">
                                      <p:cBhvr additive="base">
                                        <p:cTn id="87" dur="500" fill="hold"/>
                                        <p:tgtEl>
                                          <p:spTgt spid="289813"/>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13900"/>
                            </p:stCondLst>
                            <p:childTnLst>
                              <p:par>
                                <p:cTn id="89" presetID="22" presetClass="entr" presetSubtype="8" fill="hold" nodeType="after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wipe(left)">
                                      <p:cBhvr>
                                        <p:cTn id="91" dur="500"/>
                                        <p:tgtEl>
                                          <p:spTgt spid="51"/>
                                        </p:tgtEl>
                                      </p:cBhvr>
                                    </p:animEffect>
                                  </p:childTnLst>
                                </p:cTn>
                              </p:par>
                            </p:childTnLst>
                          </p:cTn>
                        </p:par>
                        <p:par>
                          <p:cTn id="92" fill="hold" nodeType="afterGroup">
                            <p:stCondLst>
                              <p:cond delay="1440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289820"/>
                                        </p:tgtEl>
                                        <p:attrNameLst>
                                          <p:attrName>style.visibility</p:attrName>
                                        </p:attrNameLst>
                                      </p:cBhvr>
                                      <p:to>
                                        <p:strVal val="visible"/>
                                      </p:to>
                                    </p:set>
                                    <p:anim calcmode="lin" valueType="num">
                                      <p:cBhvr>
                                        <p:cTn id="95" dur="500" fill="hold"/>
                                        <p:tgtEl>
                                          <p:spTgt spid="289820"/>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289820"/>
                                        </p:tgtEl>
                                        <p:attrNameLst>
                                          <p:attrName>ppt_y</p:attrName>
                                        </p:attrNameLst>
                                      </p:cBhvr>
                                      <p:tavLst>
                                        <p:tav tm="0">
                                          <p:val>
                                            <p:strVal val="#ppt_y"/>
                                          </p:val>
                                        </p:tav>
                                        <p:tav tm="100000">
                                          <p:val>
                                            <p:strVal val="#ppt_y"/>
                                          </p:val>
                                        </p:tav>
                                      </p:tavLst>
                                    </p:anim>
                                    <p:anim calcmode="lin" valueType="num">
                                      <p:cBhvr>
                                        <p:cTn id="97" dur="500" fill="hold"/>
                                        <p:tgtEl>
                                          <p:spTgt spid="289820"/>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289820"/>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289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4" grpId="0"/>
      <p:bldP spid="289805" grpId="0" animBg="1"/>
      <p:bldP spid="289806" grpId="0" animBg="1"/>
      <p:bldP spid="289807" grpId="0" animBg="1"/>
      <p:bldP spid="289808" grpId="0" animBg="1"/>
      <p:bldP spid="289810" grpId="0"/>
      <p:bldP spid="289811" grpId="0"/>
      <p:bldP spid="289812" grpId="0"/>
      <p:bldP spid="289813" grpId="0"/>
      <p:bldP spid="289817" grpId="0"/>
      <p:bldP spid="289818" grpId="0"/>
      <p:bldP spid="289819" grpId="0"/>
      <p:bldP spid="2898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标题 9"/>
          <p:cNvSpPr>
            <a:spLocks/>
          </p:cNvSpPr>
          <p:nvPr/>
        </p:nvSpPr>
        <p:spPr bwMode="auto">
          <a:xfrm>
            <a:off x="2700338" y="349250"/>
            <a:ext cx="69135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学习教育要强化组织保障</a:t>
            </a:r>
          </a:p>
        </p:txBody>
      </p:sp>
      <p:grpSp>
        <p:nvGrpSpPr>
          <p:cNvPr id="16" name="AutoShape 4"/>
          <p:cNvGrpSpPr>
            <a:grpSpLocks/>
          </p:cNvGrpSpPr>
          <p:nvPr/>
        </p:nvGrpSpPr>
        <p:grpSpPr bwMode="auto">
          <a:xfrm>
            <a:off x="1908175" y="1171575"/>
            <a:ext cx="6550025" cy="971550"/>
            <a:chOff x="2481" y="1190"/>
            <a:chExt cx="3075" cy="1383"/>
          </a:xfrm>
        </p:grpSpPr>
        <p:pic>
          <p:nvPicPr>
            <p:cNvPr id="291846"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91847" name="Text Box 7"/>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91848" name="Title 1"/>
          <p:cNvSpPr txBox="1">
            <a:spLocks/>
          </p:cNvSpPr>
          <p:nvPr/>
        </p:nvSpPr>
        <p:spPr bwMode="auto">
          <a:xfrm>
            <a:off x="2051050" y="1062038"/>
            <a:ext cx="614045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400" b="1">
                <a:solidFill>
                  <a:srgbClr val="FAFE5E"/>
                </a:solidFill>
                <a:latin typeface="微软雅黑" pitchFamily="34" charset="-122"/>
                <a:ea typeface="微软雅黑" pitchFamily="34" charset="-122"/>
              </a:rPr>
              <a:t>加大整顿软弱涣散基层党组织工作力度，配齐配强班子特别是带头人，健全工作制度，确保“两学一做”学习教育有人抓、有人管。</a:t>
            </a:r>
          </a:p>
        </p:txBody>
      </p:sp>
      <p:grpSp>
        <p:nvGrpSpPr>
          <p:cNvPr id="2" name="AutoShape 4"/>
          <p:cNvGrpSpPr>
            <a:grpSpLocks/>
          </p:cNvGrpSpPr>
          <p:nvPr/>
        </p:nvGrpSpPr>
        <p:grpSpPr bwMode="auto">
          <a:xfrm>
            <a:off x="1909763" y="2179638"/>
            <a:ext cx="6550025" cy="971550"/>
            <a:chOff x="2481" y="1190"/>
            <a:chExt cx="3075" cy="1383"/>
          </a:xfrm>
        </p:grpSpPr>
        <p:pic>
          <p:nvPicPr>
            <p:cNvPr id="291852"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91853" name="Text Box 13"/>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91854" name="Title 1"/>
          <p:cNvSpPr txBox="1">
            <a:spLocks/>
          </p:cNvSpPr>
          <p:nvPr/>
        </p:nvSpPr>
        <p:spPr bwMode="auto">
          <a:xfrm>
            <a:off x="2052638" y="2070100"/>
            <a:ext cx="614045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400" b="1">
                <a:solidFill>
                  <a:srgbClr val="FAFE5E"/>
                </a:solidFill>
                <a:latin typeface="微软雅黑" pitchFamily="34" charset="-122"/>
                <a:ea typeface="微软雅黑" pitchFamily="34" charset="-122"/>
              </a:rPr>
              <a:t>开展党员组织关系集中排查，摸清“口袋”党员、长期与党组织失去联系党员情况，理顺党员组织关系，努力使每名党员都纳入党组织有效管理，参加学习教育。</a:t>
            </a:r>
          </a:p>
        </p:txBody>
      </p:sp>
      <p:grpSp>
        <p:nvGrpSpPr>
          <p:cNvPr id="3" name="AutoShape 4"/>
          <p:cNvGrpSpPr>
            <a:grpSpLocks/>
          </p:cNvGrpSpPr>
          <p:nvPr/>
        </p:nvGrpSpPr>
        <p:grpSpPr bwMode="auto">
          <a:xfrm>
            <a:off x="1909763" y="3187700"/>
            <a:ext cx="6550025" cy="971550"/>
            <a:chOff x="2481" y="1190"/>
            <a:chExt cx="3075" cy="1383"/>
          </a:xfrm>
        </p:grpSpPr>
        <p:pic>
          <p:nvPicPr>
            <p:cNvPr id="291858"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91859" name="Text Box 19"/>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91860" name="Title 1"/>
          <p:cNvSpPr txBox="1">
            <a:spLocks/>
          </p:cNvSpPr>
          <p:nvPr/>
        </p:nvSpPr>
        <p:spPr bwMode="auto">
          <a:xfrm>
            <a:off x="2052638" y="3149600"/>
            <a:ext cx="614045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400" b="1">
                <a:solidFill>
                  <a:srgbClr val="FAFE5E"/>
                </a:solidFill>
                <a:latin typeface="微软雅黑" pitchFamily="34" charset="-122"/>
                <a:ea typeface="微软雅黑" pitchFamily="34" charset="-122"/>
              </a:rPr>
              <a:t>要对基层党组织书记、组织委员、组织员等党务骨干普遍进行培训，帮助他们掌握工作方法，明确工作要求。</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124075" y="4095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91842"/>
                                        </p:tgtEl>
                                        <p:attrNameLst>
                                          <p:attrName>style.visibility</p:attrName>
                                        </p:attrNameLst>
                                      </p:cBhvr>
                                      <p:to>
                                        <p:strVal val="visible"/>
                                      </p:to>
                                    </p:set>
                                    <p:anim by="(-#ppt_w*2)" calcmode="lin" valueType="num">
                                      <p:cBhvr rctx="PPT">
                                        <p:cTn id="12" dur="500" autoRev="1" fill="hold">
                                          <p:stCondLst>
                                            <p:cond delay="0"/>
                                          </p:stCondLst>
                                        </p:cTn>
                                        <p:tgtEl>
                                          <p:spTgt spid="291842"/>
                                        </p:tgtEl>
                                        <p:attrNameLst>
                                          <p:attrName>ppt_w</p:attrName>
                                        </p:attrNameLst>
                                      </p:cBhvr>
                                    </p:anim>
                                    <p:anim by="(#ppt_w*0.50)" calcmode="lin" valueType="num">
                                      <p:cBhvr>
                                        <p:cTn id="13" dur="500" decel="50000" autoRev="1" fill="hold">
                                          <p:stCondLst>
                                            <p:cond delay="0"/>
                                          </p:stCondLst>
                                        </p:cTn>
                                        <p:tgtEl>
                                          <p:spTgt spid="291842"/>
                                        </p:tgtEl>
                                        <p:attrNameLst>
                                          <p:attrName>ppt_x</p:attrName>
                                        </p:attrNameLst>
                                      </p:cBhvr>
                                    </p:anim>
                                    <p:anim from="(-#ppt_h/2)" to="(#ppt_y)" calcmode="lin" valueType="num">
                                      <p:cBhvr>
                                        <p:cTn id="14" dur="1000" fill="hold">
                                          <p:stCondLst>
                                            <p:cond delay="0"/>
                                          </p:stCondLst>
                                        </p:cTn>
                                        <p:tgtEl>
                                          <p:spTgt spid="291842"/>
                                        </p:tgtEl>
                                        <p:attrNameLst>
                                          <p:attrName>ppt_y</p:attrName>
                                        </p:attrNameLst>
                                      </p:cBhvr>
                                    </p:anim>
                                    <p:animRot by="21600000">
                                      <p:cBhvr>
                                        <p:cTn id="15" dur="1000" fill="hold">
                                          <p:stCondLst>
                                            <p:cond delay="0"/>
                                          </p:stCondLst>
                                        </p:cTn>
                                        <p:tgtEl>
                                          <p:spTgt spid="291842"/>
                                        </p:tgtEl>
                                        <p:attrNameLst>
                                          <p:attrName>r</p:attrName>
                                        </p:attrNameLst>
                                      </p:cBhvr>
                                    </p:animRot>
                                  </p:childTnLst>
                                </p:cTn>
                              </p:par>
                            </p:childTnLst>
                          </p:cTn>
                        </p:par>
                        <p:par>
                          <p:cTn id="16" fill="hold" nodeType="afterGroup">
                            <p:stCondLst>
                              <p:cond delay="2500"/>
                            </p:stCondLst>
                            <p:childTnLst>
                              <p:par>
                                <p:cTn id="17" presetID="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3000"/>
                            </p:stCondLst>
                            <p:childTnLst>
                              <p:par>
                                <p:cTn id="22" presetID="41" presetClass="entr" presetSubtype="0" fill="hold" nodeType="afterEffect">
                                  <p:stCondLst>
                                    <p:cond delay="0"/>
                                  </p:stCondLst>
                                  <p:iterate type="lt">
                                    <p:tmPct val="10000"/>
                                  </p:iterate>
                                  <p:childTnLst>
                                    <p:set>
                                      <p:cBhvr>
                                        <p:cTn id="23" dur="1" fill="hold">
                                          <p:stCondLst>
                                            <p:cond delay="0"/>
                                          </p:stCondLst>
                                        </p:cTn>
                                        <p:tgtEl>
                                          <p:spTgt spid="291848">
                                            <p:txEl>
                                              <p:pRg st="0" end="0"/>
                                            </p:txEl>
                                          </p:spTgt>
                                        </p:tgtEl>
                                        <p:attrNameLst>
                                          <p:attrName>style.visibility</p:attrName>
                                        </p:attrNameLst>
                                      </p:cBhvr>
                                      <p:to>
                                        <p:strVal val="visible"/>
                                      </p:to>
                                    </p:set>
                                    <p:anim calcmode="lin" valueType="num">
                                      <p:cBhvr>
                                        <p:cTn id="24" dur="500" fill="hold"/>
                                        <p:tgtEl>
                                          <p:spTgt spid="29184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91848">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29184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9184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91848">
                                            <p:txEl>
                                              <p:pRg st="0" end="0"/>
                                            </p:txEl>
                                          </p:spTgt>
                                        </p:tgtEl>
                                      </p:cBhvr>
                                    </p:animEffect>
                                  </p:childTnLst>
                                </p:cTn>
                              </p:par>
                            </p:childTnLst>
                          </p:cTn>
                        </p:par>
                        <p:par>
                          <p:cTn id="29" fill="hold" nodeType="afterGroup">
                            <p:stCondLst>
                              <p:cond delay="6350"/>
                            </p:stCondLst>
                            <p:childTnLst>
                              <p:par>
                                <p:cTn id="30" presetID="2" presetClass="entr" presetSubtype="4"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685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291854">
                                            <p:txEl>
                                              <p:pRg st="0" end="0"/>
                                            </p:txEl>
                                          </p:spTgt>
                                        </p:tgtEl>
                                        <p:attrNameLst>
                                          <p:attrName>style.visibility</p:attrName>
                                        </p:attrNameLst>
                                      </p:cBhvr>
                                      <p:to>
                                        <p:strVal val="visible"/>
                                      </p:to>
                                    </p:set>
                                    <p:anim calcmode="lin" valueType="num">
                                      <p:cBhvr>
                                        <p:cTn id="37" dur="500" fill="hold"/>
                                        <p:tgtEl>
                                          <p:spTgt spid="29185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91854">
                                            <p:txEl>
                                              <p:pRg st="0" end="0"/>
                                            </p:txEl>
                                          </p:spTgt>
                                        </p:tgtEl>
                                        <p:attrNameLst>
                                          <p:attrName>ppt_y</p:attrName>
                                        </p:attrNameLst>
                                      </p:cBhvr>
                                      <p:tavLst>
                                        <p:tav tm="0">
                                          <p:val>
                                            <p:strVal val="#ppt_y"/>
                                          </p:val>
                                        </p:tav>
                                        <p:tav tm="100000">
                                          <p:val>
                                            <p:strVal val="#ppt_y"/>
                                          </p:val>
                                        </p:tav>
                                      </p:tavLst>
                                    </p:anim>
                                    <p:anim calcmode="lin" valueType="num">
                                      <p:cBhvr>
                                        <p:cTn id="39" dur="500" fill="hold"/>
                                        <p:tgtEl>
                                          <p:spTgt spid="29185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9185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91854">
                                            <p:txEl>
                                              <p:pRg st="0" end="0"/>
                                            </p:txEl>
                                          </p:spTgt>
                                        </p:tgtEl>
                                      </p:cBhvr>
                                    </p:animEffect>
                                  </p:childTnLst>
                                </p:cTn>
                              </p:par>
                            </p:childTnLst>
                          </p:cTn>
                        </p:par>
                        <p:par>
                          <p:cTn id="42" fill="hold" nodeType="afterGroup">
                            <p:stCondLst>
                              <p:cond delay="1085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11350"/>
                            </p:stCondLst>
                            <p:childTnLst>
                              <p:par>
                                <p:cTn id="48" presetID="41" presetClass="entr" presetSubtype="0" fill="hold" nodeType="afterEffect">
                                  <p:stCondLst>
                                    <p:cond delay="0"/>
                                  </p:stCondLst>
                                  <p:iterate type="lt">
                                    <p:tmPct val="10000"/>
                                  </p:iterate>
                                  <p:childTnLst>
                                    <p:set>
                                      <p:cBhvr>
                                        <p:cTn id="49" dur="1" fill="hold">
                                          <p:stCondLst>
                                            <p:cond delay="0"/>
                                          </p:stCondLst>
                                        </p:cTn>
                                        <p:tgtEl>
                                          <p:spTgt spid="291860">
                                            <p:txEl>
                                              <p:pRg st="0" end="0"/>
                                            </p:txEl>
                                          </p:spTgt>
                                        </p:tgtEl>
                                        <p:attrNameLst>
                                          <p:attrName>style.visibility</p:attrName>
                                        </p:attrNameLst>
                                      </p:cBhvr>
                                      <p:to>
                                        <p:strVal val="visible"/>
                                      </p:to>
                                    </p:set>
                                    <p:anim calcmode="lin" valueType="num">
                                      <p:cBhvr>
                                        <p:cTn id="50" dur="500" fill="hold"/>
                                        <p:tgtEl>
                                          <p:spTgt spid="29186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91860">
                                            <p:txEl>
                                              <p:pRg st="0" end="0"/>
                                            </p:txEl>
                                          </p:spTgt>
                                        </p:tgtEl>
                                        <p:attrNameLst>
                                          <p:attrName>ppt_y</p:attrName>
                                        </p:attrNameLst>
                                      </p:cBhvr>
                                      <p:tavLst>
                                        <p:tav tm="0">
                                          <p:val>
                                            <p:strVal val="#ppt_y"/>
                                          </p:val>
                                        </p:tav>
                                        <p:tav tm="100000">
                                          <p:val>
                                            <p:strVal val="#ppt_y"/>
                                          </p:val>
                                        </p:tav>
                                      </p:tavLst>
                                    </p:anim>
                                    <p:anim calcmode="lin" valueType="num">
                                      <p:cBhvr>
                                        <p:cTn id="52" dur="500" fill="hold"/>
                                        <p:tgtEl>
                                          <p:spTgt spid="29186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9186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2918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标题 9"/>
          <p:cNvSpPr>
            <a:spLocks/>
          </p:cNvSpPr>
          <p:nvPr/>
        </p:nvSpPr>
        <p:spPr bwMode="auto">
          <a:xfrm>
            <a:off x="2700338" y="349250"/>
            <a:ext cx="69135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学习教育要注重分类指导</a:t>
            </a:r>
          </a:p>
        </p:txBody>
      </p:sp>
      <p:grpSp>
        <p:nvGrpSpPr>
          <p:cNvPr id="6" name="组合 5"/>
          <p:cNvGrpSpPr>
            <a:grpSpLocks/>
          </p:cNvGrpSpPr>
          <p:nvPr/>
        </p:nvGrpSpPr>
        <p:grpSpPr bwMode="auto">
          <a:xfrm>
            <a:off x="1692275" y="3105150"/>
            <a:ext cx="1725613" cy="214313"/>
            <a:chOff x="865188" y="3173686"/>
            <a:chExt cx="1943101" cy="242888"/>
          </a:xfrm>
        </p:grpSpPr>
        <p:sp>
          <p:nvSpPr>
            <p:cNvPr id="2" name="Freeform 378"/>
            <p:cNvSpPr>
              <a:spLocks/>
            </p:cNvSpPr>
            <p:nvPr/>
          </p:nvSpPr>
          <p:spPr bwMode="auto">
            <a:xfrm>
              <a:off x="865188" y="3173686"/>
              <a:ext cx="1421408" cy="242888"/>
            </a:xfrm>
            <a:custGeom>
              <a:avLst/>
              <a:gdLst>
                <a:gd name="T0" fmla="*/ 1421408 w 255"/>
                <a:gd name="T1" fmla="*/ 123312 h 65"/>
                <a:gd name="T2" fmla="*/ 1332222 w 255"/>
                <a:gd name="T3" fmla="*/ 0 h 65"/>
                <a:gd name="T4" fmla="*/ 94761 w 255"/>
                <a:gd name="T5" fmla="*/ 0 h 65"/>
                <a:gd name="T6" fmla="*/ 0 w 255"/>
                <a:gd name="T7" fmla="*/ 123312 h 65"/>
                <a:gd name="T8" fmla="*/ 0 w 255"/>
                <a:gd name="T9" fmla="*/ 123312 h 65"/>
                <a:gd name="T10" fmla="*/ 94761 w 255"/>
                <a:gd name="T11" fmla="*/ 242888 h 65"/>
                <a:gd name="T12" fmla="*/ 1332222 w 255"/>
                <a:gd name="T13" fmla="*/ 242888 h 65"/>
                <a:gd name="T14" fmla="*/ 1421408 w 255"/>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 name="Freeform 379"/>
            <p:cNvSpPr>
              <a:spLocks/>
            </p:cNvSpPr>
            <p:nvPr/>
          </p:nvSpPr>
          <p:spPr bwMode="auto">
            <a:xfrm>
              <a:off x="1847851" y="3173686"/>
              <a:ext cx="960438" cy="242888"/>
            </a:xfrm>
            <a:custGeom>
              <a:avLst/>
              <a:gdLst>
                <a:gd name="T0" fmla="*/ 960438 w 256"/>
                <a:gd name="T1" fmla="*/ 123312 h 65"/>
                <a:gd name="T2" fmla="*/ 896659 w 256"/>
                <a:gd name="T3" fmla="*/ 0 h 65"/>
                <a:gd name="T4" fmla="*/ 63779 w 256"/>
                <a:gd name="T5" fmla="*/ 0 h 65"/>
                <a:gd name="T6" fmla="*/ 0 w 256"/>
                <a:gd name="T7" fmla="*/ 123312 h 65"/>
                <a:gd name="T8" fmla="*/ 0 w 256"/>
                <a:gd name="T9" fmla="*/ 123312 h 65"/>
                <a:gd name="T10" fmla="*/ 63779 w 256"/>
                <a:gd name="T11" fmla="*/ 242888 h 65"/>
                <a:gd name="T12" fmla="*/ 896659 w 256"/>
                <a:gd name="T13" fmla="*/ 242888 h 65"/>
                <a:gd name="T14" fmla="*/ 960438 w 256"/>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 name="组合 18"/>
          <p:cNvGrpSpPr>
            <a:grpSpLocks/>
          </p:cNvGrpSpPr>
          <p:nvPr/>
        </p:nvGrpSpPr>
        <p:grpSpPr bwMode="auto">
          <a:xfrm>
            <a:off x="2409825" y="2960688"/>
            <a:ext cx="466725" cy="465137"/>
            <a:chOff x="1568451" y="3033986"/>
            <a:chExt cx="523875" cy="522288"/>
          </a:xfrm>
        </p:grpSpPr>
        <p:sp>
          <p:nvSpPr>
            <p:cNvPr id="4" name="Oval 416"/>
            <p:cNvSpPr>
              <a:spLocks noChangeArrowheads="1"/>
            </p:cNvSpPr>
            <p:nvPr/>
          </p:nvSpPr>
          <p:spPr bwMode="auto">
            <a:xfrm>
              <a:off x="1568451" y="3033986"/>
              <a:ext cx="523875" cy="52228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rgbClr val="C00000"/>
                </a:solidFill>
                <a:latin typeface="+mn-lt"/>
                <a:ea typeface="+mn-ea"/>
              </a:endParaRPr>
            </a:p>
          </p:txBody>
        </p:sp>
        <p:sp>
          <p:nvSpPr>
            <p:cNvPr id="9" name="Oval 417"/>
            <p:cNvSpPr>
              <a:spLocks noChangeArrowheads="1"/>
            </p:cNvSpPr>
            <p:nvPr/>
          </p:nvSpPr>
          <p:spPr bwMode="auto">
            <a:xfrm>
              <a:off x="1721693" y="3187286"/>
              <a:ext cx="217390" cy="215689"/>
            </a:xfrm>
            <a:prstGeom prst="ellipse">
              <a:avLst/>
            </a:prstGeom>
            <a:solidFill>
              <a:srgbClr val="FF9900"/>
            </a:solidFill>
            <a:ln>
              <a:noFill/>
            </a:ln>
            <a:extLst/>
          </p:spPr>
          <p:txBody>
            <a:bodyPr/>
            <a:lstStyle/>
            <a:p>
              <a:pPr>
                <a:defRPr/>
              </a:pPr>
              <a:endParaRPr lang="zh-CN" altLang="en-US" sz="1600" kern="0">
                <a:solidFill>
                  <a:srgbClr val="C00000"/>
                </a:solidFill>
                <a:latin typeface="+mn-lt"/>
                <a:ea typeface="+mn-ea"/>
              </a:endParaRPr>
            </a:p>
          </p:txBody>
        </p:sp>
      </p:grpSp>
      <p:sp>
        <p:nvSpPr>
          <p:cNvPr id="25" name="Freeform 5"/>
          <p:cNvSpPr>
            <a:spLocks/>
          </p:cNvSpPr>
          <p:nvPr/>
        </p:nvSpPr>
        <p:spPr bwMode="auto">
          <a:xfrm>
            <a:off x="1979613" y="1349375"/>
            <a:ext cx="1514475" cy="1531938"/>
          </a:xfrm>
          <a:custGeom>
            <a:avLst/>
            <a:gdLst>
              <a:gd name="T0" fmla="*/ 843120 w 455"/>
              <a:gd name="T1" fmla="*/ 1722438 h 459"/>
              <a:gd name="T2" fmla="*/ 1704975 w 455"/>
              <a:gd name="T3" fmla="*/ 863095 h 459"/>
              <a:gd name="T4" fmla="*/ 843120 w 455"/>
              <a:gd name="T5" fmla="*/ 0 h 459"/>
              <a:gd name="T6" fmla="*/ 0 w 455"/>
              <a:gd name="T7" fmla="*/ 694229 h 459"/>
              <a:gd name="T8" fmla="*/ 18736 w 455"/>
              <a:gd name="T9" fmla="*/ 1722438 h 459"/>
              <a:gd name="T10" fmla="*/ 843120 w 455"/>
              <a:gd name="T11" fmla="*/ 1722438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TextBox 692"/>
          <p:cNvSpPr txBox="1"/>
          <p:nvPr/>
        </p:nvSpPr>
        <p:spPr bwMode="auto">
          <a:xfrm>
            <a:off x="2125663" y="1654175"/>
            <a:ext cx="184150" cy="396875"/>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000">
              <a:solidFill>
                <a:schemeClr val="bg1"/>
              </a:solidFill>
              <a:latin typeface="微软雅黑" pitchFamily="34" charset="-122"/>
              <a:ea typeface="微软雅黑" pitchFamily="34" charset="-122"/>
              <a:cs typeface="Arial" pitchFamily="34" charset="0"/>
            </a:endParaRPr>
          </a:p>
        </p:txBody>
      </p:sp>
      <p:grpSp>
        <p:nvGrpSpPr>
          <p:cNvPr id="10" name="组合 5"/>
          <p:cNvGrpSpPr>
            <a:grpSpLocks/>
          </p:cNvGrpSpPr>
          <p:nvPr/>
        </p:nvGrpSpPr>
        <p:grpSpPr bwMode="auto">
          <a:xfrm>
            <a:off x="3492500" y="3105150"/>
            <a:ext cx="1725613" cy="214313"/>
            <a:chOff x="865188" y="3173686"/>
            <a:chExt cx="1943101" cy="242888"/>
          </a:xfrm>
        </p:grpSpPr>
        <p:sp>
          <p:nvSpPr>
            <p:cNvPr id="11" name="Freeform 378"/>
            <p:cNvSpPr>
              <a:spLocks/>
            </p:cNvSpPr>
            <p:nvPr/>
          </p:nvSpPr>
          <p:spPr bwMode="auto">
            <a:xfrm>
              <a:off x="865188" y="3173686"/>
              <a:ext cx="1421408" cy="242888"/>
            </a:xfrm>
            <a:custGeom>
              <a:avLst/>
              <a:gdLst>
                <a:gd name="T0" fmla="*/ 1421408 w 255"/>
                <a:gd name="T1" fmla="*/ 123312 h 65"/>
                <a:gd name="T2" fmla="*/ 1332222 w 255"/>
                <a:gd name="T3" fmla="*/ 0 h 65"/>
                <a:gd name="T4" fmla="*/ 94761 w 255"/>
                <a:gd name="T5" fmla="*/ 0 h 65"/>
                <a:gd name="T6" fmla="*/ 0 w 255"/>
                <a:gd name="T7" fmla="*/ 123312 h 65"/>
                <a:gd name="T8" fmla="*/ 0 w 255"/>
                <a:gd name="T9" fmla="*/ 123312 h 65"/>
                <a:gd name="T10" fmla="*/ 94761 w 255"/>
                <a:gd name="T11" fmla="*/ 242888 h 65"/>
                <a:gd name="T12" fmla="*/ 1332222 w 255"/>
                <a:gd name="T13" fmla="*/ 242888 h 65"/>
                <a:gd name="T14" fmla="*/ 1421408 w 255"/>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379"/>
            <p:cNvSpPr>
              <a:spLocks/>
            </p:cNvSpPr>
            <p:nvPr/>
          </p:nvSpPr>
          <p:spPr bwMode="auto">
            <a:xfrm>
              <a:off x="1847851" y="3173686"/>
              <a:ext cx="960438" cy="242888"/>
            </a:xfrm>
            <a:custGeom>
              <a:avLst/>
              <a:gdLst>
                <a:gd name="T0" fmla="*/ 960438 w 256"/>
                <a:gd name="T1" fmla="*/ 123312 h 65"/>
                <a:gd name="T2" fmla="*/ 896659 w 256"/>
                <a:gd name="T3" fmla="*/ 0 h 65"/>
                <a:gd name="T4" fmla="*/ 63779 w 256"/>
                <a:gd name="T5" fmla="*/ 0 h 65"/>
                <a:gd name="T6" fmla="*/ 0 w 256"/>
                <a:gd name="T7" fmla="*/ 123312 h 65"/>
                <a:gd name="T8" fmla="*/ 0 w 256"/>
                <a:gd name="T9" fmla="*/ 123312 h 65"/>
                <a:gd name="T10" fmla="*/ 63779 w 256"/>
                <a:gd name="T11" fmla="*/ 242888 h 65"/>
                <a:gd name="T12" fmla="*/ 896659 w 256"/>
                <a:gd name="T13" fmla="*/ 242888 h 65"/>
                <a:gd name="T14" fmla="*/ 960438 w 256"/>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组合 18"/>
          <p:cNvGrpSpPr>
            <a:grpSpLocks/>
          </p:cNvGrpSpPr>
          <p:nvPr/>
        </p:nvGrpSpPr>
        <p:grpSpPr bwMode="auto">
          <a:xfrm>
            <a:off x="4210050" y="2960688"/>
            <a:ext cx="466725" cy="465137"/>
            <a:chOff x="1568451" y="3033986"/>
            <a:chExt cx="523875" cy="522288"/>
          </a:xfrm>
        </p:grpSpPr>
        <p:sp>
          <p:nvSpPr>
            <p:cNvPr id="14" name="Oval 416"/>
            <p:cNvSpPr>
              <a:spLocks noChangeArrowheads="1"/>
            </p:cNvSpPr>
            <p:nvPr/>
          </p:nvSpPr>
          <p:spPr bwMode="auto">
            <a:xfrm>
              <a:off x="1568451" y="3033986"/>
              <a:ext cx="523875" cy="52228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rgbClr val="C00000"/>
                </a:solidFill>
                <a:latin typeface="+mn-lt"/>
                <a:ea typeface="+mn-ea"/>
              </a:endParaRPr>
            </a:p>
          </p:txBody>
        </p:sp>
        <p:sp>
          <p:nvSpPr>
            <p:cNvPr id="15" name="Oval 417"/>
            <p:cNvSpPr>
              <a:spLocks noChangeArrowheads="1"/>
            </p:cNvSpPr>
            <p:nvPr/>
          </p:nvSpPr>
          <p:spPr bwMode="auto">
            <a:xfrm>
              <a:off x="1721693" y="3187286"/>
              <a:ext cx="217390" cy="215689"/>
            </a:xfrm>
            <a:prstGeom prst="ellipse">
              <a:avLst/>
            </a:prstGeom>
            <a:solidFill>
              <a:srgbClr val="FF9900"/>
            </a:solidFill>
            <a:ln>
              <a:noFill/>
            </a:ln>
            <a:extLst/>
          </p:spPr>
          <p:txBody>
            <a:bodyPr/>
            <a:lstStyle/>
            <a:p>
              <a:pPr>
                <a:defRPr/>
              </a:pPr>
              <a:endParaRPr lang="zh-CN" altLang="en-US" sz="1600" kern="0">
                <a:solidFill>
                  <a:srgbClr val="C00000"/>
                </a:solidFill>
                <a:latin typeface="+mn-lt"/>
                <a:ea typeface="+mn-ea"/>
              </a:endParaRPr>
            </a:p>
          </p:txBody>
        </p:sp>
      </p:grpSp>
      <p:sp>
        <p:nvSpPr>
          <p:cNvPr id="16" name="Freeform 5"/>
          <p:cNvSpPr>
            <a:spLocks/>
          </p:cNvSpPr>
          <p:nvPr/>
        </p:nvSpPr>
        <p:spPr bwMode="auto">
          <a:xfrm>
            <a:off x="3779838" y="1349375"/>
            <a:ext cx="1514475" cy="1531938"/>
          </a:xfrm>
          <a:custGeom>
            <a:avLst/>
            <a:gdLst>
              <a:gd name="T0" fmla="*/ 843120 w 455"/>
              <a:gd name="T1" fmla="*/ 1722438 h 459"/>
              <a:gd name="T2" fmla="*/ 1704975 w 455"/>
              <a:gd name="T3" fmla="*/ 863095 h 459"/>
              <a:gd name="T4" fmla="*/ 843120 w 455"/>
              <a:gd name="T5" fmla="*/ 0 h 459"/>
              <a:gd name="T6" fmla="*/ 0 w 455"/>
              <a:gd name="T7" fmla="*/ 694229 h 459"/>
              <a:gd name="T8" fmla="*/ 18736 w 455"/>
              <a:gd name="T9" fmla="*/ 1722438 h 459"/>
              <a:gd name="T10" fmla="*/ 843120 w 455"/>
              <a:gd name="T11" fmla="*/ 1722438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TextBox 692"/>
          <p:cNvSpPr txBox="1"/>
          <p:nvPr/>
        </p:nvSpPr>
        <p:spPr bwMode="auto">
          <a:xfrm>
            <a:off x="3925888" y="1654175"/>
            <a:ext cx="184150" cy="396875"/>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000">
              <a:solidFill>
                <a:schemeClr val="bg1"/>
              </a:solidFill>
              <a:latin typeface="微软雅黑" pitchFamily="34" charset="-122"/>
              <a:ea typeface="微软雅黑" pitchFamily="34" charset="-122"/>
              <a:cs typeface="Arial" pitchFamily="34" charset="0"/>
            </a:endParaRPr>
          </a:p>
        </p:txBody>
      </p:sp>
      <p:grpSp>
        <p:nvGrpSpPr>
          <p:cNvPr id="18" name="组合 5"/>
          <p:cNvGrpSpPr>
            <a:grpSpLocks/>
          </p:cNvGrpSpPr>
          <p:nvPr/>
        </p:nvGrpSpPr>
        <p:grpSpPr bwMode="auto">
          <a:xfrm>
            <a:off x="5292725" y="3105150"/>
            <a:ext cx="1725613" cy="214313"/>
            <a:chOff x="865188" y="3173686"/>
            <a:chExt cx="1943101" cy="242888"/>
          </a:xfrm>
        </p:grpSpPr>
        <p:sp>
          <p:nvSpPr>
            <p:cNvPr id="22" name="Freeform 378"/>
            <p:cNvSpPr>
              <a:spLocks/>
            </p:cNvSpPr>
            <p:nvPr/>
          </p:nvSpPr>
          <p:spPr bwMode="auto">
            <a:xfrm>
              <a:off x="865188" y="3173686"/>
              <a:ext cx="1421408" cy="242888"/>
            </a:xfrm>
            <a:custGeom>
              <a:avLst/>
              <a:gdLst>
                <a:gd name="T0" fmla="*/ 1421408 w 255"/>
                <a:gd name="T1" fmla="*/ 123312 h 65"/>
                <a:gd name="T2" fmla="*/ 1332222 w 255"/>
                <a:gd name="T3" fmla="*/ 0 h 65"/>
                <a:gd name="T4" fmla="*/ 94761 w 255"/>
                <a:gd name="T5" fmla="*/ 0 h 65"/>
                <a:gd name="T6" fmla="*/ 0 w 255"/>
                <a:gd name="T7" fmla="*/ 123312 h 65"/>
                <a:gd name="T8" fmla="*/ 0 w 255"/>
                <a:gd name="T9" fmla="*/ 123312 h 65"/>
                <a:gd name="T10" fmla="*/ 94761 w 255"/>
                <a:gd name="T11" fmla="*/ 242888 h 65"/>
                <a:gd name="T12" fmla="*/ 1332222 w 255"/>
                <a:gd name="T13" fmla="*/ 242888 h 65"/>
                <a:gd name="T14" fmla="*/ 1421408 w 255"/>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379"/>
            <p:cNvSpPr>
              <a:spLocks/>
            </p:cNvSpPr>
            <p:nvPr/>
          </p:nvSpPr>
          <p:spPr bwMode="auto">
            <a:xfrm>
              <a:off x="1847851" y="3173686"/>
              <a:ext cx="960438" cy="242888"/>
            </a:xfrm>
            <a:custGeom>
              <a:avLst/>
              <a:gdLst>
                <a:gd name="T0" fmla="*/ 960438 w 256"/>
                <a:gd name="T1" fmla="*/ 123312 h 65"/>
                <a:gd name="T2" fmla="*/ 896659 w 256"/>
                <a:gd name="T3" fmla="*/ 0 h 65"/>
                <a:gd name="T4" fmla="*/ 63779 w 256"/>
                <a:gd name="T5" fmla="*/ 0 h 65"/>
                <a:gd name="T6" fmla="*/ 0 w 256"/>
                <a:gd name="T7" fmla="*/ 123312 h 65"/>
                <a:gd name="T8" fmla="*/ 0 w 256"/>
                <a:gd name="T9" fmla="*/ 123312 h 65"/>
                <a:gd name="T10" fmla="*/ 63779 w 256"/>
                <a:gd name="T11" fmla="*/ 242888 h 65"/>
                <a:gd name="T12" fmla="*/ 896659 w 256"/>
                <a:gd name="T13" fmla="*/ 242888 h 65"/>
                <a:gd name="T14" fmla="*/ 960438 w 256"/>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 name="组合 18"/>
          <p:cNvGrpSpPr>
            <a:grpSpLocks/>
          </p:cNvGrpSpPr>
          <p:nvPr/>
        </p:nvGrpSpPr>
        <p:grpSpPr bwMode="auto">
          <a:xfrm>
            <a:off x="6010275" y="2960688"/>
            <a:ext cx="466725" cy="465137"/>
            <a:chOff x="1568451" y="3033986"/>
            <a:chExt cx="523875" cy="522288"/>
          </a:xfrm>
        </p:grpSpPr>
        <p:sp>
          <p:nvSpPr>
            <p:cNvPr id="27" name="Oval 416"/>
            <p:cNvSpPr>
              <a:spLocks noChangeArrowheads="1"/>
            </p:cNvSpPr>
            <p:nvPr/>
          </p:nvSpPr>
          <p:spPr bwMode="auto">
            <a:xfrm>
              <a:off x="1568451" y="3033986"/>
              <a:ext cx="523875" cy="52228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rgbClr val="C00000"/>
                </a:solidFill>
                <a:latin typeface="+mn-lt"/>
                <a:ea typeface="+mn-ea"/>
              </a:endParaRPr>
            </a:p>
          </p:txBody>
        </p:sp>
        <p:sp>
          <p:nvSpPr>
            <p:cNvPr id="28" name="Oval 417"/>
            <p:cNvSpPr>
              <a:spLocks noChangeArrowheads="1"/>
            </p:cNvSpPr>
            <p:nvPr/>
          </p:nvSpPr>
          <p:spPr bwMode="auto">
            <a:xfrm>
              <a:off x="1721693" y="3187286"/>
              <a:ext cx="217390" cy="215689"/>
            </a:xfrm>
            <a:prstGeom prst="ellipse">
              <a:avLst/>
            </a:prstGeom>
            <a:solidFill>
              <a:srgbClr val="FF9900"/>
            </a:solidFill>
            <a:ln>
              <a:noFill/>
            </a:ln>
            <a:extLst/>
          </p:spPr>
          <p:txBody>
            <a:bodyPr/>
            <a:lstStyle/>
            <a:p>
              <a:pPr>
                <a:defRPr/>
              </a:pPr>
              <a:endParaRPr lang="zh-CN" altLang="en-US" sz="1600" kern="0">
                <a:solidFill>
                  <a:srgbClr val="C00000"/>
                </a:solidFill>
                <a:latin typeface="+mn-lt"/>
                <a:ea typeface="+mn-ea"/>
              </a:endParaRPr>
            </a:p>
          </p:txBody>
        </p:sp>
      </p:grpSp>
      <p:sp>
        <p:nvSpPr>
          <p:cNvPr id="29" name="Freeform 5"/>
          <p:cNvSpPr>
            <a:spLocks/>
          </p:cNvSpPr>
          <p:nvPr/>
        </p:nvSpPr>
        <p:spPr bwMode="auto">
          <a:xfrm>
            <a:off x="5580063" y="1349375"/>
            <a:ext cx="1514475" cy="1531938"/>
          </a:xfrm>
          <a:custGeom>
            <a:avLst/>
            <a:gdLst>
              <a:gd name="T0" fmla="*/ 843120 w 455"/>
              <a:gd name="T1" fmla="*/ 1722438 h 459"/>
              <a:gd name="T2" fmla="*/ 1704975 w 455"/>
              <a:gd name="T3" fmla="*/ 863095 h 459"/>
              <a:gd name="T4" fmla="*/ 843120 w 455"/>
              <a:gd name="T5" fmla="*/ 0 h 459"/>
              <a:gd name="T6" fmla="*/ 0 w 455"/>
              <a:gd name="T7" fmla="*/ 694229 h 459"/>
              <a:gd name="T8" fmla="*/ 18736 w 455"/>
              <a:gd name="T9" fmla="*/ 1722438 h 459"/>
              <a:gd name="T10" fmla="*/ 843120 w 455"/>
              <a:gd name="T11" fmla="*/ 1722438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TextBox 692"/>
          <p:cNvSpPr txBox="1"/>
          <p:nvPr/>
        </p:nvSpPr>
        <p:spPr bwMode="auto">
          <a:xfrm>
            <a:off x="5726113" y="1654175"/>
            <a:ext cx="184150" cy="396875"/>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000">
              <a:solidFill>
                <a:schemeClr val="bg1"/>
              </a:solidFill>
              <a:latin typeface="微软雅黑" pitchFamily="34" charset="-122"/>
              <a:ea typeface="微软雅黑" pitchFamily="34" charset="-122"/>
              <a:cs typeface="Arial" pitchFamily="34" charset="0"/>
            </a:endParaRPr>
          </a:p>
        </p:txBody>
      </p:sp>
      <p:grpSp>
        <p:nvGrpSpPr>
          <p:cNvPr id="31" name="组合 5"/>
          <p:cNvGrpSpPr>
            <a:grpSpLocks/>
          </p:cNvGrpSpPr>
          <p:nvPr/>
        </p:nvGrpSpPr>
        <p:grpSpPr bwMode="auto">
          <a:xfrm>
            <a:off x="7092950" y="3105150"/>
            <a:ext cx="1725613" cy="214313"/>
            <a:chOff x="865188" y="3173686"/>
            <a:chExt cx="1943101" cy="242888"/>
          </a:xfrm>
        </p:grpSpPr>
        <p:sp>
          <p:nvSpPr>
            <p:cNvPr id="7" name="Freeform 378"/>
            <p:cNvSpPr>
              <a:spLocks/>
            </p:cNvSpPr>
            <p:nvPr/>
          </p:nvSpPr>
          <p:spPr bwMode="auto">
            <a:xfrm>
              <a:off x="865188" y="3173686"/>
              <a:ext cx="1421408" cy="242888"/>
            </a:xfrm>
            <a:custGeom>
              <a:avLst/>
              <a:gdLst>
                <a:gd name="T0" fmla="*/ 1421408 w 255"/>
                <a:gd name="T1" fmla="*/ 123312 h 65"/>
                <a:gd name="T2" fmla="*/ 1332222 w 255"/>
                <a:gd name="T3" fmla="*/ 0 h 65"/>
                <a:gd name="T4" fmla="*/ 94761 w 255"/>
                <a:gd name="T5" fmla="*/ 0 h 65"/>
                <a:gd name="T6" fmla="*/ 0 w 255"/>
                <a:gd name="T7" fmla="*/ 123312 h 65"/>
                <a:gd name="T8" fmla="*/ 0 w 255"/>
                <a:gd name="T9" fmla="*/ 123312 h 65"/>
                <a:gd name="T10" fmla="*/ 94761 w 255"/>
                <a:gd name="T11" fmla="*/ 242888 h 65"/>
                <a:gd name="T12" fmla="*/ 1332222 w 255"/>
                <a:gd name="T13" fmla="*/ 242888 h 65"/>
                <a:gd name="T14" fmla="*/ 1421408 w 255"/>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379"/>
            <p:cNvSpPr>
              <a:spLocks/>
            </p:cNvSpPr>
            <p:nvPr/>
          </p:nvSpPr>
          <p:spPr bwMode="auto">
            <a:xfrm>
              <a:off x="1847851" y="3173686"/>
              <a:ext cx="960438" cy="242888"/>
            </a:xfrm>
            <a:custGeom>
              <a:avLst/>
              <a:gdLst>
                <a:gd name="T0" fmla="*/ 960438 w 256"/>
                <a:gd name="T1" fmla="*/ 123312 h 65"/>
                <a:gd name="T2" fmla="*/ 896659 w 256"/>
                <a:gd name="T3" fmla="*/ 0 h 65"/>
                <a:gd name="T4" fmla="*/ 63779 w 256"/>
                <a:gd name="T5" fmla="*/ 0 h 65"/>
                <a:gd name="T6" fmla="*/ 0 w 256"/>
                <a:gd name="T7" fmla="*/ 123312 h 65"/>
                <a:gd name="T8" fmla="*/ 0 w 256"/>
                <a:gd name="T9" fmla="*/ 123312 h 65"/>
                <a:gd name="T10" fmla="*/ 63779 w 256"/>
                <a:gd name="T11" fmla="*/ 242888 h 65"/>
                <a:gd name="T12" fmla="*/ 896659 w 256"/>
                <a:gd name="T13" fmla="*/ 242888 h 65"/>
                <a:gd name="T14" fmla="*/ 960438 w 256"/>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93888" name="组合 18"/>
          <p:cNvGrpSpPr>
            <a:grpSpLocks/>
          </p:cNvGrpSpPr>
          <p:nvPr/>
        </p:nvGrpSpPr>
        <p:grpSpPr bwMode="auto">
          <a:xfrm>
            <a:off x="7810500" y="2960688"/>
            <a:ext cx="466725" cy="465137"/>
            <a:chOff x="1568451" y="3033986"/>
            <a:chExt cx="523875" cy="522288"/>
          </a:xfrm>
        </p:grpSpPr>
        <p:sp>
          <p:nvSpPr>
            <p:cNvPr id="20" name="Oval 416"/>
            <p:cNvSpPr>
              <a:spLocks noChangeArrowheads="1"/>
            </p:cNvSpPr>
            <p:nvPr/>
          </p:nvSpPr>
          <p:spPr bwMode="auto">
            <a:xfrm>
              <a:off x="1568451" y="3033986"/>
              <a:ext cx="523875" cy="52228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rgbClr val="C00000"/>
                </a:solidFill>
                <a:latin typeface="+mn-lt"/>
                <a:ea typeface="+mn-ea"/>
              </a:endParaRPr>
            </a:p>
          </p:txBody>
        </p:sp>
        <p:sp>
          <p:nvSpPr>
            <p:cNvPr id="21" name="Oval 417"/>
            <p:cNvSpPr>
              <a:spLocks noChangeArrowheads="1"/>
            </p:cNvSpPr>
            <p:nvPr/>
          </p:nvSpPr>
          <p:spPr bwMode="auto">
            <a:xfrm>
              <a:off x="1721693" y="3187286"/>
              <a:ext cx="217390" cy="215689"/>
            </a:xfrm>
            <a:prstGeom prst="ellipse">
              <a:avLst/>
            </a:prstGeom>
            <a:solidFill>
              <a:srgbClr val="FF9900"/>
            </a:solidFill>
            <a:ln>
              <a:noFill/>
            </a:ln>
            <a:extLst/>
          </p:spPr>
          <p:txBody>
            <a:bodyPr/>
            <a:lstStyle/>
            <a:p>
              <a:pPr>
                <a:defRPr/>
              </a:pPr>
              <a:endParaRPr lang="zh-CN" altLang="en-US" sz="1600" kern="0">
                <a:solidFill>
                  <a:srgbClr val="C00000"/>
                </a:solidFill>
                <a:latin typeface="+mn-lt"/>
                <a:ea typeface="+mn-ea"/>
              </a:endParaRPr>
            </a:p>
          </p:txBody>
        </p:sp>
      </p:grpSp>
      <p:sp>
        <p:nvSpPr>
          <p:cNvPr id="293889" name="Freeform 5"/>
          <p:cNvSpPr>
            <a:spLocks/>
          </p:cNvSpPr>
          <p:nvPr/>
        </p:nvSpPr>
        <p:spPr bwMode="auto">
          <a:xfrm>
            <a:off x="7380288" y="1349375"/>
            <a:ext cx="1514475" cy="1531938"/>
          </a:xfrm>
          <a:custGeom>
            <a:avLst/>
            <a:gdLst>
              <a:gd name="T0" fmla="*/ 843120 w 455"/>
              <a:gd name="T1" fmla="*/ 1722438 h 459"/>
              <a:gd name="T2" fmla="*/ 1704975 w 455"/>
              <a:gd name="T3" fmla="*/ 863095 h 459"/>
              <a:gd name="T4" fmla="*/ 843120 w 455"/>
              <a:gd name="T5" fmla="*/ 0 h 459"/>
              <a:gd name="T6" fmla="*/ 0 w 455"/>
              <a:gd name="T7" fmla="*/ 694229 h 459"/>
              <a:gd name="T8" fmla="*/ 18736 w 455"/>
              <a:gd name="T9" fmla="*/ 1722438 h 459"/>
              <a:gd name="T10" fmla="*/ 843120 w 455"/>
              <a:gd name="T11" fmla="*/ 1722438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3891" name="TextBox 692"/>
          <p:cNvSpPr txBox="1"/>
          <p:nvPr/>
        </p:nvSpPr>
        <p:spPr bwMode="auto">
          <a:xfrm>
            <a:off x="7526338" y="1654175"/>
            <a:ext cx="184150" cy="396875"/>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000">
              <a:solidFill>
                <a:schemeClr val="bg1"/>
              </a:solidFill>
              <a:latin typeface="微软雅黑" pitchFamily="34" charset="-122"/>
              <a:ea typeface="微软雅黑" pitchFamily="34" charset="-122"/>
              <a:cs typeface="Arial" pitchFamily="34" charset="0"/>
            </a:endParaRPr>
          </a:p>
        </p:txBody>
      </p:sp>
      <p:sp>
        <p:nvSpPr>
          <p:cNvPr id="293959" name="标题 9"/>
          <p:cNvSpPr>
            <a:spLocks/>
          </p:cNvSpPr>
          <p:nvPr/>
        </p:nvSpPr>
        <p:spPr bwMode="auto">
          <a:xfrm>
            <a:off x="2124075" y="1858963"/>
            <a:ext cx="1223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000">
                <a:solidFill>
                  <a:srgbClr val="FFFF00"/>
                </a:solidFill>
              </a:rPr>
              <a:t>非公有制企业和社会组织</a:t>
            </a:r>
            <a:br>
              <a:rPr lang="zh-CN" altLang="en-US" sz="2000">
                <a:solidFill>
                  <a:srgbClr val="FFFF00"/>
                </a:solidFill>
              </a:rPr>
            </a:br>
            <a:endParaRPr lang="zh-CN" altLang="en-US" sz="2000">
              <a:solidFill>
                <a:srgbClr val="FFFF00"/>
              </a:solidFill>
            </a:endParaRPr>
          </a:p>
        </p:txBody>
      </p:sp>
      <p:sp>
        <p:nvSpPr>
          <p:cNvPr id="293960" name="标题 9"/>
          <p:cNvSpPr>
            <a:spLocks/>
          </p:cNvSpPr>
          <p:nvPr/>
        </p:nvSpPr>
        <p:spPr bwMode="auto">
          <a:xfrm>
            <a:off x="2051050" y="3365500"/>
            <a:ext cx="1296988"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1200" b="0"/>
              <a:t>可因企制宜、因岗制宜，灵活安排。</a:t>
            </a:r>
          </a:p>
        </p:txBody>
      </p:sp>
      <p:sp>
        <p:nvSpPr>
          <p:cNvPr id="293961" name="标题 9"/>
          <p:cNvSpPr>
            <a:spLocks/>
          </p:cNvSpPr>
          <p:nvPr/>
        </p:nvSpPr>
        <p:spPr bwMode="auto">
          <a:xfrm>
            <a:off x="3924300" y="1787525"/>
            <a:ext cx="1223963"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000">
                <a:solidFill>
                  <a:srgbClr val="FFFF00"/>
                </a:solidFill>
              </a:rPr>
              <a:t>党员人数少、党员流动性强的党组</a:t>
            </a:r>
          </a:p>
        </p:txBody>
      </p:sp>
      <p:sp>
        <p:nvSpPr>
          <p:cNvPr id="293963" name="标题 9"/>
          <p:cNvSpPr>
            <a:spLocks/>
          </p:cNvSpPr>
          <p:nvPr/>
        </p:nvSpPr>
        <p:spPr bwMode="auto">
          <a:xfrm>
            <a:off x="3779838" y="3587750"/>
            <a:ext cx="1296987"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1200" b="0"/>
              <a:t>可依托区域化党员服务中心，利用开放式组织生活等方式，组织党员参加学习教育。</a:t>
            </a:r>
          </a:p>
        </p:txBody>
      </p:sp>
      <p:sp>
        <p:nvSpPr>
          <p:cNvPr id="293964" name="标题 9"/>
          <p:cNvSpPr>
            <a:spLocks/>
          </p:cNvSpPr>
          <p:nvPr/>
        </p:nvSpPr>
        <p:spPr bwMode="auto">
          <a:xfrm>
            <a:off x="5724525" y="1709738"/>
            <a:ext cx="1223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000">
                <a:solidFill>
                  <a:srgbClr val="FFFF00"/>
                </a:solidFill>
              </a:rPr>
              <a:t>流动党</a:t>
            </a:r>
            <a:br>
              <a:rPr lang="zh-CN" altLang="en-US" sz="2000">
                <a:solidFill>
                  <a:srgbClr val="FFFF00"/>
                </a:solidFill>
              </a:rPr>
            </a:br>
            <a:r>
              <a:rPr lang="zh-CN" altLang="en-US" sz="2000">
                <a:solidFill>
                  <a:srgbClr val="FFFF00"/>
                </a:solidFill>
              </a:rPr>
              <a:t>员，流入地、流出地党组织</a:t>
            </a:r>
          </a:p>
        </p:txBody>
      </p:sp>
      <p:sp>
        <p:nvSpPr>
          <p:cNvPr id="293965" name="标题 9"/>
          <p:cNvSpPr>
            <a:spLocks/>
          </p:cNvSpPr>
          <p:nvPr/>
        </p:nvSpPr>
        <p:spPr bwMode="auto">
          <a:xfrm>
            <a:off x="5651500" y="3514725"/>
            <a:ext cx="1296988"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1200" b="0"/>
              <a:t>按照流入地为主的原则，把流动党员编入一个支部，就近就便参加学习教育。</a:t>
            </a:r>
          </a:p>
        </p:txBody>
      </p:sp>
      <p:sp>
        <p:nvSpPr>
          <p:cNvPr id="293966" name="标题 9"/>
          <p:cNvSpPr>
            <a:spLocks/>
          </p:cNvSpPr>
          <p:nvPr/>
        </p:nvSpPr>
        <p:spPr bwMode="auto">
          <a:xfrm>
            <a:off x="7524750" y="1716088"/>
            <a:ext cx="1223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000">
                <a:solidFill>
                  <a:srgbClr val="FFFF00"/>
                </a:solidFill>
              </a:rPr>
              <a:t>离退休干部职工党员及年老体弱党员</a:t>
            </a:r>
          </a:p>
        </p:txBody>
      </p:sp>
      <p:sp>
        <p:nvSpPr>
          <p:cNvPr id="293967" name="标题 9"/>
          <p:cNvSpPr>
            <a:spLocks/>
          </p:cNvSpPr>
          <p:nvPr/>
        </p:nvSpPr>
        <p:spPr bwMode="auto">
          <a:xfrm>
            <a:off x="7307263" y="3587750"/>
            <a:ext cx="1512887"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1200" b="0"/>
              <a:t>既要体现从严要求，又要考虑实际情况，以适当方式组织他们参加学习教育。</a:t>
            </a:r>
            <a:br>
              <a:rPr lang="zh-CN" altLang="en-US" sz="1200" b="0"/>
            </a:br>
            <a:endParaRPr lang="zh-CN" altLang="en-US" sz="1200" b="0"/>
          </a:p>
        </p:txBody>
      </p:sp>
      <p:pic>
        <p:nvPicPr>
          <p:cNvPr id="5"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51050" y="414338"/>
            <a:ext cx="684213"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93890"/>
                                        </p:tgtEl>
                                        <p:attrNameLst>
                                          <p:attrName>style.visibility</p:attrName>
                                        </p:attrNameLst>
                                      </p:cBhvr>
                                      <p:to>
                                        <p:strVal val="visible"/>
                                      </p:to>
                                    </p:set>
                                    <p:anim by="(-#ppt_w*2)" calcmode="lin" valueType="num">
                                      <p:cBhvr rctx="PPT">
                                        <p:cTn id="12" dur="500" autoRev="1" fill="hold">
                                          <p:stCondLst>
                                            <p:cond delay="0"/>
                                          </p:stCondLst>
                                        </p:cTn>
                                        <p:tgtEl>
                                          <p:spTgt spid="293890"/>
                                        </p:tgtEl>
                                        <p:attrNameLst>
                                          <p:attrName>ppt_w</p:attrName>
                                        </p:attrNameLst>
                                      </p:cBhvr>
                                    </p:anim>
                                    <p:anim by="(#ppt_w*0.50)" calcmode="lin" valueType="num">
                                      <p:cBhvr>
                                        <p:cTn id="13" dur="500" decel="50000" autoRev="1" fill="hold">
                                          <p:stCondLst>
                                            <p:cond delay="0"/>
                                          </p:stCondLst>
                                        </p:cTn>
                                        <p:tgtEl>
                                          <p:spTgt spid="293890"/>
                                        </p:tgtEl>
                                        <p:attrNameLst>
                                          <p:attrName>ppt_x</p:attrName>
                                        </p:attrNameLst>
                                      </p:cBhvr>
                                    </p:anim>
                                    <p:anim from="(-#ppt_h/2)" to="(#ppt_y)" calcmode="lin" valueType="num">
                                      <p:cBhvr>
                                        <p:cTn id="14" dur="1000" fill="hold">
                                          <p:stCondLst>
                                            <p:cond delay="0"/>
                                          </p:stCondLst>
                                        </p:cTn>
                                        <p:tgtEl>
                                          <p:spTgt spid="293890"/>
                                        </p:tgtEl>
                                        <p:attrNameLst>
                                          <p:attrName>ppt_y</p:attrName>
                                        </p:attrNameLst>
                                      </p:cBhvr>
                                    </p:anim>
                                    <p:animRot by="21600000">
                                      <p:cBhvr>
                                        <p:cTn id="15" dur="1000" fill="hold">
                                          <p:stCondLst>
                                            <p:cond delay="0"/>
                                          </p:stCondLst>
                                        </p:cTn>
                                        <p:tgtEl>
                                          <p:spTgt spid="293890"/>
                                        </p:tgtEl>
                                        <p:attrNameLst>
                                          <p:attrName>r</p:attrName>
                                        </p:attrNameLst>
                                      </p:cBhvr>
                                    </p:animRot>
                                  </p:childTnLst>
                                </p:cTn>
                              </p:par>
                            </p:childTnLst>
                          </p:cTn>
                        </p:par>
                        <p:par>
                          <p:cTn id="16" fill="hold" nodeType="afterGroup">
                            <p:stCondLst>
                              <p:cond delay="2500"/>
                            </p:stCondLst>
                            <p:childTnLst>
                              <p:par>
                                <p:cTn id="17" presetID="53"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nodeType="afterGroup">
                            <p:stCondLst>
                              <p:cond delay="30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nodeType="afterGroup">
                            <p:stCondLst>
                              <p:cond delay="3500"/>
                            </p:stCondLst>
                            <p:childTnLst>
                              <p:par>
                                <p:cTn id="27" presetID="53" presetClass="entr" presetSubtype="1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200" fill="hold"/>
                                        <p:tgtEl>
                                          <p:spTgt spid="19"/>
                                        </p:tgtEl>
                                        <p:attrNameLst>
                                          <p:attrName>ppt_w</p:attrName>
                                        </p:attrNameLst>
                                      </p:cBhvr>
                                      <p:tavLst>
                                        <p:tav tm="0">
                                          <p:val>
                                            <p:fltVal val="0"/>
                                          </p:val>
                                        </p:tav>
                                        <p:tav tm="100000">
                                          <p:val>
                                            <p:strVal val="#ppt_w"/>
                                          </p:val>
                                        </p:tav>
                                      </p:tavLst>
                                    </p:anim>
                                    <p:anim calcmode="lin" valueType="num">
                                      <p:cBhvr>
                                        <p:cTn id="30" dur="200" fill="hold"/>
                                        <p:tgtEl>
                                          <p:spTgt spid="19"/>
                                        </p:tgtEl>
                                        <p:attrNameLst>
                                          <p:attrName>ppt_h</p:attrName>
                                        </p:attrNameLst>
                                      </p:cBhvr>
                                      <p:tavLst>
                                        <p:tav tm="0">
                                          <p:val>
                                            <p:fltVal val="0"/>
                                          </p:val>
                                        </p:tav>
                                        <p:tav tm="100000">
                                          <p:val>
                                            <p:strVal val="#ppt_h"/>
                                          </p:val>
                                        </p:tav>
                                      </p:tavLst>
                                    </p:anim>
                                    <p:animEffect transition="in" filter="fade">
                                      <p:cBhvr>
                                        <p:cTn id="31" dur="200"/>
                                        <p:tgtEl>
                                          <p:spTgt spid="19"/>
                                        </p:tgtEl>
                                      </p:cBhvr>
                                    </p:animEffect>
                                  </p:childTnLst>
                                </p:cTn>
                              </p:par>
                              <p:par>
                                <p:cTn id="32" presetID="6" presetClass="emph" presetSubtype="0" autoRev="1" fill="hold" nodeType="withEffect">
                                  <p:stCondLst>
                                    <p:cond delay="200"/>
                                  </p:stCondLst>
                                  <p:childTnLst>
                                    <p:animScale>
                                      <p:cBhvr>
                                        <p:cTn id="33" dur="100" fill="hold"/>
                                        <p:tgtEl>
                                          <p:spTgt spid="19"/>
                                        </p:tgtEl>
                                      </p:cBhvr>
                                      <p:by x="130000" y="130000"/>
                                    </p:animScale>
                                  </p:childTnLst>
                                </p:cTn>
                              </p:par>
                            </p:childTnLst>
                          </p:cTn>
                        </p:par>
                        <p:par>
                          <p:cTn id="34" fill="hold" nodeType="afterGroup">
                            <p:stCondLst>
                              <p:cond delay="3900"/>
                            </p:stCondLst>
                            <p:childTnLst>
                              <p:par>
                                <p:cTn id="35" presetID="53"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nodeType="afterGroup">
                            <p:stCondLst>
                              <p:cond delay="440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nodeType="afterGroup">
                            <p:stCondLst>
                              <p:cond delay="4900"/>
                            </p:stCondLst>
                            <p:childTnLst>
                              <p:par>
                                <p:cTn id="45" presetID="53" presetClass="entr" presetSubtype="16"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200" fill="hold"/>
                                        <p:tgtEl>
                                          <p:spTgt spid="13"/>
                                        </p:tgtEl>
                                        <p:attrNameLst>
                                          <p:attrName>ppt_w</p:attrName>
                                        </p:attrNameLst>
                                      </p:cBhvr>
                                      <p:tavLst>
                                        <p:tav tm="0">
                                          <p:val>
                                            <p:fltVal val="0"/>
                                          </p:val>
                                        </p:tav>
                                        <p:tav tm="100000">
                                          <p:val>
                                            <p:strVal val="#ppt_w"/>
                                          </p:val>
                                        </p:tav>
                                      </p:tavLst>
                                    </p:anim>
                                    <p:anim calcmode="lin" valueType="num">
                                      <p:cBhvr>
                                        <p:cTn id="48" dur="200" fill="hold"/>
                                        <p:tgtEl>
                                          <p:spTgt spid="13"/>
                                        </p:tgtEl>
                                        <p:attrNameLst>
                                          <p:attrName>ppt_h</p:attrName>
                                        </p:attrNameLst>
                                      </p:cBhvr>
                                      <p:tavLst>
                                        <p:tav tm="0">
                                          <p:val>
                                            <p:fltVal val="0"/>
                                          </p:val>
                                        </p:tav>
                                        <p:tav tm="100000">
                                          <p:val>
                                            <p:strVal val="#ppt_h"/>
                                          </p:val>
                                        </p:tav>
                                      </p:tavLst>
                                    </p:anim>
                                    <p:animEffect transition="in" filter="fade">
                                      <p:cBhvr>
                                        <p:cTn id="49" dur="200"/>
                                        <p:tgtEl>
                                          <p:spTgt spid="13"/>
                                        </p:tgtEl>
                                      </p:cBhvr>
                                    </p:animEffect>
                                  </p:childTnLst>
                                </p:cTn>
                              </p:par>
                              <p:par>
                                <p:cTn id="50" presetID="6" presetClass="emph" presetSubtype="0" autoRev="1" fill="hold" nodeType="withEffect">
                                  <p:stCondLst>
                                    <p:cond delay="200"/>
                                  </p:stCondLst>
                                  <p:childTnLst>
                                    <p:animScale>
                                      <p:cBhvr>
                                        <p:cTn id="51" dur="100" fill="hold"/>
                                        <p:tgtEl>
                                          <p:spTgt spid="13"/>
                                        </p:tgtEl>
                                      </p:cBhvr>
                                      <p:by x="130000" y="130000"/>
                                    </p:animScale>
                                  </p:childTnLst>
                                </p:cTn>
                              </p:par>
                            </p:childTnLst>
                          </p:cTn>
                        </p:par>
                        <p:par>
                          <p:cTn id="52" fill="hold" nodeType="afterGroup">
                            <p:stCondLst>
                              <p:cond delay="5300"/>
                            </p:stCondLst>
                            <p:childTnLst>
                              <p:par>
                                <p:cTn id="53" presetID="53"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childTnLst>
                          </p:cTn>
                        </p:par>
                        <p:par>
                          <p:cTn id="58" fill="hold" nodeType="afterGroup">
                            <p:stCondLst>
                              <p:cond delay="5800"/>
                            </p:stCondLst>
                            <p:childTnLst>
                              <p:par>
                                <p:cTn id="59" presetID="22" presetClass="entr" presetSubtype="8"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par>
                          <p:cTn id="62" fill="hold" nodeType="afterGroup">
                            <p:stCondLst>
                              <p:cond delay="6300"/>
                            </p:stCondLst>
                            <p:childTnLst>
                              <p:par>
                                <p:cTn id="63" presetID="53" presetClass="entr" presetSubtype="16"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200" fill="hold"/>
                                        <p:tgtEl>
                                          <p:spTgt spid="24"/>
                                        </p:tgtEl>
                                        <p:attrNameLst>
                                          <p:attrName>ppt_w</p:attrName>
                                        </p:attrNameLst>
                                      </p:cBhvr>
                                      <p:tavLst>
                                        <p:tav tm="0">
                                          <p:val>
                                            <p:fltVal val="0"/>
                                          </p:val>
                                        </p:tav>
                                        <p:tav tm="100000">
                                          <p:val>
                                            <p:strVal val="#ppt_w"/>
                                          </p:val>
                                        </p:tav>
                                      </p:tavLst>
                                    </p:anim>
                                    <p:anim calcmode="lin" valueType="num">
                                      <p:cBhvr>
                                        <p:cTn id="66" dur="200" fill="hold"/>
                                        <p:tgtEl>
                                          <p:spTgt spid="24"/>
                                        </p:tgtEl>
                                        <p:attrNameLst>
                                          <p:attrName>ppt_h</p:attrName>
                                        </p:attrNameLst>
                                      </p:cBhvr>
                                      <p:tavLst>
                                        <p:tav tm="0">
                                          <p:val>
                                            <p:fltVal val="0"/>
                                          </p:val>
                                        </p:tav>
                                        <p:tav tm="100000">
                                          <p:val>
                                            <p:strVal val="#ppt_h"/>
                                          </p:val>
                                        </p:tav>
                                      </p:tavLst>
                                    </p:anim>
                                    <p:animEffect transition="in" filter="fade">
                                      <p:cBhvr>
                                        <p:cTn id="67" dur="200"/>
                                        <p:tgtEl>
                                          <p:spTgt spid="24"/>
                                        </p:tgtEl>
                                      </p:cBhvr>
                                    </p:animEffect>
                                  </p:childTnLst>
                                </p:cTn>
                              </p:par>
                              <p:par>
                                <p:cTn id="68" presetID="6" presetClass="emph" presetSubtype="0" autoRev="1" fill="hold" nodeType="withEffect">
                                  <p:stCondLst>
                                    <p:cond delay="200"/>
                                  </p:stCondLst>
                                  <p:childTnLst>
                                    <p:animScale>
                                      <p:cBhvr>
                                        <p:cTn id="69" dur="100" fill="hold"/>
                                        <p:tgtEl>
                                          <p:spTgt spid="24"/>
                                        </p:tgtEl>
                                      </p:cBhvr>
                                      <p:by x="130000" y="130000"/>
                                    </p:animScale>
                                  </p:childTnLst>
                                </p:cTn>
                              </p:par>
                            </p:childTnLst>
                          </p:cTn>
                        </p:par>
                        <p:par>
                          <p:cTn id="70" fill="hold" nodeType="afterGroup">
                            <p:stCondLst>
                              <p:cond delay="6700"/>
                            </p:stCondLst>
                            <p:childTnLst>
                              <p:par>
                                <p:cTn id="71" presetID="53" presetClass="entr" presetSubtype="0" fill="hold" grpId="0" nodeType="afterEffect">
                                  <p:stCondLst>
                                    <p:cond delay="0"/>
                                  </p:stCondLst>
                                  <p:childTnLst>
                                    <p:set>
                                      <p:cBhvr>
                                        <p:cTn id="72" dur="1" fill="hold">
                                          <p:stCondLst>
                                            <p:cond delay="0"/>
                                          </p:stCondLst>
                                        </p:cTn>
                                        <p:tgtEl>
                                          <p:spTgt spid="293889"/>
                                        </p:tgtEl>
                                        <p:attrNameLst>
                                          <p:attrName>style.visibility</p:attrName>
                                        </p:attrNameLst>
                                      </p:cBhvr>
                                      <p:to>
                                        <p:strVal val="visible"/>
                                      </p:to>
                                    </p:set>
                                    <p:anim calcmode="lin" valueType="num">
                                      <p:cBhvr>
                                        <p:cTn id="73" dur="500" fill="hold"/>
                                        <p:tgtEl>
                                          <p:spTgt spid="293889"/>
                                        </p:tgtEl>
                                        <p:attrNameLst>
                                          <p:attrName>ppt_w</p:attrName>
                                        </p:attrNameLst>
                                      </p:cBhvr>
                                      <p:tavLst>
                                        <p:tav tm="0">
                                          <p:val>
                                            <p:fltVal val="0"/>
                                          </p:val>
                                        </p:tav>
                                        <p:tav tm="100000">
                                          <p:val>
                                            <p:strVal val="#ppt_w"/>
                                          </p:val>
                                        </p:tav>
                                      </p:tavLst>
                                    </p:anim>
                                    <p:anim calcmode="lin" valueType="num">
                                      <p:cBhvr>
                                        <p:cTn id="74" dur="500" fill="hold"/>
                                        <p:tgtEl>
                                          <p:spTgt spid="293889"/>
                                        </p:tgtEl>
                                        <p:attrNameLst>
                                          <p:attrName>ppt_h</p:attrName>
                                        </p:attrNameLst>
                                      </p:cBhvr>
                                      <p:tavLst>
                                        <p:tav tm="0">
                                          <p:val>
                                            <p:fltVal val="0"/>
                                          </p:val>
                                        </p:tav>
                                        <p:tav tm="100000">
                                          <p:val>
                                            <p:strVal val="#ppt_h"/>
                                          </p:val>
                                        </p:tav>
                                      </p:tavLst>
                                    </p:anim>
                                    <p:animEffect transition="in" filter="fade">
                                      <p:cBhvr>
                                        <p:cTn id="75" dur="500"/>
                                        <p:tgtEl>
                                          <p:spTgt spid="293889"/>
                                        </p:tgtEl>
                                      </p:cBhvr>
                                    </p:animEffect>
                                  </p:childTnLst>
                                </p:cTn>
                              </p:par>
                            </p:childTnLst>
                          </p:cTn>
                        </p:par>
                        <p:par>
                          <p:cTn id="76" fill="hold" nodeType="afterGroup">
                            <p:stCondLst>
                              <p:cond delay="7200"/>
                            </p:stCondLst>
                            <p:childTnLst>
                              <p:par>
                                <p:cTn id="77" presetID="22" presetClass="entr" presetSubtype="8"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wipe(left)">
                                      <p:cBhvr>
                                        <p:cTn id="79" dur="500"/>
                                        <p:tgtEl>
                                          <p:spTgt spid="31"/>
                                        </p:tgtEl>
                                      </p:cBhvr>
                                    </p:animEffect>
                                  </p:childTnLst>
                                </p:cTn>
                              </p:par>
                            </p:childTnLst>
                          </p:cTn>
                        </p:par>
                        <p:par>
                          <p:cTn id="80" fill="hold" nodeType="afterGroup">
                            <p:stCondLst>
                              <p:cond delay="7700"/>
                            </p:stCondLst>
                            <p:childTnLst>
                              <p:par>
                                <p:cTn id="81" presetID="53" presetClass="entr" presetSubtype="16" fill="hold" nodeType="afterEffect">
                                  <p:stCondLst>
                                    <p:cond delay="0"/>
                                  </p:stCondLst>
                                  <p:childTnLst>
                                    <p:set>
                                      <p:cBhvr>
                                        <p:cTn id="82" dur="1" fill="hold">
                                          <p:stCondLst>
                                            <p:cond delay="0"/>
                                          </p:stCondLst>
                                        </p:cTn>
                                        <p:tgtEl>
                                          <p:spTgt spid="293888"/>
                                        </p:tgtEl>
                                        <p:attrNameLst>
                                          <p:attrName>style.visibility</p:attrName>
                                        </p:attrNameLst>
                                      </p:cBhvr>
                                      <p:to>
                                        <p:strVal val="visible"/>
                                      </p:to>
                                    </p:set>
                                    <p:anim calcmode="lin" valueType="num">
                                      <p:cBhvr>
                                        <p:cTn id="83" dur="200" fill="hold"/>
                                        <p:tgtEl>
                                          <p:spTgt spid="293888"/>
                                        </p:tgtEl>
                                        <p:attrNameLst>
                                          <p:attrName>ppt_w</p:attrName>
                                        </p:attrNameLst>
                                      </p:cBhvr>
                                      <p:tavLst>
                                        <p:tav tm="0">
                                          <p:val>
                                            <p:fltVal val="0"/>
                                          </p:val>
                                        </p:tav>
                                        <p:tav tm="100000">
                                          <p:val>
                                            <p:strVal val="#ppt_w"/>
                                          </p:val>
                                        </p:tav>
                                      </p:tavLst>
                                    </p:anim>
                                    <p:anim calcmode="lin" valueType="num">
                                      <p:cBhvr>
                                        <p:cTn id="84" dur="200" fill="hold"/>
                                        <p:tgtEl>
                                          <p:spTgt spid="293888"/>
                                        </p:tgtEl>
                                        <p:attrNameLst>
                                          <p:attrName>ppt_h</p:attrName>
                                        </p:attrNameLst>
                                      </p:cBhvr>
                                      <p:tavLst>
                                        <p:tav tm="0">
                                          <p:val>
                                            <p:fltVal val="0"/>
                                          </p:val>
                                        </p:tav>
                                        <p:tav tm="100000">
                                          <p:val>
                                            <p:strVal val="#ppt_h"/>
                                          </p:val>
                                        </p:tav>
                                      </p:tavLst>
                                    </p:anim>
                                    <p:animEffect transition="in" filter="fade">
                                      <p:cBhvr>
                                        <p:cTn id="85" dur="200"/>
                                        <p:tgtEl>
                                          <p:spTgt spid="293888"/>
                                        </p:tgtEl>
                                      </p:cBhvr>
                                    </p:animEffect>
                                  </p:childTnLst>
                                </p:cTn>
                              </p:par>
                              <p:par>
                                <p:cTn id="86" presetID="6" presetClass="emph" presetSubtype="0" autoRev="1" fill="hold" nodeType="withEffect">
                                  <p:stCondLst>
                                    <p:cond delay="200"/>
                                  </p:stCondLst>
                                  <p:childTnLst>
                                    <p:animScale>
                                      <p:cBhvr>
                                        <p:cTn id="87" dur="100" fill="hold"/>
                                        <p:tgtEl>
                                          <p:spTgt spid="293888"/>
                                        </p:tgtEl>
                                      </p:cBhvr>
                                      <p:by x="130000" y="130000"/>
                                    </p:animScale>
                                  </p:childTnLst>
                                </p:cTn>
                              </p:par>
                            </p:childTnLst>
                          </p:cTn>
                        </p:par>
                        <p:par>
                          <p:cTn id="88" fill="hold" nodeType="afterGroup">
                            <p:stCondLst>
                              <p:cond delay="8100"/>
                            </p:stCondLst>
                            <p:childTnLst>
                              <p:par>
                                <p:cTn id="89" presetID="45" presetClass="entr" presetSubtype="0" fill="hold" grpId="0" nodeType="afterEffect">
                                  <p:stCondLst>
                                    <p:cond delay="0"/>
                                  </p:stCondLst>
                                  <p:iterate type="lt">
                                    <p:tmPct val="10000"/>
                                  </p:iterate>
                                  <p:childTnLst>
                                    <p:set>
                                      <p:cBhvr>
                                        <p:cTn id="90" dur="1" fill="hold">
                                          <p:stCondLst>
                                            <p:cond delay="0"/>
                                          </p:stCondLst>
                                        </p:cTn>
                                        <p:tgtEl>
                                          <p:spTgt spid="293959"/>
                                        </p:tgtEl>
                                        <p:attrNameLst>
                                          <p:attrName>style.visibility</p:attrName>
                                        </p:attrNameLst>
                                      </p:cBhvr>
                                      <p:to>
                                        <p:strVal val="visible"/>
                                      </p:to>
                                    </p:set>
                                    <p:animEffect transition="in" filter="fade">
                                      <p:cBhvr>
                                        <p:cTn id="91" dur="1000"/>
                                        <p:tgtEl>
                                          <p:spTgt spid="293959"/>
                                        </p:tgtEl>
                                      </p:cBhvr>
                                    </p:animEffect>
                                    <p:anim calcmode="lin" valueType="num">
                                      <p:cBhvr>
                                        <p:cTn id="92" dur="1000" fill="hold"/>
                                        <p:tgtEl>
                                          <p:spTgt spid="293959"/>
                                        </p:tgtEl>
                                        <p:attrNameLst>
                                          <p:attrName>ppt_w</p:attrName>
                                        </p:attrNameLst>
                                      </p:cBhvr>
                                      <p:tavLst>
                                        <p:tav tm="0" fmla="#ppt_w*sin(2.5*pi*$)">
                                          <p:val>
                                            <p:fltVal val="0"/>
                                          </p:val>
                                        </p:tav>
                                        <p:tav tm="100000">
                                          <p:val>
                                            <p:fltVal val="1"/>
                                          </p:val>
                                        </p:tav>
                                      </p:tavLst>
                                    </p:anim>
                                    <p:anim calcmode="lin" valueType="num">
                                      <p:cBhvr>
                                        <p:cTn id="93" dur="1000" fill="hold"/>
                                        <p:tgtEl>
                                          <p:spTgt spid="293959"/>
                                        </p:tgtEl>
                                        <p:attrNameLst>
                                          <p:attrName>ppt_h</p:attrName>
                                        </p:attrNameLst>
                                      </p:cBhvr>
                                      <p:tavLst>
                                        <p:tav tm="0">
                                          <p:val>
                                            <p:strVal val="#ppt_h"/>
                                          </p:val>
                                        </p:tav>
                                        <p:tav tm="100000">
                                          <p:val>
                                            <p:strVal val="#ppt_h"/>
                                          </p:val>
                                        </p:tav>
                                      </p:tavLst>
                                    </p:anim>
                                  </p:childTnLst>
                                </p:cTn>
                              </p:par>
                            </p:childTnLst>
                          </p:cTn>
                        </p:par>
                        <p:par>
                          <p:cTn id="94" fill="hold" nodeType="afterGroup">
                            <p:stCondLst>
                              <p:cond delay="10100"/>
                            </p:stCondLst>
                            <p:childTnLst>
                              <p:par>
                                <p:cTn id="95" presetID="45" presetClass="entr" presetSubtype="0" fill="hold" grpId="0" nodeType="afterEffect">
                                  <p:stCondLst>
                                    <p:cond delay="0"/>
                                  </p:stCondLst>
                                  <p:iterate type="lt">
                                    <p:tmPct val="10000"/>
                                  </p:iterate>
                                  <p:childTnLst>
                                    <p:set>
                                      <p:cBhvr>
                                        <p:cTn id="96" dur="1" fill="hold">
                                          <p:stCondLst>
                                            <p:cond delay="0"/>
                                          </p:stCondLst>
                                        </p:cTn>
                                        <p:tgtEl>
                                          <p:spTgt spid="293960"/>
                                        </p:tgtEl>
                                        <p:attrNameLst>
                                          <p:attrName>style.visibility</p:attrName>
                                        </p:attrNameLst>
                                      </p:cBhvr>
                                      <p:to>
                                        <p:strVal val="visible"/>
                                      </p:to>
                                    </p:set>
                                    <p:animEffect transition="in" filter="fade">
                                      <p:cBhvr>
                                        <p:cTn id="97" dur="1000"/>
                                        <p:tgtEl>
                                          <p:spTgt spid="293960"/>
                                        </p:tgtEl>
                                      </p:cBhvr>
                                    </p:animEffect>
                                    <p:anim calcmode="lin" valueType="num">
                                      <p:cBhvr>
                                        <p:cTn id="98" dur="1000" fill="hold"/>
                                        <p:tgtEl>
                                          <p:spTgt spid="293960"/>
                                        </p:tgtEl>
                                        <p:attrNameLst>
                                          <p:attrName>ppt_w</p:attrName>
                                        </p:attrNameLst>
                                      </p:cBhvr>
                                      <p:tavLst>
                                        <p:tav tm="0" fmla="#ppt_w*sin(2.5*pi*$)">
                                          <p:val>
                                            <p:fltVal val="0"/>
                                          </p:val>
                                        </p:tav>
                                        <p:tav tm="100000">
                                          <p:val>
                                            <p:fltVal val="1"/>
                                          </p:val>
                                        </p:tav>
                                      </p:tavLst>
                                    </p:anim>
                                    <p:anim calcmode="lin" valueType="num">
                                      <p:cBhvr>
                                        <p:cTn id="99" dur="1000" fill="hold"/>
                                        <p:tgtEl>
                                          <p:spTgt spid="293960"/>
                                        </p:tgtEl>
                                        <p:attrNameLst>
                                          <p:attrName>ppt_h</p:attrName>
                                        </p:attrNameLst>
                                      </p:cBhvr>
                                      <p:tavLst>
                                        <p:tav tm="0">
                                          <p:val>
                                            <p:strVal val="#ppt_h"/>
                                          </p:val>
                                        </p:tav>
                                        <p:tav tm="100000">
                                          <p:val>
                                            <p:strVal val="#ppt_h"/>
                                          </p:val>
                                        </p:tav>
                                      </p:tavLst>
                                    </p:anim>
                                  </p:childTnLst>
                                </p:cTn>
                              </p:par>
                            </p:childTnLst>
                          </p:cTn>
                        </p:par>
                        <p:par>
                          <p:cTn id="100" fill="hold" nodeType="afterGroup">
                            <p:stCondLst>
                              <p:cond delay="12600"/>
                            </p:stCondLst>
                            <p:childTnLst>
                              <p:par>
                                <p:cTn id="101" presetID="45" presetClass="entr" presetSubtype="0" fill="hold" grpId="0" nodeType="afterEffect">
                                  <p:stCondLst>
                                    <p:cond delay="0"/>
                                  </p:stCondLst>
                                  <p:iterate type="lt">
                                    <p:tmPct val="10000"/>
                                  </p:iterate>
                                  <p:childTnLst>
                                    <p:set>
                                      <p:cBhvr>
                                        <p:cTn id="102" dur="1" fill="hold">
                                          <p:stCondLst>
                                            <p:cond delay="0"/>
                                          </p:stCondLst>
                                        </p:cTn>
                                        <p:tgtEl>
                                          <p:spTgt spid="293961"/>
                                        </p:tgtEl>
                                        <p:attrNameLst>
                                          <p:attrName>style.visibility</p:attrName>
                                        </p:attrNameLst>
                                      </p:cBhvr>
                                      <p:to>
                                        <p:strVal val="visible"/>
                                      </p:to>
                                    </p:set>
                                    <p:animEffect transition="in" filter="fade">
                                      <p:cBhvr>
                                        <p:cTn id="103" dur="1000"/>
                                        <p:tgtEl>
                                          <p:spTgt spid="293961"/>
                                        </p:tgtEl>
                                      </p:cBhvr>
                                    </p:animEffect>
                                    <p:anim calcmode="lin" valueType="num">
                                      <p:cBhvr>
                                        <p:cTn id="104" dur="1000" fill="hold"/>
                                        <p:tgtEl>
                                          <p:spTgt spid="293961"/>
                                        </p:tgtEl>
                                        <p:attrNameLst>
                                          <p:attrName>ppt_w</p:attrName>
                                        </p:attrNameLst>
                                      </p:cBhvr>
                                      <p:tavLst>
                                        <p:tav tm="0" fmla="#ppt_w*sin(2.5*pi*$)">
                                          <p:val>
                                            <p:fltVal val="0"/>
                                          </p:val>
                                        </p:tav>
                                        <p:tav tm="100000">
                                          <p:val>
                                            <p:fltVal val="1"/>
                                          </p:val>
                                        </p:tav>
                                      </p:tavLst>
                                    </p:anim>
                                    <p:anim calcmode="lin" valueType="num">
                                      <p:cBhvr>
                                        <p:cTn id="105" dur="1000" fill="hold"/>
                                        <p:tgtEl>
                                          <p:spTgt spid="293961"/>
                                        </p:tgtEl>
                                        <p:attrNameLst>
                                          <p:attrName>ppt_h</p:attrName>
                                        </p:attrNameLst>
                                      </p:cBhvr>
                                      <p:tavLst>
                                        <p:tav tm="0">
                                          <p:val>
                                            <p:strVal val="#ppt_h"/>
                                          </p:val>
                                        </p:tav>
                                        <p:tav tm="100000">
                                          <p:val>
                                            <p:strVal val="#ppt_h"/>
                                          </p:val>
                                        </p:tav>
                                      </p:tavLst>
                                    </p:anim>
                                  </p:childTnLst>
                                </p:cTn>
                              </p:par>
                            </p:childTnLst>
                          </p:cTn>
                        </p:par>
                        <p:par>
                          <p:cTn id="106" fill="hold" nodeType="afterGroup">
                            <p:stCondLst>
                              <p:cond delay="15000"/>
                            </p:stCondLst>
                            <p:childTnLst>
                              <p:par>
                                <p:cTn id="107" presetID="45" presetClass="entr" presetSubtype="0" fill="hold" grpId="0" nodeType="afterEffect">
                                  <p:stCondLst>
                                    <p:cond delay="0"/>
                                  </p:stCondLst>
                                  <p:iterate type="lt">
                                    <p:tmPct val="10000"/>
                                  </p:iterate>
                                  <p:childTnLst>
                                    <p:set>
                                      <p:cBhvr>
                                        <p:cTn id="108" dur="1" fill="hold">
                                          <p:stCondLst>
                                            <p:cond delay="0"/>
                                          </p:stCondLst>
                                        </p:cTn>
                                        <p:tgtEl>
                                          <p:spTgt spid="293963"/>
                                        </p:tgtEl>
                                        <p:attrNameLst>
                                          <p:attrName>style.visibility</p:attrName>
                                        </p:attrNameLst>
                                      </p:cBhvr>
                                      <p:to>
                                        <p:strVal val="visible"/>
                                      </p:to>
                                    </p:set>
                                    <p:animEffect transition="in" filter="fade">
                                      <p:cBhvr>
                                        <p:cTn id="109" dur="1000"/>
                                        <p:tgtEl>
                                          <p:spTgt spid="293963"/>
                                        </p:tgtEl>
                                      </p:cBhvr>
                                    </p:animEffect>
                                    <p:anim calcmode="lin" valueType="num">
                                      <p:cBhvr>
                                        <p:cTn id="110" dur="1000" fill="hold"/>
                                        <p:tgtEl>
                                          <p:spTgt spid="293963"/>
                                        </p:tgtEl>
                                        <p:attrNameLst>
                                          <p:attrName>ppt_w</p:attrName>
                                        </p:attrNameLst>
                                      </p:cBhvr>
                                      <p:tavLst>
                                        <p:tav tm="0" fmla="#ppt_w*sin(2.5*pi*$)">
                                          <p:val>
                                            <p:fltVal val="0"/>
                                          </p:val>
                                        </p:tav>
                                        <p:tav tm="100000">
                                          <p:val>
                                            <p:fltVal val="1"/>
                                          </p:val>
                                        </p:tav>
                                      </p:tavLst>
                                    </p:anim>
                                    <p:anim calcmode="lin" valueType="num">
                                      <p:cBhvr>
                                        <p:cTn id="111" dur="1000" fill="hold"/>
                                        <p:tgtEl>
                                          <p:spTgt spid="293963"/>
                                        </p:tgtEl>
                                        <p:attrNameLst>
                                          <p:attrName>ppt_h</p:attrName>
                                        </p:attrNameLst>
                                      </p:cBhvr>
                                      <p:tavLst>
                                        <p:tav tm="0">
                                          <p:val>
                                            <p:strVal val="#ppt_h"/>
                                          </p:val>
                                        </p:tav>
                                        <p:tav tm="100000">
                                          <p:val>
                                            <p:strVal val="#ppt_h"/>
                                          </p:val>
                                        </p:tav>
                                      </p:tavLst>
                                    </p:anim>
                                  </p:childTnLst>
                                </p:cTn>
                              </p:par>
                            </p:childTnLst>
                          </p:cTn>
                        </p:par>
                        <p:par>
                          <p:cTn id="112" fill="hold" nodeType="afterGroup">
                            <p:stCondLst>
                              <p:cond delay="19600"/>
                            </p:stCondLst>
                            <p:childTnLst>
                              <p:par>
                                <p:cTn id="113" presetID="45" presetClass="entr" presetSubtype="0" fill="hold" grpId="0" nodeType="afterEffect">
                                  <p:stCondLst>
                                    <p:cond delay="0"/>
                                  </p:stCondLst>
                                  <p:iterate type="lt">
                                    <p:tmPct val="10000"/>
                                  </p:iterate>
                                  <p:childTnLst>
                                    <p:set>
                                      <p:cBhvr>
                                        <p:cTn id="114" dur="1" fill="hold">
                                          <p:stCondLst>
                                            <p:cond delay="0"/>
                                          </p:stCondLst>
                                        </p:cTn>
                                        <p:tgtEl>
                                          <p:spTgt spid="293964"/>
                                        </p:tgtEl>
                                        <p:attrNameLst>
                                          <p:attrName>style.visibility</p:attrName>
                                        </p:attrNameLst>
                                      </p:cBhvr>
                                      <p:to>
                                        <p:strVal val="visible"/>
                                      </p:to>
                                    </p:set>
                                    <p:animEffect transition="in" filter="fade">
                                      <p:cBhvr>
                                        <p:cTn id="115" dur="1000"/>
                                        <p:tgtEl>
                                          <p:spTgt spid="293964"/>
                                        </p:tgtEl>
                                      </p:cBhvr>
                                    </p:animEffect>
                                    <p:anim calcmode="lin" valueType="num">
                                      <p:cBhvr>
                                        <p:cTn id="116" dur="1000" fill="hold"/>
                                        <p:tgtEl>
                                          <p:spTgt spid="293964"/>
                                        </p:tgtEl>
                                        <p:attrNameLst>
                                          <p:attrName>ppt_w</p:attrName>
                                        </p:attrNameLst>
                                      </p:cBhvr>
                                      <p:tavLst>
                                        <p:tav tm="0" fmla="#ppt_w*sin(2.5*pi*$)">
                                          <p:val>
                                            <p:fltVal val="0"/>
                                          </p:val>
                                        </p:tav>
                                        <p:tav tm="100000">
                                          <p:val>
                                            <p:fltVal val="1"/>
                                          </p:val>
                                        </p:tav>
                                      </p:tavLst>
                                    </p:anim>
                                    <p:anim calcmode="lin" valueType="num">
                                      <p:cBhvr>
                                        <p:cTn id="117" dur="1000" fill="hold"/>
                                        <p:tgtEl>
                                          <p:spTgt spid="293964"/>
                                        </p:tgtEl>
                                        <p:attrNameLst>
                                          <p:attrName>ppt_h</p:attrName>
                                        </p:attrNameLst>
                                      </p:cBhvr>
                                      <p:tavLst>
                                        <p:tav tm="0">
                                          <p:val>
                                            <p:strVal val="#ppt_h"/>
                                          </p:val>
                                        </p:tav>
                                        <p:tav tm="100000">
                                          <p:val>
                                            <p:strVal val="#ppt_h"/>
                                          </p:val>
                                        </p:tav>
                                      </p:tavLst>
                                    </p:anim>
                                  </p:childTnLst>
                                </p:cTn>
                              </p:par>
                            </p:childTnLst>
                          </p:cTn>
                        </p:par>
                        <p:par>
                          <p:cTn id="118" fill="hold" nodeType="afterGroup">
                            <p:stCondLst>
                              <p:cond delay="22000"/>
                            </p:stCondLst>
                            <p:childTnLst>
                              <p:par>
                                <p:cTn id="119" presetID="45" presetClass="entr" presetSubtype="0" fill="hold" grpId="0" nodeType="afterEffect">
                                  <p:stCondLst>
                                    <p:cond delay="0"/>
                                  </p:stCondLst>
                                  <p:iterate type="lt">
                                    <p:tmPct val="10000"/>
                                  </p:iterate>
                                  <p:childTnLst>
                                    <p:set>
                                      <p:cBhvr>
                                        <p:cTn id="120" dur="1" fill="hold">
                                          <p:stCondLst>
                                            <p:cond delay="0"/>
                                          </p:stCondLst>
                                        </p:cTn>
                                        <p:tgtEl>
                                          <p:spTgt spid="293965"/>
                                        </p:tgtEl>
                                        <p:attrNameLst>
                                          <p:attrName>style.visibility</p:attrName>
                                        </p:attrNameLst>
                                      </p:cBhvr>
                                      <p:to>
                                        <p:strVal val="visible"/>
                                      </p:to>
                                    </p:set>
                                    <p:animEffect transition="in" filter="fade">
                                      <p:cBhvr>
                                        <p:cTn id="121" dur="1000"/>
                                        <p:tgtEl>
                                          <p:spTgt spid="293965"/>
                                        </p:tgtEl>
                                      </p:cBhvr>
                                    </p:animEffect>
                                    <p:anim calcmode="lin" valueType="num">
                                      <p:cBhvr>
                                        <p:cTn id="122" dur="1000" fill="hold"/>
                                        <p:tgtEl>
                                          <p:spTgt spid="293965"/>
                                        </p:tgtEl>
                                        <p:attrNameLst>
                                          <p:attrName>ppt_w</p:attrName>
                                        </p:attrNameLst>
                                      </p:cBhvr>
                                      <p:tavLst>
                                        <p:tav tm="0" fmla="#ppt_w*sin(2.5*pi*$)">
                                          <p:val>
                                            <p:fltVal val="0"/>
                                          </p:val>
                                        </p:tav>
                                        <p:tav tm="100000">
                                          <p:val>
                                            <p:fltVal val="1"/>
                                          </p:val>
                                        </p:tav>
                                      </p:tavLst>
                                    </p:anim>
                                    <p:anim calcmode="lin" valueType="num">
                                      <p:cBhvr>
                                        <p:cTn id="123" dur="1000" fill="hold"/>
                                        <p:tgtEl>
                                          <p:spTgt spid="293965"/>
                                        </p:tgtEl>
                                        <p:attrNameLst>
                                          <p:attrName>ppt_h</p:attrName>
                                        </p:attrNameLst>
                                      </p:cBhvr>
                                      <p:tavLst>
                                        <p:tav tm="0">
                                          <p:val>
                                            <p:strVal val="#ppt_h"/>
                                          </p:val>
                                        </p:tav>
                                        <p:tav tm="100000">
                                          <p:val>
                                            <p:strVal val="#ppt_h"/>
                                          </p:val>
                                        </p:tav>
                                      </p:tavLst>
                                    </p:anim>
                                  </p:childTnLst>
                                </p:cTn>
                              </p:par>
                            </p:childTnLst>
                          </p:cTn>
                        </p:par>
                        <p:par>
                          <p:cTn id="124" fill="hold" nodeType="afterGroup">
                            <p:stCondLst>
                              <p:cond delay="26300"/>
                            </p:stCondLst>
                            <p:childTnLst>
                              <p:par>
                                <p:cTn id="125" presetID="45" presetClass="entr" presetSubtype="0" fill="hold" grpId="0" nodeType="afterEffect">
                                  <p:stCondLst>
                                    <p:cond delay="0"/>
                                  </p:stCondLst>
                                  <p:iterate type="lt">
                                    <p:tmPct val="10000"/>
                                  </p:iterate>
                                  <p:childTnLst>
                                    <p:set>
                                      <p:cBhvr>
                                        <p:cTn id="126" dur="1" fill="hold">
                                          <p:stCondLst>
                                            <p:cond delay="0"/>
                                          </p:stCondLst>
                                        </p:cTn>
                                        <p:tgtEl>
                                          <p:spTgt spid="293966"/>
                                        </p:tgtEl>
                                        <p:attrNameLst>
                                          <p:attrName>style.visibility</p:attrName>
                                        </p:attrNameLst>
                                      </p:cBhvr>
                                      <p:to>
                                        <p:strVal val="visible"/>
                                      </p:to>
                                    </p:set>
                                    <p:animEffect transition="in" filter="fade">
                                      <p:cBhvr>
                                        <p:cTn id="127" dur="1000"/>
                                        <p:tgtEl>
                                          <p:spTgt spid="293966"/>
                                        </p:tgtEl>
                                      </p:cBhvr>
                                    </p:animEffect>
                                    <p:anim calcmode="lin" valueType="num">
                                      <p:cBhvr>
                                        <p:cTn id="128" dur="1000" fill="hold"/>
                                        <p:tgtEl>
                                          <p:spTgt spid="293966"/>
                                        </p:tgtEl>
                                        <p:attrNameLst>
                                          <p:attrName>ppt_w</p:attrName>
                                        </p:attrNameLst>
                                      </p:cBhvr>
                                      <p:tavLst>
                                        <p:tav tm="0" fmla="#ppt_w*sin(2.5*pi*$)">
                                          <p:val>
                                            <p:fltVal val="0"/>
                                          </p:val>
                                        </p:tav>
                                        <p:tav tm="100000">
                                          <p:val>
                                            <p:fltVal val="1"/>
                                          </p:val>
                                        </p:tav>
                                      </p:tavLst>
                                    </p:anim>
                                    <p:anim calcmode="lin" valueType="num">
                                      <p:cBhvr>
                                        <p:cTn id="129" dur="1000" fill="hold"/>
                                        <p:tgtEl>
                                          <p:spTgt spid="293966"/>
                                        </p:tgtEl>
                                        <p:attrNameLst>
                                          <p:attrName>ppt_h</p:attrName>
                                        </p:attrNameLst>
                                      </p:cBhvr>
                                      <p:tavLst>
                                        <p:tav tm="0">
                                          <p:val>
                                            <p:strVal val="#ppt_h"/>
                                          </p:val>
                                        </p:tav>
                                        <p:tav tm="100000">
                                          <p:val>
                                            <p:strVal val="#ppt_h"/>
                                          </p:val>
                                        </p:tav>
                                      </p:tavLst>
                                    </p:anim>
                                  </p:childTnLst>
                                </p:cTn>
                              </p:par>
                            </p:childTnLst>
                          </p:cTn>
                        </p:par>
                        <p:par>
                          <p:cTn id="130" fill="hold" nodeType="afterGroup">
                            <p:stCondLst>
                              <p:cond delay="28800"/>
                            </p:stCondLst>
                            <p:childTnLst>
                              <p:par>
                                <p:cTn id="131" presetID="45" presetClass="entr" presetSubtype="0" fill="hold" grpId="0" nodeType="afterEffect">
                                  <p:stCondLst>
                                    <p:cond delay="0"/>
                                  </p:stCondLst>
                                  <p:iterate type="lt">
                                    <p:tmPct val="10000"/>
                                  </p:iterate>
                                  <p:childTnLst>
                                    <p:set>
                                      <p:cBhvr>
                                        <p:cTn id="132" dur="1" fill="hold">
                                          <p:stCondLst>
                                            <p:cond delay="0"/>
                                          </p:stCondLst>
                                        </p:cTn>
                                        <p:tgtEl>
                                          <p:spTgt spid="293967"/>
                                        </p:tgtEl>
                                        <p:attrNameLst>
                                          <p:attrName>style.visibility</p:attrName>
                                        </p:attrNameLst>
                                      </p:cBhvr>
                                      <p:to>
                                        <p:strVal val="visible"/>
                                      </p:to>
                                    </p:set>
                                    <p:animEffect transition="in" filter="fade">
                                      <p:cBhvr>
                                        <p:cTn id="133" dur="1000"/>
                                        <p:tgtEl>
                                          <p:spTgt spid="293967"/>
                                        </p:tgtEl>
                                      </p:cBhvr>
                                    </p:animEffect>
                                    <p:anim calcmode="lin" valueType="num">
                                      <p:cBhvr>
                                        <p:cTn id="134" dur="1000" fill="hold"/>
                                        <p:tgtEl>
                                          <p:spTgt spid="293967"/>
                                        </p:tgtEl>
                                        <p:attrNameLst>
                                          <p:attrName>ppt_w</p:attrName>
                                        </p:attrNameLst>
                                      </p:cBhvr>
                                      <p:tavLst>
                                        <p:tav tm="0" fmla="#ppt_w*sin(2.5*pi*$)">
                                          <p:val>
                                            <p:fltVal val="0"/>
                                          </p:val>
                                        </p:tav>
                                        <p:tav tm="100000">
                                          <p:val>
                                            <p:fltVal val="1"/>
                                          </p:val>
                                        </p:tav>
                                      </p:tavLst>
                                    </p:anim>
                                    <p:anim calcmode="lin" valueType="num">
                                      <p:cBhvr>
                                        <p:cTn id="135" dur="1000" fill="hold"/>
                                        <p:tgtEl>
                                          <p:spTgt spid="29396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0" grpId="0"/>
      <p:bldP spid="25" grpId="0" animBg="1"/>
      <p:bldP spid="16" grpId="0" animBg="1"/>
      <p:bldP spid="29" grpId="0" animBg="1"/>
      <p:bldP spid="293889" grpId="0" animBg="1"/>
      <p:bldP spid="293959" grpId="0"/>
      <p:bldP spid="293960" grpId="0"/>
      <p:bldP spid="293961" grpId="0"/>
      <p:bldP spid="293963" grpId="0"/>
      <p:bldP spid="293964" grpId="0"/>
      <p:bldP spid="293965" grpId="0"/>
      <p:bldP spid="293966" grpId="0"/>
      <p:bldP spid="29396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标题 9"/>
          <p:cNvSpPr>
            <a:spLocks/>
          </p:cNvSpPr>
          <p:nvPr/>
        </p:nvSpPr>
        <p:spPr bwMode="auto">
          <a:xfrm>
            <a:off x="2555875" y="852488"/>
            <a:ext cx="6192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600"/>
              <a:t>前言</a:t>
            </a:r>
          </a:p>
        </p:txBody>
      </p:sp>
      <p:sp>
        <p:nvSpPr>
          <p:cNvPr id="4" name="矩形 3"/>
          <p:cNvSpPr>
            <a:spLocks noChangeArrowheads="1"/>
          </p:cNvSpPr>
          <p:nvPr/>
        </p:nvSpPr>
        <p:spPr bwMode="auto">
          <a:xfrm>
            <a:off x="5297488" y="1400175"/>
            <a:ext cx="3522662" cy="283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1200" b="1">
                <a:solidFill>
                  <a:srgbClr val="C00000"/>
                </a:solidFill>
                <a:latin typeface="微软雅黑" pitchFamily="34" charset="-122"/>
                <a:ea typeface="微软雅黑" pitchFamily="34" charset="-122"/>
              </a:rPr>
              <a:t>    开展“两学一做”学习教育既是面向全体党员深化党内教育的重要实践，是推动党内教育从“关键少数”向广大党员拓展、从集中性教育向经常性教育延伸的重要举措，同时也是确保共产党员先进性和纯洁性的一项可靠措施，其意义定会深远。做合格党员要做到“四讲四有”：讲政治、有信念，讲规矩、有纪律，讲道德、有品行，讲奉献、有作为；做到五个方面：引导党员强化政治意识，保持政治本色；向党中央看齐，向党的理论和路线方针政策看齐，做政治上的明白人；密切联系群众，全心全意为人民服务；加强党性锻炼和道德修养，心存敬畏、手握戒尺，廉洁从政、从严治家；保持干事创业、开拓进取的精气神，平常时候看得出来，关键时刻冲得上去。 </a:t>
            </a:r>
            <a:endParaRPr lang="zh-CN" altLang="en-US" sz="1200" b="1">
              <a:solidFill>
                <a:srgbClr val="C00000"/>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4"/>
          <a:stretch>
            <a:fillRect/>
          </a:stretch>
        </p:blipFill>
        <p:spPr bwMode="auto">
          <a:xfrm>
            <a:off x="1835150" y="1709738"/>
            <a:ext cx="3384550" cy="2132012"/>
          </a:xfrm>
          <a:prstGeom prst="rect">
            <a:avLst/>
          </a:prstGeom>
          <a:ln>
            <a:noFill/>
          </a:ln>
          <a:effectLst>
            <a:outerShdw blurRad="190500" algn="tl" rotWithShape="0">
              <a:srgbClr val="000000">
                <a:alpha val="70000"/>
              </a:srgbClr>
            </a:outerShdw>
          </a:effectLst>
          <a:extLst/>
        </p:spPr>
      </p:pic>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908175" y="990600"/>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73059"/>
                                        </p:tgtEl>
                                        <p:attrNameLst>
                                          <p:attrName>style.visibility</p:attrName>
                                        </p:attrNameLst>
                                      </p:cBhvr>
                                      <p:to>
                                        <p:strVal val="visible"/>
                                      </p:to>
                                    </p:set>
                                    <p:anim by="(-#ppt_w*2)" calcmode="lin" valueType="num">
                                      <p:cBhvr rctx="PPT">
                                        <p:cTn id="12" dur="500" autoRev="1" fill="hold">
                                          <p:stCondLst>
                                            <p:cond delay="0"/>
                                          </p:stCondLst>
                                        </p:cTn>
                                        <p:tgtEl>
                                          <p:spTgt spid="173059"/>
                                        </p:tgtEl>
                                        <p:attrNameLst>
                                          <p:attrName>ppt_w</p:attrName>
                                        </p:attrNameLst>
                                      </p:cBhvr>
                                    </p:anim>
                                    <p:anim by="(#ppt_w*0.50)" calcmode="lin" valueType="num">
                                      <p:cBhvr>
                                        <p:cTn id="13" dur="500" decel="50000" autoRev="1" fill="hold">
                                          <p:stCondLst>
                                            <p:cond delay="0"/>
                                          </p:stCondLst>
                                        </p:cTn>
                                        <p:tgtEl>
                                          <p:spTgt spid="173059"/>
                                        </p:tgtEl>
                                        <p:attrNameLst>
                                          <p:attrName>ppt_x</p:attrName>
                                        </p:attrNameLst>
                                      </p:cBhvr>
                                    </p:anim>
                                    <p:anim from="(-#ppt_h/2)" to="(#ppt_y)" calcmode="lin" valueType="num">
                                      <p:cBhvr>
                                        <p:cTn id="14" dur="1000" fill="hold">
                                          <p:stCondLst>
                                            <p:cond delay="0"/>
                                          </p:stCondLst>
                                        </p:cTn>
                                        <p:tgtEl>
                                          <p:spTgt spid="173059"/>
                                        </p:tgtEl>
                                        <p:attrNameLst>
                                          <p:attrName>ppt_y</p:attrName>
                                        </p:attrNameLst>
                                      </p:cBhvr>
                                    </p:anim>
                                    <p:animRot by="21600000">
                                      <p:cBhvr>
                                        <p:cTn id="15" dur="1000" fill="hold">
                                          <p:stCondLst>
                                            <p:cond delay="0"/>
                                          </p:stCondLst>
                                        </p:cTn>
                                        <p:tgtEl>
                                          <p:spTgt spid="173059"/>
                                        </p:tgtEl>
                                        <p:attrNameLst>
                                          <p:attrName>r</p:attrName>
                                        </p:attrNameLst>
                                      </p:cBhvr>
                                    </p:animRot>
                                  </p:childTnLst>
                                </p:cTn>
                              </p:par>
                            </p:childTnLst>
                          </p:cTn>
                        </p:par>
                        <p:par>
                          <p:cTn id="16" fill="hold" nodeType="afterGroup">
                            <p:stCondLst>
                              <p:cond delay="1600"/>
                            </p:stCondLst>
                            <p:childTnLst>
                              <p:par>
                                <p:cTn id="17" presetID="26" presetClass="entr" presetSubtype="0" fill="hold" nodeType="after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wipe(down)">
                                      <p:cBhvr>
                                        <p:cTn id="19" dur="580">
                                          <p:stCondLst>
                                            <p:cond delay="0"/>
                                          </p:stCondLst>
                                        </p:cTn>
                                        <p:tgtEl>
                                          <p:spTgt spid="1026"/>
                                        </p:tgtEl>
                                      </p:cBhvr>
                                    </p:animEffect>
                                    <p:anim calcmode="lin" valueType="num">
                                      <p:cBhvr>
                                        <p:cTn id="20"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25" dur="26">
                                          <p:stCondLst>
                                            <p:cond delay="650"/>
                                          </p:stCondLst>
                                        </p:cTn>
                                        <p:tgtEl>
                                          <p:spTgt spid="1026"/>
                                        </p:tgtEl>
                                      </p:cBhvr>
                                      <p:to x="100000" y="60000"/>
                                    </p:animScale>
                                    <p:animScale>
                                      <p:cBhvr>
                                        <p:cTn id="26" dur="166" decel="50000">
                                          <p:stCondLst>
                                            <p:cond delay="676"/>
                                          </p:stCondLst>
                                        </p:cTn>
                                        <p:tgtEl>
                                          <p:spTgt spid="1026"/>
                                        </p:tgtEl>
                                      </p:cBhvr>
                                      <p:to x="100000" y="100000"/>
                                    </p:animScale>
                                    <p:animScale>
                                      <p:cBhvr>
                                        <p:cTn id="27" dur="26">
                                          <p:stCondLst>
                                            <p:cond delay="1312"/>
                                          </p:stCondLst>
                                        </p:cTn>
                                        <p:tgtEl>
                                          <p:spTgt spid="1026"/>
                                        </p:tgtEl>
                                      </p:cBhvr>
                                      <p:to x="100000" y="80000"/>
                                    </p:animScale>
                                    <p:animScale>
                                      <p:cBhvr>
                                        <p:cTn id="28" dur="166" decel="50000">
                                          <p:stCondLst>
                                            <p:cond delay="1338"/>
                                          </p:stCondLst>
                                        </p:cTn>
                                        <p:tgtEl>
                                          <p:spTgt spid="1026"/>
                                        </p:tgtEl>
                                      </p:cBhvr>
                                      <p:to x="100000" y="100000"/>
                                    </p:animScale>
                                    <p:animScale>
                                      <p:cBhvr>
                                        <p:cTn id="29" dur="26">
                                          <p:stCondLst>
                                            <p:cond delay="1642"/>
                                          </p:stCondLst>
                                        </p:cTn>
                                        <p:tgtEl>
                                          <p:spTgt spid="1026"/>
                                        </p:tgtEl>
                                      </p:cBhvr>
                                      <p:to x="100000" y="90000"/>
                                    </p:animScale>
                                    <p:animScale>
                                      <p:cBhvr>
                                        <p:cTn id="30" dur="166" decel="50000">
                                          <p:stCondLst>
                                            <p:cond delay="1668"/>
                                          </p:stCondLst>
                                        </p:cTn>
                                        <p:tgtEl>
                                          <p:spTgt spid="1026"/>
                                        </p:tgtEl>
                                      </p:cBhvr>
                                      <p:to x="100000" y="100000"/>
                                    </p:animScale>
                                    <p:animScale>
                                      <p:cBhvr>
                                        <p:cTn id="31" dur="26">
                                          <p:stCondLst>
                                            <p:cond delay="1808"/>
                                          </p:stCondLst>
                                        </p:cTn>
                                        <p:tgtEl>
                                          <p:spTgt spid="1026"/>
                                        </p:tgtEl>
                                      </p:cBhvr>
                                      <p:to x="100000" y="95000"/>
                                    </p:animScale>
                                    <p:animScale>
                                      <p:cBhvr>
                                        <p:cTn id="32" dur="166" decel="50000">
                                          <p:stCondLst>
                                            <p:cond delay="1834"/>
                                          </p:stCondLst>
                                        </p:cTn>
                                        <p:tgtEl>
                                          <p:spTgt spid="1026"/>
                                        </p:tgtEl>
                                      </p:cBhvr>
                                      <p:to x="100000" y="100000"/>
                                    </p:animScale>
                                  </p:childTnLst>
                                </p:cTn>
                              </p:par>
                            </p:childTnLst>
                          </p:cTn>
                        </p:par>
                        <p:par>
                          <p:cTn id="33" fill="hold" nodeType="afterGroup">
                            <p:stCondLst>
                              <p:cond delay="3600"/>
                            </p:stCondLst>
                            <p:childTnLst>
                              <p:par>
                                <p:cTn id="34" presetID="27" presetClass="entr" presetSubtype="0" fill="hold" grpId="0" nodeType="afterEffect">
                                  <p:stCondLst>
                                    <p:cond delay="0"/>
                                  </p:stCondLst>
                                  <p:iterate type="lt">
                                    <p:tmPct val="50000"/>
                                  </p:iterate>
                                  <p:childTnLst>
                                    <p:set>
                                      <p:cBhvr>
                                        <p:cTn id="35" dur="1" fill="hold">
                                          <p:stCondLst>
                                            <p:cond delay="0"/>
                                          </p:stCondLst>
                                        </p:cTn>
                                        <p:tgtEl>
                                          <p:spTgt spid="4"/>
                                        </p:tgtEl>
                                        <p:attrNameLst>
                                          <p:attrName>style.visibility</p:attrName>
                                        </p:attrNameLst>
                                      </p:cBhvr>
                                      <p:to>
                                        <p:strVal val="visible"/>
                                      </p:to>
                                    </p:set>
                                    <p:anim calcmode="discrete" valueType="clr">
                                      <p:cBhvr override="childStyle">
                                        <p:cTn id="36"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4"/>
                                        </p:tgtEl>
                                        <p:attrNameLst>
                                          <p:attrName>fillcolor</p:attrName>
                                        </p:attrNameLst>
                                      </p:cBhvr>
                                      <p:tavLst>
                                        <p:tav tm="0">
                                          <p:val>
                                            <p:clrVal>
                                              <a:schemeClr val="accent2"/>
                                            </p:clrVal>
                                          </p:val>
                                        </p:tav>
                                        <p:tav tm="50000">
                                          <p:val>
                                            <p:clrVal>
                                              <a:schemeClr val="hlink"/>
                                            </p:clrVal>
                                          </p:val>
                                        </p:tav>
                                      </p:tavLst>
                                    </p:anim>
                                    <p:set>
                                      <p:cBhvr>
                                        <p:cTn id="38"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9"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标题 9"/>
          <p:cNvSpPr>
            <a:spLocks/>
          </p:cNvSpPr>
          <p:nvPr/>
        </p:nvSpPr>
        <p:spPr bwMode="auto">
          <a:xfrm>
            <a:off x="2700338" y="349250"/>
            <a:ext cx="69135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学习教育要发挥媒体作用</a:t>
            </a:r>
          </a:p>
        </p:txBody>
      </p:sp>
      <p:sp>
        <p:nvSpPr>
          <p:cNvPr id="295951" name="Freeform 7"/>
          <p:cNvSpPr>
            <a:spLocks/>
          </p:cNvSpPr>
          <p:nvPr/>
        </p:nvSpPr>
        <p:spPr bwMode="auto">
          <a:xfrm>
            <a:off x="4500563" y="1422400"/>
            <a:ext cx="1006475" cy="3176588"/>
          </a:xfrm>
          <a:custGeom>
            <a:avLst/>
            <a:gdLst>
              <a:gd name="T0" fmla="*/ 1340759 w 1750"/>
              <a:gd name="T1" fmla="*/ 208324 h 5527"/>
              <a:gd name="T2" fmla="*/ 240570 w 1750"/>
              <a:gd name="T3" fmla="*/ 2127659 h 5527"/>
              <a:gd name="T4" fmla="*/ 1301685 w 1750"/>
              <a:gd name="T5" fmla="*/ 4024018 h 5527"/>
              <a:gd name="T6" fmla="*/ 1181400 w 1750"/>
              <a:gd name="T7" fmla="*/ 4233108 h 5527"/>
              <a:gd name="T8" fmla="*/ 0 w 1750"/>
              <a:gd name="T9" fmla="*/ 2127659 h 5527"/>
              <a:gd name="T10" fmla="*/ 1220474 w 1750"/>
              <a:gd name="T11" fmla="*/ 0 h 5527"/>
              <a:gd name="T12" fmla="*/ 1340759 w 1750"/>
              <a:gd name="T13" fmla="*/ 208324 h 5527"/>
              <a:gd name="T14" fmla="*/ 0 60000 65536"/>
              <a:gd name="T15" fmla="*/ 0 60000 65536"/>
              <a:gd name="T16" fmla="*/ 0 60000 65536"/>
              <a:gd name="T17" fmla="*/ 0 60000 65536"/>
              <a:gd name="T18" fmla="*/ 0 60000 65536"/>
              <a:gd name="T19" fmla="*/ 0 60000 65536"/>
              <a:gd name="T20" fmla="*/ 0 60000 65536"/>
              <a:gd name="T21" fmla="*/ 0 w 1750"/>
              <a:gd name="T22" fmla="*/ 0 h 5527"/>
              <a:gd name="T23" fmla="*/ 1750 w 1750"/>
              <a:gd name="T24" fmla="*/ 5527 h 55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95952" name="Line 11"/>
          <p:cNvSpPr>
            <a:spLocks noChangeShapeType="1"/>
          </p:cNvSpPr>
          <p:nvPr/>
        </p:nvSpPr>
        <p:spPr bwMode="auto">
          <a:xfrm flipV="1">
            <a:off x="3059113" y="1925638"/>
            <a:ext cx="968375" cy="495300"/>
          </a:xfrm>
          <a:prstGeom prst="line">
            <a:avLst/>
          </a:prstGeom>
          <a:noFill/>
          <a:ln w="38100">
            <a:solidFill>
              <a:srgbClr val="C00000"/>
            </a:solidFill>
            <a:miter lim="800000"/>
            <a:headEnd/>
            <a:tailEnd type="triangle" w="lg" len="lg"/>
          </a:ln>
          <a:extLst>
            <a:ext uri="{909E8E84-426E-40DD-AFC4-6F175D3DCCD1}">
              <a14:hiddenFill xmlns:a14="http://schemas.microsoft.com/office/drawing/2010/main">
                <a:noFill/>
              </a14:hiddenFill>
            </a:ext>
          </a:extLst>
        </p:spPr>
        <p:txBody>
          <a:bodyPr lIns="121920" tIns="60960" rIns="121920" bIns="60960"/>
          <a:lstStyle/>
          <a:p>
            <a:endParaRPr lang="zh-CN" altLang="en-US"/>
          </a:p>
        </p:txBody>
      </p:sp>
      <p:sp>
        <p:nvSpPr>
          <p:cNvPr id="295953" name="Line 12"/>
          <p:cNvSpPr>
            <a:spLocks noChangeShapeType="1"/>
          </p:cNvSpPr>
          <p:nvPr/>
        </p:nvSpPr>
        <p:spPr bwMode="auto">
          <a:xfrm>
            <a:off x="3048000" y="3338513"/>
            <a:ext cx="968375" cy="604837"/>
          </a:xfrm>
          <a:prstGeom prst="line">
            <a:avLst/>
          </a:prstGeom>
          <a:noFill/>
          <a:ln w="38100">
            <a:solidFill>
              <a:srgbClr val="C00000"/>
            </a:solidFill>
            <a:miter lim="800000"/>
            <a:headEnd/>
            <a:tailEnd type="triangle" w="lg" len="lg"/>
          </a:ln>
          <a:extLst>
            <a:ext uri="{909E8E84-426E-40DD-AFC4-6F175D3DCCD1}">
              <a14:hiddenFill xmlns:a14="http://schemas.microsoft.com/office/drawing/2010/main">
                <a:noFill/>
              </a14:hiddenFill>
            </a:ext>
          </a:extLst>
        </p:spPr>
        <p:txBody>
          <a:bodyPr lIns="121920" tIns="60960" rIns="121920" bIns="60960"/>
          <a:lstStyle/>
          <a:p>
            <a:endParaRPr lang="zh-CN" altLang="en-US"/>
          </a:p>
        </p:txBody>
      </p:sp>
      <p:sp>
        <p:nvSpPr>
          <p:cNvPr id="295954" name="Line 13"/>
          <p:cNvSpPr>
            <a:spLocks noChangeShapeType="1"/>
          </p:cNvSpPr>
          <p:nvPr/>
        </p:nvSpPr>
        <p:spPr bwMode="auto">
          <a:xfrm>
            <a:off x="3133725" y="2865438"/>
            <a:ext cx="654050" cy="0"/>
          </a:xfrm>
          <a:prstGeom prst="line">
            <a:avLst/>
          </a:prstGeom>
          <a:noFill/>
          <a:ln w="38100">
            <a:solidFill>
              <a:srgbClr val="C00000"/>
            </a:solidFill>
            <a:miter lim="800000"/>
            <a:headEnd/>
            <a:tailEnd type="triangle" w="lg" len="lg"/>
          </a:ln>
          <a:extLst>
            <a:ext uri="{909E8E84-426E-40DD-AFC4-6F175D3DCCD1}">
              <a14:hiddenFill xmlns:a14="http://schemas.microsoft.com/office/drawing/2010/main">
                <a:noFill/>
              </a14:hiddenFill>
            </a:ext>
          </a:extLst>
        </p:spPr>
        <p:txBody>
          <a:bodyPr lIns="121920" tIns="60960" rIns="121920" bIns="60960"/>
          <a:lstStyle/>
          <a:p>
            <a:endParaRPr lang="zh-CN" altLang="en-US"/>
          </a:p>
        </p:txBody>
      </p:sp>
      <p:sp>
        <p:nvSpPr>
          <p:cNvPr id="295955" name="TextBox 71"/>
          <p:cNvSpPr txBox="1">
            <a:spLocks noChangeArrowheads="1"/>
          </p:cNvSpPr>
          <p:nvPr/>
        </p:nvSpPr>
        <p:spPr bwMode="auto">
          <a:xfrm>
            <a:off x="5724525" y="1271588"/>
            <a:ext cx="255587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607" tIns="34304" rIns="68607" bIns="34304">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zh-CN" sz="1400">
                <a:solidFill>
                  <a:srgbClr val="000000"/>
                </a:solidFill>
                <a:latin typeface="微软雅黑" pitchFamily="34" charset="-122"/>
                <a:ea typeface="微软雅黑" pitchFamily="34" charset="-122"/>
              </a:rPr>
              <a:t>充分利用共产党员网、手机报、电视栏目、微信易信和远程教育平台等，及时推送学习内容</a:t>
            </a:r>
          </a:p>
        </p:txBody>
      </p:sp>
      <p:pic>
        <p:nvPicPr>
          <p:cNvPr id="295956" name="组合 40"/>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03375" y="2168525"/>
            <a:ext cx="1651000" cy="1533525"/>
          </a:xfrm>
          <a:prstGeom prst="rect">
            <a:avLst/>
          </a:prstGeom>
          <a:noFill/>
          <a:extLst>
            <a:ext uri="{909E8E84-426E-40DD-AFC4-6F175D3DCCD1}">
              <a14:hiddenFill xmlns:a14="http://schemas.microsoft.com/office/drawing/2010/main">
                <a:solidFill>
                  <a:srgbClr val="FFFFFF"/>
                </a:solidFill>
              </a14:hiddenFill>
            </a:ext>
          </a:extLst>
        </p:spPr>
      </p:pic>
      <p:pic>
        <p:nvPicPr>
          <p:cNvPr id="295957" name="组合 43"/>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67188" y="990600"/>
            <a:ext cx="1628775" cy="1514475"/>
          </a:xfrm>
          <a:prstGeom prst="rect">
            <a:avLst/>
          </a:prstGeom>
          <a:noFill/>
          <a:extLst>
            <a:ext uri="{909E8E84-426E-40DD-AFC4-6F175D3DCCD1}">
              <a14:hiddenFill xmlns:a14="http://schemas.microsoft.com/office/drawing/2010/main">
                <a:solidFill>
                  <a:srgbClr val="FFFFFF"/>
                </a:solidFill>
              </a14:hiddenFill>
            </a:ext>
          </a:extLst>
        </p:spPr>
      </p:pic>
      <p:pic>
        <p:nvPicPr>
          <p:cNvPr id="295958" name="组合 46"/>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708400" y="2214563"/>
            <a:ext cx="1628775" cy="1511300"/>
          </a:xfrm>
          <a:prstGeom prst="rect">
            <a:avLst/>
          </a:prstGeom>
          <a:noFill/>
          <a:extLst>
            <a:ext uri="{909E8E84-426E-40DD-AFC4-6F175D3DCCD1}">
              <a14:hiddenFill xmlns:a14="http://schemas.microsoft.com/office/drawing/2010/main">
                <a:solidFill>
                  <a:srgbClr val="FFFFFF"/>
                </a:solidFill>
              </a14:hiddenFill>
            </a:ext>
          </a:extLst>
        </p:spPr>
      </p:pic>
      <p:pic>
        <p:nvPicPr>
          <p:cNvPr id="295959" name="组合 49"/>
          <p:cNvPicPr>
            <a:picLocks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168775" y="3438525"/>
            <a:ext cx="1627188" cy="1509713"/>
          </a:xfrm>
          <a:prstGeom prst="rect">
            <a:avLst/>
          </a:prstGeom>
          <a:noFill/>
          <a:extLst>
            <a:ext uri="{909E8E84-426E-40DD-AFC4-6F175D3DCCD1}">
              <a14:hiddenFill xmlns:a14="http://schemas.microsoft.com/office/drawing/2010/main">
                <a:solidFill>
                  <a:srgbClr val="FFFFFF"/>
                </a:solidFill>
              </a14:hiddenFill>
            </a:ext>
          </a:extLst>
        </p:spPr>
      </p:pic>
      <p:sp>
        <p:nvSpPr>
          <p:cNvPr id="295960" name="TextBox 78"/>
          <p:cNvSpPr txBox="1">
            <a:spLocks noChangeArrowheads="1"/>
          </p:cNvSpPr>
          <p:nvPr/>
        </p:nvSpPr>
        <p:spPr bwMode="auto">
          <a:xfrm>
            <a:off x="2009775" y="2684463"/>
            <a:ext cx="1038225"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800" b="1">
                <a:solidFill>
                  <a:srgbClr val="FFFFFF"/>
                </a:solidFill>
                <a:latin typeface="微软雅黑" pitchFamily="34" charset="-122"/>
                <a:ea typeface="微软雅黑" pitchFamily="34" charset="-122"/>
              </a:rPr>
              <a:t>媒体</a:t>
            </a:r>
            <a:endParaRPr lang="en-US" altLang="zh-CN" sz="2800" b="1">
              <a:solidFill>
                <a:srgbClr val="FFFFFF"/>
              </a:solidFill>
              <a:latin typeface="微软雅黑" pitchFamily="34" charset="-122"/>
              <a:ea typeface="微软雅黑" pitchFamily="34" charset="-122"/>
            </a:endParaRPr>
          </a:p>
        </p:txBody>
      </p:sp>
      <p:sp>
        <p:nvSpPr>
          <p:cNvPr id="295961" name="TextBox 72"/>
          <p:cNvSpPr txBox="1">
            <a:spLocks noChangeArrowheads="1"/>
          </p:cNvSpPr>
          <p:nvPr/>
        </p:nvSpPr>
        <p:spPr bwMode="auto">
          <a:xfrm>
            <a:off x="4549775" y="1384300"/>
            <a:ext cx="103663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3600" b="1">
                <a:solidFill>
                  <a:srgbClr val="C00000"/>
                </a:solidFill>
                <a:latin typeface="微软雅黑" pitchFamily="34" charset="-122"/>
                <a:ea typeface="微软雅黑" pitchFamily="34" charset="-122"/>
              </a:rPr>
              <a:t>01</a:t>
            </a:r>
            <a:endParaRPr lang="zh-CN" altLang="en-US" sz="3600" b="1">
              <a:solidFill>
                <a:srgbClr val="C00000"/>
              </a:solidFill>
              <a:latin typeface="微软雅黑" pitchFamily="34" charset="-122"/>
              <a:ea typeface="微软雅黑" pitchFamily="34" charset="-122"/>
            </a:endParaRPr>
          </a:p>
        </p:txBody>
      </p:sp>
      <p:sp>
        <p:nvSpPr>
          <p:cNvPr id="295962" name="TextBox 71"/>
          <p:cNvSpPr txBox="1">
            <a:spLocks noChangeArrowheads="1"/>
          </p:cNvSpPr>
          <p:nvPr/>
        </p:nvSpPr>
        <p:spPr bwMode="auto">
          <a:xfrm>
            <a:off x="5292725" y="2501900"/>
            <a:ext cx="30480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607" tIns="34304" rIns="68607" bIns="34304">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zh-CN" sz="1400">
                <a:solidFill>
                  <a:srgbClr val="000000"/>
                </a:solidFill>
                <a:latin typeface="微软雅黑" pitchFamily="34" charset="-122"/>
                <a:ea typeface="微软雅黑" pitchFamily="34" charset="-122"/>
              </a:rPr>
              <a:t>引导党员利用网络自主学习、互动交流，扩大学习教育覆盖面</a:t>
            </a:r>
          </a:p>
        </p:txBody>
      </p:sp>
      <p:sp>
        <p:nvSpPr>
          <p:cNvPr id="295963" name="TextBox 71"/>
          <p:cNvSpPr txBox="1">
            <a:spLocks noChangeArrowheads="1"/>
          </p:cNvSpPr>
          <p:nvPr/>
        </p:nvSpPr>
        <p:spPr bwMode="auto">
          <a:xfrm>
            <a:off x="5651500" y="3475038"/>
            <a:ext cx="269875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607" tIns="34304" rIns="68607" bIns="34304">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zh-CN" sz="1400">
                <a:solidFill>
                  <a:srgbClr val="000000"/>
                </a:solidFill>
                <a:latin typeface="微软雅黑" pitchFamily="34" charset="-122"/>
                <a:ea typeface="微软雅黑" pitchFamily="34" charset="-122"/>
              </a:rPr>
              <a:t>注重运用各类媒体，宣传“两学一做”学习教育的做法和成效，加强舆论引导，营造良好氛围</a:t>
            </a:r>
          </a:p>
        </p:txBody>
      </p:sp>
      <p:sp>
        <p:nvSpPr>
          <p:cNvPr id="295964" name="TextBox 72"/>
          <p:cNvSpPr txBox="1">
            <a:spLocks noChangeArrowheads="1"/>
          </p:cNvSpPr>
          <p:nvPr/>
        </p:nvSpPr>
        <p:spPr bwMode="auto">
          <a:xfrm>
            <a:off x="4111625" y="2600325"/>
            <a:ext cx="103663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3600" b="1">
                <a:solidFill>
                  <a:srgbClr val="C00000"/>
                </a:solidFill>
                <a:latin typeface="微软雅黑" pitchFamily="34" charset="-122"/>
                <a:ea typeface="微软雅黑" pitchFamily="34" charset="-122"/>
              </a:rPr>
              <a:t>02</a:t>
            </a:r>
            <a:endParaRPr lang="zh-CN" altLang="en-US" sz="3600" b="1">
              <a:solidFill>
                <a:srgbClr val="C00000"/>
              </a:solidFill>
              <a:latin typeface="微软雅黑" pitchFamily="34" charset="-122"/>
              <a:ea typeface="微软雅黑" pitchFamily="34" charset="-122"/>
            </a:endParaRPr>
          </a:p>
        </p:txBody>
      </p:sp>
      <p:sp>
        <p:nvSpPr>
          <p:cNvPr id="295965" name="TextBox 72"/>
          <p:cNvSpPr txBox="1">
            <a:spLocks noChangeArrowheads="1"/>
          </p:cNvSpPr>
          <p:nvPr/>
        </p:nvSpPr>
        <p:spPr bwMode="auto">
          <a:xfrm>
            <a:off x="4572000" y="3849688"/>
            <a:ext cx="10382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3600" b="1">
                <a:solidFill>
                  <a:srgbClr val="C00000"/>
                </a:solidFill>
                <a:latin typeface="微软雅黑" pitchFamily="34" charset="-122"/>
                <a:ea typeface="微软雅黑" pitchFamily="34" charset="-122"/>
              </a:rPr>
              <a:t>03</a:t>
            </a:r>
            <a:endParaRPr lang="zh-CN" altLang="en-US" sz="3600" b="1">
              <a:solidFill>
                <a:srgbClr val="C00000"/>
              </a:solidFill>
              <a:latin typeface="微软雅黑" pitchFamily="34" charset="-122"/>
              <a:ea typeface="微软雅黑" pitchFamily="34" charset="-122"/>
            </a:endParaRPr>
          </a:p>
        </p:txBody>
      </p:sp>
      <p:pic>
        <p:nvPicPr>
          <p:cNvPr id="5" name="图片 4" descr="方法14.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979613" y="414338"/>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95938"/>
                                        </p:tgtEl>
                                        <p:attrNameLst>
                                          <p:attrName>style.visibility</p:attrName>
                                        </p:attrNameLst>
                                      </p:cBhvr>
                                      <p:to>
                                        <p:strVal val="visible"/>
                                      </p:to>
                                    </p:set>
                                    <p:anim by="(-#ppt_w*2)" calcmode="lin" valueType="num">
                                      <p:cBhvr rctx="PPT">
                                        <p:cTn id="12" dur="500" autoRev="1" fill="hold">
                                          <p:stCondLst>
                                            <p:cond delay="0"/>
                                          </p:stCondLst>
                                        </p:cTn>
                                        <p:tgtEl>
                                          <p:spTgt spid="295938"/>
                                        </p:tgtEl>
                                        <p:attrNameLst>
                                          <p:attrName>ppt_w</p:attrName>
                                        </p:attrNameLst>
                                      </p:cBhvr>
                                    </p:anim>
                                    <p:anim by="(#ppt_w*0.50)" calcmode="lin" valueType="num">
                                      <p:cBhvr>
                                        <p:cTn id="13" dur="500" decel="50000" autoRev="1" fill="hold">
                                          <p:stCondLst>
                                            <p:cond delay="0"/>
                                          </p:stCondLst>
                                        </p:cTn>
                                        <p:tgtEl>
                                          <p:spTgt spid="295938"/>
                                        </p:tgtEl>
                                        <p:attrNameLst>
                                          <p:attrName>ppt_x</p:attrName>
                                        </p:attrNameLst>
                                      </p:cBhvr>
                                    </p:anim>
                                    <p:anim from="(-#ppt_h/2)" to="(#ppt_y)" calcmode="lin" valueType="num">
                                      <p:cBhvr>
                                        <p:cTn id="14" dur="1000" fill="hold">
                                          <p:stCondLst>
                                            <p:cond delay="0"/>
                                          </p:stCondLst>
                                        </p:cTn>
                                        <p:tgtEl>
                                          <p:spTgt spid="295938"/>
                                        </p:tgtEl>
                                        <p:attrNameLst>
                                          <p:attrName>ppt_y</p:attrName>
                                        </p:attrNameLst>
                                      </p:cBhvr>
                                    </p:anim>
                                    <p:animRot by="21600000">
                                      <p:cBhvr>
                                        <p:cTn id="15" dur="1000" fill="hold">
                                          <p:stCondLst>
                                            <p:cond delay="0"/>
                                          </p:stCondLst>
                                        </p:cTn>
                                        <p:tgtEl>
                                          <p:spTgt spid="295938"/>
                                        </p:tgtEl>
                                        <p:attrNameLst>
                                          <p:attrName>r</p:attrName>
                                        </p:attrNameLst>
                                      </p:cBhvr>
                                    </p:animRot>
                                  </p:childTnLst>
                                </p:cTn>
                              </p:par>
                            </p:childTnLst>
                          </p:cTn>
                        </p:par>
                        <p:par>
                          <p:cTn id="16" fill="hold" nodeType="afterGroup">
                            <p:stCondLst>
                              <p:cond delay="2500"/>
                            </p:stCondLst>
                            <p:childTnLst>
                              <p:par>
                                <p:cTn id="17" presetID="53" presetClass="entr" presetSubtype="0" fill="hold" nodeType="afterEffect">
                                  <p:stCondLst>
                                    <p:cond delay="0"/>
                                  </p:stCondLst>
                                  <p:childTnLst>
                                    <p:set>
                                      <p:cBhvr>
                                        <p:cTn id="18" dur="1" fill="hold">
                                          <p:stCondLst>
                                            <p:cond delay="0"/>
                                          </p:stCondLst>
                                        </p:cTn>
                                        <p:tgtEl>
                                          <p:spTgt spid="295956"/>
                                        </p:tgtEl>
                                        <p:attrNameLst>
                                          <p:attrName>style.visibility</p:attrName>
                                        </p:attrNameLst>
                                      </p:cBhvr>
                                      <p:to>
                                        <p:strVal val="visible"/>
                                      </p:to>
                                    </p:set>
                                    <p:anim calcmode="lin" valueType="num">
                                      <p:cBhvr>
                                        <p:cTn id="19" dur="500" fill="hold"/>
                                        <p:tgtEl>
                                          <p:spTgt spid="295956"/>
                                        </p:tgtEl>
                                        <p:attrNameLst>
                                          <p:attrName>ppt_w</p:attrName>
                                        </p:attrNameLst>
                                      </p:cBhvr>
                                      <p:tavLst>
                                        <p:tav tm="0">
                                          <p:val>
                                            <p:fltVal val="0"/>
                                          </p:val>
                                        </p:tav>
                                        <p:tav tm="100000">
                                          <p:val>
                                            <p:strVal val="#ppt_w"/>
                                          </p:val>
                                        </p:tav>
                                      </p:tavLst>
                                    </p:anim>
                                    <p:anim calcmode="lin" valueType="num">
                                      <p:cBhvr>
                                        <p:cTn id="20" dur="500" fill="hold"/>
                                        <p:tgtEl>
                                          <p:spTgt spid="295956"/>
                                        </p:tgtEl>
                                        <p:attrNameLst>
                                          <p:attrName>ppt_h</p:attrName>
                                        </p:attrNameLst>
                                      </p:cBhvr>
                                      <p:tavLst>
                                        <p:tav tm="0">
                                          <p:val>
                                            <p:fltVal val="0"/>
                                          </p:val>
                                        </p:tav>
                                        <p:tav tm="100000">
                                          <p:val>
                                            <p:strVal val="#ppt_h"/>
                                          </p:val>
                                        </p:tav>
                                      </p:tavLst>
                                    </p:anim>
                                    <p:animEffect transition="in" filter="fade">
                                      <p:cBhvr>
                                        <p:cTn id="21" dur="500"/>
                                        <p:tgtEl>
                                          <p:spTgt spid="295956"/>
                                        </p:tgtEl>
                                      </p:cBhvr>
                                    </p:animEffect>
                                  </p:childTnLst>
                                </p:cTn>
                              </p:par>
                            </p:childTnLst>
                          </p:cTn>
                        </p:par>
                        <p:par>
                          <p:cTn id="22" fill="hold" nodeType="afterGroup">
                            <p:stCondLst>
                              <p:cond delay="3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95960"/>
                                        </p:tgtEl>
                                        <p:attrNameLst>
                                          <p:attrName>style.visibility</p:attrName>
                                        </p:attrNameLst>
                                      </p:cBhvr>
                                      <p:to>
                                        <p:strVal val="visible"/>
                                      </p:to>
                                    </p:set>
                                    <p:anim calcmode="lin" valueType="num">
                                      <p:cBhvr>
                                        <p:cTn id="25" dur="500" fill="hold"/>
                                        <p:tgtEl>
                                          <p:spTgt spid="29596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95960"/>
                                        </p:tgtEl>
                                        <p:attrNameLst>
                                          <p:attrName>ppt_y</p:attrName>
                                        </p:attrNameLst>
                                      </p:cBhvr>
                                      <p:tavLst>
                                        <p:tav tm="0">
                                          <p:val>
                                            <p:strVal val="#ppt_y"/>
                                          </p:val>
                                        </p:tav>
                                        <p:tav tm="100000">
                                          <p:val>
                                            <p:strVal val="#ppt_y"/>
                                          </p:val>
                                        </p:tav>
                                      </p:tavLst>
                                    </p:anim>
                                    <p:anim calcmode="lin" valueType="num">
                                      <p:cBhvr>
                                        <p:cTn id="27" dur="500" fill="hold"/>
                                        <p:tgtEl>
                                          <p:spTgt spid="29596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9596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95960"/>
                                        </p:tgtEl>
                                      </p:cBhvr>
                                    </p:animEffect>
                                  </p:childTnLst>
                                </p:cTn>
                              </p:par>
                            </p:childTnLst>
                          </p:cTn>
                        </p:par>
                        <p:par>
                          <p:cTn id="30" fill="hold" nodeType="afterGroup">
                            <p:stCondLst>
                              <p:cond delay="3550"/>
                            </p:stCondLst>
                            <p:childTnLst>
                              <p:par>
                                <p:cTn id="31" presetID="2" presetClass="entr" presetSubtype="12" fill="hold" grpId="0" nodeType="afterEffect">
                                  <p:stCondLst>
                                    <p:cond delay="0"/>
                                  </p:stCondLst>
                                  <p:childTnLst>
                                    <p:set>
                                      <p:cBhvr>
                                        <p:cTn id="32" dur="1" fill="hold">
                                          <p:stCondLst>
                                            <p:cond delay="0"/>
                                          </p:stCondLst>
                                        </p:cTn>
                                        <p:tgtEl>
                                          <p:spTgt spid="295952"/>
                                        </p:tgtEl>
                                        <p:attrNameLst>
                                          <p:attrName>style.visibility</p:attrName>
                                        </p:attrNameLst>
                                      </p:cBhvr>
                                      <p:to>
                                        <p:strVal val="visible"/>
                                      </p:to>
                                    </p:set>
                                    <p:anim calcmode="lin" valueType="num">
                                      <p:cBhvr additive="base">
                                        <p:cTn id="33" dur="500" fill="hold"/>
                                        <p:tgtEl>
                                          <p:spTgt spid="295952"/>
                                        </p:tgtEl>
                                        <p:attrNameLst>
                                          <p:attrName>ppt_x</p:attrName>
                                        </p:attrNameLst>
                                      </p:cBhvr>
                                      <p:tavLst>
                                        <p:tav tm="0">
                                          <p:val>
                                            <p:strVal val="0-#ppt_w/2"/>
                                          </p:val>
                                        </p:tav>
                                        <p:tav tm="100000">
                                          <p:val>
                                            <p:strVal val="#ppt_x"/>
                                          </p:val>
                                        </p:tav>
                                      </p:tavLst>
                                    </p:anim>
                                    <p:anim calcmode="lin" valueType="num">
                                      <p:cBhvr additive="base">
                                        <p:cTn id="34" dur="500" fill="hold"/>
                                        <p:tgtEl>
                                          <p:spTgt spid="295952"/>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4050"/>
                            </p:stCondLst>
                            <p:childTnLst>
                              <p:par>
                                <p:cTn id="36" presetID="2" presetClass="entr" presetSubtype="8" fill="hold" grpId="0" nodeType="afterEffect">
                                  <p:stCondLst>
                                    <p:cond delay="0"/>
                                  </p:stCondLst>
                                  <p:childTnLst>
                                    <p:set>
                                      <p:cBhvr>
                                        <p:cTn id="37" dur="1" fill="hold">
                                          <p:stCondLst>
                                            <p:cond delay="0"/>
                                          </p:stCondLst>
                                        </p:cTn>
                                        <p:tgtEl>
                                          <p:spTgt spid="295954"/>
                                        </p:tgtEl>
                                        <p:attrNameLst>
                                          <p:attrName>style.visibility</p:attrName>
                                        </p:attrNameLst>
                                      </p:cBhvr>
                                      <p:to>
                                        <p:strVal val="visible"/>
                                      </p:to>
                                    </p:set>
                                    <p:anim calcmode="lin" valueType="num">
                                      <p:cBhvr additive="base">
                                        <p:cTn id="38" dur="500" fill="hold"/>
                                        <p:tgtEl>
                                          <p:spTgt spid="295954"/>
                                        </p:tgtEl>
                                        <p:attrNameLst>
                                          <p:attrName>ppt_x</p:attrName>
                                        </p:attrNameLst>
                                      </p:cBhvr>
                                      <p:tavLst>
                                        <p:tav tm="0">
                                          <p:val>
                                            <p:strVal val="0-#ppt_w/2"/>
                                          </p:val>
                                        </p:tav>
                                        <p:tav tm="100000">
                                          <p:val>
                                            <p:strVal val="#ppt_x"/>
                                          </p:val>
                                        </p:tav>
                                      </p:tavLst>
                                    </p:anim>
                                    <p:anim calcmode="lin" valueType="num">
                                      <p:cBhvr additive="base">
                                        <p:cTn id="39" dur="500" fill="hold"/>
                                        <p:tgtEl>
                                          <p:spTgt spid="295954"/>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4550"/>
                            </p:stCondLst>
                            <p:childTnLst>
                              <p:par>
                                <p:cTn id="41" presetID="2" presetClass="entr" presetSubtype="9" fill="hold" grpId="0" nodeType="afterEffect">
                                  <p:stCondLst>
                                    <p:cond delay="0"/>
                                  </p:stCondLst>
                                  <p:childTnLst>
                                    <p:set>
                                      <p:cBhvr>
                                        <p:cTn id="42" dur="1" fill="hold">
                                          <p:stCondLst>
                                            <p:cond delay="0"/>
                                          </p:stCondLst>
                                        </p:cTn>
                                        <p:tgtEl>
                                          <p:spTgt spid="295953"/>
                                        </p:tgtEl>
                                        <p:attrNameLst>
                                          <p:attrName>style.visibility</p:attrName>
                                        </p:attrNameLst>
                                      </p:cBhvr>
                                      <p:to>
                                        <p:strVal val="visible"/>
                                      </p:to>
                                    </p:set>
                                    <p:anim calcmode="lin" valueType="num">
                                      <p:cBhvr additive="base">
                                        <p:cTn id="43" dur="500" fill="hold"/>
                                        <p:tgtEl>
                                          <p:spTgt spid="295953"/>
                                        </p:tgtEl>
                                        <p:attrNameLst>
                                          <p:attrName>ppt_x</p:attrName>
                                        </p:attrNameLst>
                                      </p:cBhvr>
                                      <p:tavLst>
                                        <p:tav tm="0">
                                          <p:val>
                                            <p:strVal val="0-#ppt_w/2"/>
                                          </p:val>
                                        </p:tav>
                                        <p:tav tm="100000">
                                          <p:val>
                                            <p:strVal val="#ppt_x"/>
                                          </p:val>
                                        </p:tav>
                                      </p:tavLst>
                                    </p:anim>
                                    <p:anim calcmode="lin" valueType="num">
                                      <p:cBhvr additive="base">
                                        <p:cTn id="44" dur="500" fill="hold"/>
                                        <p:tgtEl>
                                          <p:spTgt spid="295953"/>
                                        </p:tgtEl>
                                        <p:attrNameLst>
                                          <p:attrName>ppt_y</p:attrName>
                                        </p:attrNameLst>
                                      </p:cBhvr>
                                      <p:tavLst>
                                        <p:tav tm="0">
                                          <p:val>
                                            <p:strVal val="0-#ppt_h/2"/>
                                          </p:val>
                                        </p:tav>
                                        <p:tav tm="100000">
                                          <p:val>
                                            <p:strVal val="#ppt_y"/>
                                          </p:val>
                                        </p:tav>
                                      </p:tavLst>
                                    </p:anim>
                                  </p:childTnLst>
                                </p:cTn>
                              </p:par>
                            </p:childTnLst>
                          </p:cTn>
                        </p:par>
                        <p:par>
                          <p:cTn id="45" fill="hold" nodeType="afterGroup">
                            <p:stCondLst>
                              <p:cond delay="5050"/>
                            </p:stCondLst>
                            <p:childTnLst>
                              <p:par>
                                <p:cTn id="46" presetID="53" presetClass="entr" presetSubtype="0" fill="hold" nodeType="afterEffect">
                                  <p:stCondLst>
                                    <p:cond delay="0"/>
                                  </p:stCondLst>
                                  <p:childTnLst>
                                    <p:set>
                                      <p:cBhvr>
                                        <p:cTn id="47" dur="1" fill="hold">
                                          <p:stCondLst>
                                            <p:cond delay="0"/>
                                          </p:stCondLst>
                                        </p:cTn>
                                        <p:tgtEl>
                                          <p:spTgt spid="295957"/>
                                        </p:tgtEl>
                                        <p:attrNameLst>
                                          <p:attrName>style.visibility</p:attrName>
                                        </p:attrNameLst>
                                      </p:cBhvr>
                                      <p:to>
                                        <p:strVal val="visible"/>
                                      </p:to>
                                    </p:set>
                                    <p:anim calcmode="lin" valueType="num">
                                      <p:cBhvr>
                                        <p:cTn id="48" dur="500" fill="hold"/>
                                        <p:tgtEl>
                                          <p:spTgt spid="295957"/>
                                        </p:tgtEl>
                                        <p:attrNameLst>
                                          <p:attrName>ppt_w</p:attrName>
                                        </p:attrNameLst>
                                      </p:cBhvr>
                                      <p:tavLst>
                                        <p:tav tm="0">
                                          <p:val>
                                            <p:fltVal val="0"/>
                                          </p:val>
                                        </p:tav>
                                        <p:tav tm="100000">
                                          <p:val>
                                            <p:strVal val="#ppt_w"/>
                                          </p:val>
                                        </p:tav>
                                      </p:tavLst>
                                    </p:anim>
                                    <p:anim calcmode="lin" valueType="num">
                                      <p:cBhvr>
                                        <p:cTn id="49" dur="500" fill="hold"/>
                                        <p:tgtEl>
                                          <p:spTgt spid="295957"/>
                                        </p:tgtEl>
                                        <p:attrNameLst>
                                          <p:attrName>ppt_h</p:attrName>
                                        </p:attrNameLst>
                                      </p:cBhvr>
                                      <p:tavLst>
                                        <p:tav tm="0">
                                          <p:val>
                                            <p:fltVal val="0"/>
                                          </p:val>
                                        </p:tav>
                                        <p:tav tm="100000">
                                          <p:val>
                                            <p:strVal val="#ppt_h"/>
                                          </p:val>
                                        </p:tav>
                                      </p:tavLst>
                                    </p:anim>
                                    <p:animEffect transition="in" filter="fade">
                                      <p:cBhvr>
                                        <p:cTn id="50" dur="500"/>
                                        <p:tgtEl>
                                          <p:spTgt spid="295957"/>
                                        </p:tgtEl>
                                      </p:cBhvr>
                                    </p:animEffect>
                                  </p:childTnLst>
                                </p:cTn>
                              </p:par>
                            </p:childTnLst>
                          </p:cTn>
                        </p:par>
                        <p:par>
                          <p:cTn id="51" fill="hold" nodeType="afterGroup">
                            <p:stCondLst>
                              <p:cond delay="5550"/>
                            </p:stCondLst>
                            <p:childTnLst>
                              <p:par>
                                <p:cTn id="52" presetID="53" presetClass="entr" presetSubtype="0" fill="hold" nodeType="afterEffect">
                                  <p:stCondLst>
                                    <p:cond delay="0"/>
                                  </p:stCondLst>
                                  <p:childTnLst>
                                    <p:set>
                                      <p:cBhvr>
                                        <p:cTn id="53" dur="1" fill="hold">
                                          <p:stCondLst>
                                            <p:cond delay="0"/>
                                          </p:stCondLst>
                                        </p:cTn>
                                        <p:tgtEl>
                                          <p:spTgt spid="295958"/>
                                        </p:tgtEl>
                                        <p:attrNameLst>
                                          <p:attrName>style.visibility</p:attrName>
                                        </p:attrNameLst>
                                      </p:cBhvr>
                                      <p:to>
                                        <p:strVal val="visible"/>
                                      </p:to>
                                    </p:set>
                                    <p:anim calcmode="lin" valueType="num">
                                      <p:cBhvr>
                                        <p:cTn id="54" dur="500" fill="hold"/>
                                        <p:tgtEl>
                                          <p:spTgt spid="295958"/>
                                        </p:tgtEl>
                                        <p:attrNameLst>
                                          <p:attrName>ppt_w</p:attrName>
                                        </p:attrNameLst>
                                      </p:cBhvr>
                                      <p:tavLst>
                                        <p:tav tm="0">
                                          <p:val>
                                            <p:fltVal val="0"/>
                                          </p:val>
                                        </p:tav>
                                        <p:tav tm="100000">
                                          <p:val>
                                            <p:strVal val="#ppt_w"/>
                                          </p:val>
                                        </p:tav>
                                      </p:tavLst>
                                    </p:anim>
                                    <p:anim calcmode="lin" valueType="num">
                                      <p:cBhvr>
                                        <p:cTn id="55" dur="500" fill="hold"/>
                                        <p:tgtEl>
                                          <p:spTgt spid="295958"/>
                                        </p:tgtEl>
                                        <p:attrNameLst>
                                          <p:attrName>ppt_h</p:attrName>
                                        </p:attrNameLst>
                                      </p:cBhvr>
                                      <p:tavLst>
                                        <p:tav tm="0">
                                          <p:val>
                                            <p:fltVal val="0"/>
                                          </p:val>
                                        </p:tav>
                                        <p:tav tm="100000">
                                          <p:val>
                                            <p:strVal val="#ppt_h"/>
                                          </p:val>
                                        </p:tav>
                                      </p:tavLst>
                                    </p:anim>
                                    <p:animEffect transition="in" filter="fade">
                                      <p:cBhvr>
                                        <p:cTn id="56" dur="500"/>
                                        <p:tgtEl>
                                          <p:spTgt spid="295958"/>
                                        </p:tgtEl>
                                      </p:cBhvr>
                                    </p:animEffect>
                                  </p:childTnLst>
                                </p:cTn>
                              </p:par>
                            </p:childTnLst>
                          </p:cTn>
                        </p:par>
                        <p:par>
                          <p:cTn id="57" fill="hold" nodeType="afterGroup">
                            <p:stCondLst>
                              <p:cond delay="6050"/>
                            </p:stCondLst>
                            <p:childTnLst>
                              <p:par>
                                <p:cTn id="58" presetID="53" presetClass="entr" presetSubtype="0" fill="hold" nodeType="afterEffect">
                                  <p:stCondLst>
                                    <p:cond delay="0"/>
                                  </p:stCondLst>
                                  <p:childTnLst>
                                    <p:set>
                                      <p:cBhvr>
                                        <p:cTn id="59" dur="1" fill="hold">
                                          <p:stCondLst>
                                            <p:cond delay="0"/>
                                          </p:stCondLst>
                                        </p:cTn>
                                        <p:tgtEl>
                                          <p:spTgt spid="295959"/>
                                        </p:tgtEl>
                                        <p:attrNameLst>
                                          <p:attrName>style.visibility</p:attrName>
                                        </p:attrNameLst>
                                      </p:cBhvr>
                                      <p:to>
                                        <p:strVal val="visible"/>
                                      </p:to>
                                    </p:set>
                                    <p:anim calcmode="lin" valueType="num">
                                      <p:cBhvr>
                                        <p:cTn id="60" dur="500" fill="hold"/>
                                        <p:tgtEl>
                                          <p:spTgt spid="295959"/>
                                        </p:tgtEl>
                                        <p:attrNameLst>
                                          <p:attrName>ppt_w</p:attrName>
                                        </p:attrNameLst>
                                      </p:cBhvr>
                                      <p:tavLst>
                                        <p:tav tm="0">
                                          <p:val>
                                            <p:fltVal val="0"/>
                                          </p:val>
                                        </p:tav>
                                        <p:tav tm="100000">
                                          <p:val>
                                            <p:strVal val="#ppt_w"/>
                                          </p:val>
                                        </p:tav>
                                      </p:tavLst>
                                    </p:anim>
                                    <p:anim calcmode="lin" valueType="num">
                                      <p:cBhvr>
                                        <p:cTn id="61" dur="500" fill="hold"/>
                                        <p:tgtEl>
                                          <p:spTgt spid="295959"/>
                                        </p:tgtEl>
                                        <p:attrNameLst>
                                          <p:attrName>ppt_h</p:attrName>
                                        </p:attrNameLst>
                                      </p:cBhvr>
                                      <p:tavLst>
                                        <p:tav tm="0">
                                          <p:val>
                                            <p:fltVal val="0"/>
                                          </p:val>
                                        </p:tav>
                                        <p:tav tm="100000">
                                          <p:val>
                                            <p:strVal val="#ppt_h"/>
                                          </p:val>
                                        </p:tav>
                                      </p:tavLst>
                                    </p:anim>
                                    <p:animEffect transition="in" filter="fade">
                                      <p:cBhvr>
                                        <p:cTn id="62" dur="500"/>
                                        <p:tgtEl>
                                          <p:spTgt spid="295959"/>
                                        </p:tgtEl>
                                      </p:cBhvr>
                                    </p:animEffect>
                                  </p:childTnLst>
                                </p:cTn>
                              </p:par>
                            </p:childTnLst>
                          </p:cTn>
                        </p:par>
                        <p:par>
                          <p:cTn id="63" fill="hold" nodeType="afterGroup">
                            <p:stCondLst>
                              <p:cond delay="6550"/>
                            </p:stCondLst>
                            <p:childTnLst>
                              <p:par>
                                <p:cTn id="64" presetID="22" presetClass="entr" presetSubtype="1" fill="hold" grpId="0" nodeType="afterEffect">
                                  <p:stCondLst>
                                    <p:cond delay="0"/>
                                  </p:stCondLst>
                                  <p:childTnLst>
                                    <p:set>
                                      <p:cBhvr>
                                        <p:cTn id="65" dur="1" fill="hold">
                                          <p:stCondLst>
                                            <p:cond delay="0"/>
                                          </p:stCondLst>
                                        </p:cTn>
                                        <p:tgtEl>
                                          <p:spTgt spid="295951"/>
                                        </p:tgtEl>
                                        <p:attrNameLst>
                                          <p:attrName>style.visibility</p:attrName>
                                        </p:attrNameLst>
                                      </p:cBhvr>
                                      <p:to>
                                        <p:strVal val="visible"/>
                                      </p:to>
                                    </p:set>
                                    <p:animEffect transition="in" filter="wipe(up)">
                                      <p:cBhvr>
                                        <p:cTn id="66" dur="500"/>
                                        <p:tgtEl>
                                          <p:spTgt spid="295951"/>
                                        </p:tgtEl>
                                      </p:cBhvr>
                                    </p:animEffect>
                                  </p:childTnLst>
                                </p:cTn>
                              </p:par>
                            </p:childTnLst>
                          </p:cTn>
                        </p:par>
                        <p:par>
                          <p:cTn id="67" fill="hold" nodeType="afterGroup">
                            <p:stCondLst>
                              <p:cond delay="705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295961"/>
                                        </p:tgtEl>
                                        <p:attrNameLst>
                                          <p:attrName>style.visibility</p:attrName>
                                        </p:attrNameLst>
                                      </p:cBhvr>
                                      <p:to>
                                        <p:strVal val="visible"/>
                                      </p:to>
                                    </p:set>
                                    <p:anim calcmode="lin" valueType="num">
                                      <p:cBhvr>
                                        <p:cTn id="70" dur="500" fill="hold"/>
                                        <p:tgtEl>
                                          <p:spTgt spid="295961"/>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95961"/>
                                        </p:tgtEl>
                                        <p:attrNameLst>
                                          <p:attrName>ppt_y</p:attrName>
                                        </p:attrNameLst>
                                      </p:cBhvr>
                                      <p:tavLst>
                                        <p:tav tm="0">
                                          <p:val>
                                            <p:strVal val="#ppt_y"/>
                                          </p:val>
                                        </p:tav>
                                        <p:tav tm="100000">
                                          <p:val>
                                            <p:strVal val="#ppt_y"/>
                                          </p:val>
                                        </p:tav>
                                      </p:tavLst>
                                    </p:anim>
                                    <p:anim calcmode="lin" valueType="num">
                                      <p:cBhvr>
                                        <p:cTn id="72" dur="500" fill="hold"/>
                                        <p:tgtEl>
                                          <p:spTgt spid="295961"/>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95961"/>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95961"/>
                                        </p:tgtEl>
                                      </p:cBhvr>
                                    </p:animEffect>
                                  </p:childTnLst>
                                </p:cTn>
                              </p:par>
                            </p:childTnLst>
                          </p:cTn>
                        </p:par>
                        <p:par>
                          <p:cTn id="75" fill="hold" nodeType="afterGroup">
                            <p:stCondLst>
                              <p:cond delay="760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295955"/>
                                        </p:tgtEl>
                                        <p:attrNameLst>
                                          <p:attrName>style.visibility</p:attrName>
                                        </p:attrNameLst>
                                      </p:cBhvr>
                                      <p:to>
                                        <p:strVal val="visible"/>
                                      </p:to>
                                    </p:set>
                                    <p:anim calcmode="lin" valueType="num">
                                      <p:cBhvr>
                                        <p:cTn id="78" dur="500" fill="hold"/>
                                        <p:tgtEl>
                                          <p:spTgt spid="295955"/>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295955"/>
                                        </p:tgtEl>
                                        <p:attrNameLst>
                                          <p:attrName>ppt_y</p:attrName>
                                        </p:attrNameLst>
                                      </p:cBhvr>
                                      <p:tavLst>
                                        <p:tav tm="0">
                                          <p:val>
                                            <p:strVal val="#ppt_y"/>
                                          </p:val>
                                        </p:tav>
                                        <p:tav tm="100000">
                                          <p:val>
                                            <p:strVal val="#ppt_y"/>
                                          </p:val>
                                        </p:tav>
                                      </p:tavLst>
                                    </p:anim>
                                    <p:anim calcmode="lin" valueType="num">
                                      <p:cBhvr>
                                        <p:cTn id="80" dur="500" fill="hold"/>
                                        <p:tgtEl>
                                          <p:spTgt spid="295955"/>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295955"/>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295955"/>
                                        </p:tgtEl>
                                      </p:cBhvr>
                                    </p:animEffect>
                                  </p:childTnLst>
                                </p:cTn>
                              </p:par>
                            </p:childTnLst>
                          </p:cTn>
                        </p:par>
                        <p:par>
                          <p:cTn id="83" fill="hold" nodeType="afterGroup">
                            <p:stCondLst>
                              <p:cond delay="100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295964"/>
                                        </p:tgtEl>
                                        <p:attrNameLst>
                                          <p:attrName>style.visibility</p:attrName>
                                        </p:attrNameLst>
                                      </p:cBhvr>
                                      <p:to>
                                        <p:strVal val="visible"/>
                                      </p:to>
                                    </p:set>
                                    <p:anim calcmode="lin" valueType="num">
                                      <p:cBhvr>
                                        <p:cTn id="86" dur="500" fill="hold"/>
                                        <p:tgtEl>
                                          <p:spTgt spid="295964"/>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295964"/>
                                        </p:tgtEl>
                                        <p:attrNameLst>
                                          <p:attrName>ppt_y</p:attrName>
                                        </p:attrNameLst>
                                      </p:cBhvr>
                                      <p:tavLst>
                                        <p:tav tm="0">
                                          <p:val>
                                            <p:strVal val="#ppt_y"/>
                                          </p:val>
                                        </p:tav>
                                        <p:tav tm="100000">
                                          <p:val>
                                            <p:strVal val="#ppt_y"/>
                                          </p:val>
                                        </p:tav>
                                      </p:tavLst>
                                    </p:anim>
                                    <p:anim calcmode="lin" valueType="num">
                                      <p:cBhvr>
                                        <p:cTn id="88" dur="500" fill="hold"/>
                                        <p:tgtEl>
                                          <p:spTgt spid="295964"/>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29596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295964"/>
                                        </p:tgtEl>
                                      </p:cBhvr>
                                    </p:animEffect>
                                  </p:childTnLst>
                                </p:cTn>
                              </p:par>
                            </p:childTnLst>
                          </p:cTn>
                        </p:par>
                        <p:par>
                          <p:cTn id="91" fill="hold" nodeType="afterGroup">
                            <p:stCondLst>
                              <p:cond delay="10600"/>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295962"/>
                                        </p:tgtEl>
                                        <p:attrNameLst>
                                          <p:attrName>style.visibility</p:attrName>
                                        </p:attrNameLst>
                                      </p:cBhvr>
                                      <p:to>
                                        <p:strVal val="visible"/>
                                      </p:to>
                                    </p:set>
                                    <p:anim calcmode="lin" valueType="num">
                                      <p:cBhvr>
                                        <p:cTn id="94" dur="500" fill="hold"/>
                                        <p:tgtEl>
                                          <p:spTgt spid="295962"/>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295962"/>
                                        </p:tgtEl>
                                        <p:attrNameLst>
                                          <p:attrName>ppt_y</p:attrName>
                                        </p:attrNameLst>
                                      </p:cBhvr>
                                      <p:tavLst>
                                        <p:tav tm="0">
                                          <p:val>
                                            <p:strVal val="#ppt_y"/>
                                          </p:val>
                                        </p:tav>
                                        <p:tav tm="100000">
                                          <p:val>
                                            <p:strVal val="#ppt_y"/>
                                          </p:val>
                                        </p:tav>
                                      </p:tavLst>
                                    </p:anim>
                                    <p:anim calcmode="lin" valueType="num">
                                      <p:cBhvr>
                                        <p:cTn id="96" dur="500" fill="hold"/>
                                        <p:tgtEl>
                                          <p:spTgt spid="295962"/>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295962"/>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295962"/>
                                        </p:tgtEl>
                                      </p:cBhvr>
                                    </p:animEffect>
                                  </p:childTnLst>
                                </p:cTn>
                              </p:par>
                            </p:childTnLst>
                          </p:cTn>
                        </p:par>
                        <p:par>
                          <p:cTn id="99" fill="hold" nodeType="afterGroup">
                            <p:stCondLst>
                              <p:cond delay="12400"/>
                            </p:stCondLst>
                            <p:childTnLst>
                              <p:par>
                                <p:cTn id="100" presetID="41" presetClass="entr" presetSubtype="0" fill="hold" grpId="0" nodeType="afterEffect">
                                  <p:stCondLst>
                                    <p:cond delay="0"/>
                                  </p:stCondLst>
                                  <p:iterate type="lt">
                                    <p:tmPct val="10000"/>
                                  </p:iterate>
                                  <p:childTnLst>
                                    <p:set>
                                      <p:cBhvr>
                                        <p:cTn id="101" dur="1" fill="hold">
                                          <p:stCondLst>
                                            <p:cond delay="0"/>
                                          </p:stCondLst>
                                        </p:cTn>
                                        <p:tgtEl>
                                          <p:spTgt spid="295965"/>
                                        </p:tgtEl>
                                        <p:attrNameLst>
                                          <p:attrName>style.visibility</p:attrName>
                                        </p:attrNameLst>
                                      </p:cBhvr>
                                      <p:to>
                                        <p:strVal val="visible"/>
                                      </p:to>
                                    </p:set>
                                    <p:anim calcmode="lin" valueType="num">
                                      <p:cBhvr>
                                        <p:cTn id="102" dur="500" fill="hold"/>
                                        <p:tgtEl>
                                          <p:spTgt spid="295965"/>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295965"/>
                                        </p:tgtEl>
                                        <p:attrNameLst>
                                          <p:attrName>ppt_y</p:attrName>
                                        </p:attrNameLst>
                                      </p:cBhvr>
                                      <p:tavLst>
                                        <p:tav tm="0">
                                          <p:val>
                                            <p:strVal val="#ppt_y"/>
                                          </p:val>
                                        </p:tav>
                                        <p:tav tm="100000">
                                          <p:val>
                                            <p:strVal val="#ppt_y"/>
                                          </p:val>
                                        </p:tav>
                                      </p:tavLst>
                                    </p:anim>
                                    <p:anim calcmode="lin" valueType="num">
                                      <p:cBhvr>
                                        <p:cTn id="104" dur="500" fill="hold"/>
                                        <p:tgtEl>
                                          <p:spTgt spid="295965"/>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295965"/>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295965"/>
                                        </p:tgtEl>
                                      </p:cBhvr>
                                    </p:animEffect>
                                  </p:childTnLst>
                                </p:cTn>
                              </p:par>
                            </p:childTnLst>
                          </p:cTn>
                        </p:par>
                        <p:par>
                          <p:cTn id="107" fill="hold" nodeType="afterGroup">
                            <p:stCondLst>
                              <p:cond delay="12950"/>
                            </p:stCondLst>
                            <p:childTnLst>
                              <p:par>
                                <p:cTn id="108" presetID="41" presetClass="entr" presetSubtype="0" fill="hold" grpId="0" nodeType="afterEffect">
                                  <p:stCondLst>
                                    <p:cond delay="0"/>
                                  </p:stCondLst>
                                  <p:iterate type="lt">
                                    <p:tmPct val="10000"/>
                                  </p:iterate>
                                  <p:childTnLst>
                                    <p:set>
                                      <p:cBhvr>
                                        <p:cTn id="109" dur="1" fill="hold">
                                          <p:stCondLst>
                                            <p:cond delay="0"/>
                                          </p:stCondLst>
                                        </p:cTn>
                                        <p:tgtEl>
                                          <p:spTgt spid="295963"/>
                                        </p:tgtEl>
                                        <p:attrNameLst>
                                          <p:attrName>style.visibility</p:attrName>
                                        </p:attrNameLst>
                                      </p:cBhvr>
                                      <p:to>
                                        <p:strVal val="visible"/>
                                      </p:to>
                                    </p:set>
                                    <p:anim calcmode="lin" valueType="num">
                                      <p:cBhvr>
                                        <p:cTn id="110" dur="500" fill="hold"/>
                                        <p:tgtEl>
                                          <p:spTgt spid="295963"/>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95963"/>
                                        </p:tgtEl>
                                        <p:attrNameLst>
                                          <p:attrName>ppt_y</p:attrName>
                                        </p:attrNameLst>
                                      </p:cBhvr>
                                      <p:tavLst>
                                        <p:tav tm="0">
                                          <p:val>
                                            <p:strVal val="#ppt_y"/>
                                          </p:val>
                                        </p:tav>
                                        <p:tav tm="100000">
                                          <p:val>
                                            <p:strVal val="#ppt_y"/>
                                          </p:val>
                                        </p:tav>
                                      </p:tavLst>
                                    </p:anim>
                                    <p:anim calcmode="lin" valueType="num">
                                      <p:cBhvr>
                                        <p:cTn id="112" dur="500" fill="hold"/>
                                        <p:tgtEl>
                                          <p:spTgt spid="295963"/>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95963"/>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95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38" grpId="0"/>
      <p:bldP spid="295951" grpId="0" animBg="1"/>
      <p:bldP spid="295952" grpId="0" animBg="1"/>
      <p:bldP spid="295953" grpId="0" animBg="1"/>
      <p:bldP spid="295954" grpId="0" animBg="1"/>
      <p:bldP spid="295955" grpId="0"/>
      <p:bldP spid="295960" grpId="0"/>
      <p:bldP spid="295961" grpId="0"/>
      <p:bldP spid="295962" grpId="0"/>
      <p:bldP spid="295963" grpId="0"/>
      <p:bldP spid="295964" grpId="0"/>
      <p:bldP spid="29596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标题 9"/>
          <p:cNvSpPr>
            <a:spLocks/>
          </p:cNvSpPr>
          <p:nvPr/>
        </p:nvSpPr>
        <p:spPr bwMode="auto">
          <a:xfrm>
            <a:off x="2230438" y="341313"/>
            <a:ext cx="69135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高度重视“两学一做”学习教育</a:t>
            </a:r>
          </a:p>
        </p:txBody>
      </p:sp>
      <p:grpSp>
        <p:nvGrpSpPr>
          <p:cNvPr id="16" name="AutoShape 4"/>
          <p:cNvGrpSpPr>
            <a:grpSpLocks/>
          </p:cNvGrpSpPr>
          <p:nvPr/>
        </p:nvGrpSpPr>
        <p:grpSpPr bwMode="auto">
          <a:xfrm>
            <a:off x="1763713" y="1493838"/>
            <a:ext cx="4318000" cy="2592387"/>
            <a:chOff x="2481" y="1190"/>
            <a:chExt cx="3075" cy="1383"/>
          </a:xfrm>
        </p:grpSpPr>
        <p:pic>
          <p:nvPicPr>
            <p:cNvPr id="297988"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97989" name="Text Box 5"/>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97990" name="Title 1"/>
          <p:cNvSpPr txBox="1">
            <a:spLocks/>
          </p:cNvSpPr>
          <p:nvPr/>
        </p:nvSpPr>
        <p:spPr bwMode="auto">
          <a:xfrm>
            <a:off x="1835150" y="1709738"/>
            <a:ext cx="4249738"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要把“两学一做”落实到强化理想信念上。要以“两学一做”为契机，引导党员干部学党章、学党规、学习近平总书记系列重要讲话，读原著、学原文、悟原理，坚定“三个自信”，补足“精神之钙”，铸牢“党性之魂”。</a:t>
            </a:r>
            <a:endParaRPr lang="zh-CN" altLang="en-US" sz="1200" b="1">
              <a:solidFill>
                <a:srgbClr val="FAFE5E"/>
              </a:solidFill>
              <a:latin typeface="微软雅黑" pitchFamily="34" charset="-122"/>
              <a:ea typeface="微软雅黑" pitchFamily="34" charset="-122"/>
            </a:endParaRPr>
          </a:p>
          <a:p>
            <a:pPr marL="0" lvl="2" algn="just" fontAlgn="ctr">
              <a:lnSpc>
                <a:spcPct val="120000"/>
              </a:lnSpc>
              <a:buClr>
                <a:srgbClr val="FF0000"/>
              </a:buClr>
              <a:buSzPct val="70000"/>
            </a:pPr>
            <a:endParaRPr lang="zh-CN" altLang="en-US" sz="1200" b="1">
              <a:solidFill>
                <a:srgbClr val="FAFE5E"/>
              </a:solidFill>
              <a:latin typeface="微软雅黑" pitchFamily="34" charset="-122"/>
              <a:ea typeface="微软雅黑" pitchFamily="34" charset="-122"/>
            </a:endParaRPr>
          </a:p>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要通过“两学一做”活动，把学习党章党规和习近平系列讲话制度化、常态化，根据不同对象灵活学习形式，增强学习效果，引导党员干部自觉把党章党规和习近平系列讲话要求转化实际行动，做到学而信、学而用、学而行，做到思想同心、目标同向、工作同力、落实同步，以实实在在的成绩展示学习效果。</a:t>
            </a:r>
          </a:p>
          <a:p>
            <a:pPr marL="0" lvl="2" algn="just" fontAlgn="ctr">
              <a:lnSpc>
                <a:spcPct val="120000"/>
              </a:lnSpc>
              <a:buClr>
                <a:srgbClr val="FF0000"/>
              </a:buClr>
              <a:buSzPct val="70000"/>
            </a:pPr>
            <a:endParaRPr lang="zh-CN" altLang="zh-CN" sz="1200" b="1">
              <a:solidFill>
                <a:srgbClr val="FAFE5E"/>
              </a:solidFill>
              <a:latin typeface="微软雅黑" pitchFamily="34" charset="-122"/>
              <a:ea typeface="微软雅黑" pitchFamily="34" charset="-122"/>
            </a:endParaRPr>
          </a:p>
        </p:txBody>
      </p:sp>
      <p:pic>
        <p:nvPicPr>
          <p:cNvPr id="297999"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227763" y="1565275"/>
            <a:ext cx="2557462"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19250" y="414338"/>
            <a:ext cx="684213"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97986"/>
                                        </p:tgtEl>
                                        <p:attrNameLst>
                                          <p:attrName>style.visibility</p:attrName>
                                        </p:attrNameLst>
                                      </p:cBhvr>
                                      <p:to>
                                        <p:strVal val="visible"/>
                                      </p:to>
                                    </p:set>
                                    <p:anim by="(-#ppt_w*2)" calcmode="lin" valueType="num">
                                      <p:cBhvr rctx="PPT">
                                        <p:cTn id="12" dur="500" autoRev="1" fill="hold">
                                          <p:stCondLst>
                                            <p:cond delay="0"/>
                                          </p:stCondLst>
                                        </p:cTn>
                                        <p:tgtEl>
                                          <p:spTgt spid="297986"/>
                                        </p:tgtEl>
                                        <p:attrNameLst>
                                          <p:attrName>ppt_w</p:attrName>
                                        </p:attrNameLst>
                                      </p:cBhvr>
                                    </p:anim>
                                    <p:anim by="(#ppt_w*0.50)" calcmode="lin" valueType="num">
                                      <p:cBhvr>
                                        <p:cTn id="13" dur="500" decel="50000" autoRev="1" fill="hold">
                                          <p:stCondLst>
                                            <p:cond delay="0"/>
                                          </p:stCondLst>
                                        </p:cTn>
                                        <p:tgtEl>
                                          <p:spTgt spid="297986"/>
                                        </p:tgtEl>
                                        <p:attrNameLst>
                                          <p:attrName>ppt_x</p:attrName>
                                        </p:attrNameLst>
                                      </p:cBhvr>
                                    </p:anim>
                                    <p:anim from="(-#ppt_h/2)" to="(#ppt_y)" calcmode="lin" valueType="num">
                                      <p:cBhvr>
                                        <p:cTn id="14" dur="1000" fill="hold">
                                          <p:stCondLst>
                                            <p:cond delay="0"/>
                                          </p:stCondLst>
                                        </p:cTn>
                                        <p:tgtEl>
                                          <p:spTgt spid="297986"/>
                                        </p:tgtEl>
                                        <p:attrNameLst>
                                          <p:attrName>ppt_y</p:attrName>
                                        </p:attrNameLst>
                                      </p:cBhvr>
                                    </p:anim>
                                    <p:animRot by="21600000">
                                      <p:cBhvr>
                                        <p:cTn id="15" dur="1000" fill="hold">
                                          <p:stCondLst>
                                            <p:cond delay="0"/>
                                          </p:stCondLst>
                                        </p:cTn>
                                        <p:tgtEl>
                                          <p:spTgt spid="297986"/>
                                        </p:tgtEl>
                                        <p:attrNameLst>
                                          <p:attrName>r</p:attrName>
                                        </p:attrNameLst>
                                      </p:cBhvr>
                                    </p:animRot>
                                  </p:childTnLst>
                                </p:cTn>
                              </p:par>
                            </p:childTnLst>
                          </p:cTn>
                        </p:par>
                        <p:par>
                          <p:cTn id="16" fill="hold" nodeType="afterGroup">
                            <p:stCondLst>
                              <p:cond delay="2800"/>
                            </p:stCondLst>
                            <p:childTnLst>
                              <p:par>
                                <p:cTn id="17" presetID="2" presetClass="entr" presetSubtype="8" fill="hold" nodeType="afterEffect">
                                  <p:stCondLst>
                                    <p:cond delay="0"/>
                                  </p:stCondLst>
                                  <p:childTnLst>
                                    <p:set>
                                      <p:cBhvr>
                                        <p:cTn id="18" dur="1" fill="hold">
                                          <p:stCondLst>
                                            <p:cond delay="0"/>
                                          </p:stCondLst>
                                        </p:cTn>
                                        <p:tgtEl>
                                          <p:spTgt spid="297999"/>
                                        </p:tgtEl>
                                        <p:attrNameLst>
                                          <p:attrName>style.visibility</p:attrName>
                                        </p:attrNameLst>
                                      </p:cBhvr>
                                      <p:to>
                                        <p:strVal val="visible"/>
                                      </p:to>
                                    </p:set>
                                    <p:anim calcmode="lin" valueType="num">
                                      <p:cBhvr additive="base">
                                        <p:cTn id="19" dur="750" fill="hold"/>
                                        <p:tgtEl>
                                          <p:spTgt spid="297999"/>
                                        </p:tgtEl>
                                        <p:attrNameLst>
                                          <p:attrName>ppt_x</p:attrName>
                                        </p:attrNameLst>
                                      </p:cBhvr>
                                      <p:tavLst>
                                        <p:tav tm="0">
                                          <p:val>
                                            <p:strVal val="0-#ppt_w/2"/>
                                          </p:val>
                                        </p:tav>
                                        <p:tav tm="100000">
                                          <p:val>
                                            <p:strVal val="#ppt_x"/>
                                          </p:val>
                                        </p:tav>
                                      </p:tavLst>
                                    </p:anim>
                                    <p:anim calcmode="lin" valueType="num">
                                      <p:cBhvr additive="base">
                                        <p:cTn id="20" dur="750" fill="hold"/>
                                        <p:tgtEl>
                                          <p:spTgt spid="297999"/>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55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405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297990">
                                            <p:txEl>
                                              <p:pRg st="0" end="0"/>
                                            </p:txEl>
                                          </p:spTgt>
                                        </p:tgtEl>
                                        <p:attrNameLst>
                                          <p:attrName>style.visibility</p:attrName>
                                        </p:attrNameLst>
                                      </p:cBhvr>
                                      <p:to>
                                        <p:strVal val="visible"/>
                                      </p:to>
                                    </p:set>
                                    <p:anim calcmode="lin" valueType="num">
                                      <p:cBhvr>
                                        <p:cTn id="29" dur="500" fill="hold"/>
                                        <p:tgtEl>
                                          <p:spTgt spid="29799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97990">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29799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9799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97990">
                                            <p:txEl>
                                              <p:pRg st="0" end="0"/>
                                            </p:txEl>
                                          </p:spTgt>
                                        </p:tgtEl>
                                      </p:cBhvr>
                                    </p:animEffect>
                                  </p:childTnLst>
                                </p:cTn>
                              </p:par>
                            </p:childTnLst>
                          </p:cTn>
                        </p:par>
                        <p:par>
                          <p:cTn id="34" fill="hold" nodeType="afterGroup">
                            <p:stCondLst>
                              <p:cond delay="940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297990">
                                            <p:txEl>
                                              <p:pRg st="2" end="2"/>
                                            </p:txEl>
                                          </p:spTgt>
                                        </p:tgtEl>
                                        <p:attrNameLst>
                                          <p:attrName>style.visibility</p:attrName>
                                        </p:attrNameLst>
                                      </p:cBhvr>
                                      <p:to>
                                        <p:strVal val="visible"/>
                                      </p:to>
                                    </p:set>
                                    <p:anim calcmode="lin" valueType="num">
                                      <p:cBhvr>
                                        <p:cTn id="37" dur="500" fill="hold"/>
                                        <p:tgtEl>
                                          <p:spTgt spid="297990">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97990">
                                            <p:txEl>
                                              <p:pRg st="2" end="2"/>
                                            </p:txEl>
                                          </p:spTgt>
                                        </p:tgtEl>
                                        <p:attrNameLst>
                                          <p:attrName>ppt_y</p:attrName>
                                        </p:attrNameLst>
                                      </p:cBhvr>
                                      <p:tavLst>
                                        <p:tav tm="0">
                                          <p:val>
                                            <p:strVal val="#ppt_y"/>
                                          </p:val>
                                        </p:tav>
                                        <p:tav tm="100000">
                                          <p:val>
                                            <p:strVal val="#ppt_y"/>
                                          </p:val>
                                        </p:tav>
                                      </p:tavLst>
                                    </p:anim>
                                    <p:anim calcmode="lin" valueType="num">
                                      <p:cBhvr>
                                        <p:cTn id="39" dur="500" fill="hold"/>
                                        <p:tgtEl>
                                          <p:spTgt spid="297990">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97990">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9799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8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33"/>
          <p:cNvSpPr>
            <a:spLocks noChangeArrowheads="1"/>
          </p:cNvSpPr>
          <p:nvPr/>
        </p:nvSpPr>
        <p:spPr bwMode="auto">
          <a:xfrm>
            <a:off x="3059113" y="1627188"/>
            <a:ext cx="4392612" cy="1690687"/>
          </a:xfrm>
          <a:prstGeom prst="rect">
            <a:avLst/>
          </a:prstGeom>
          <a:solidFill>
            <a:srgbClr val="FF000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defTabSz="685862" fontAlgn="auto">
              <a:spcBef>
                <a:spcPts val="0"/>
              </a:spcBef>
              <a:spcAft>
                <a:spcPts val="0"/>
              </a:spcAft>
              <a:defRPr/>
            </a:pPr>
            <a:endParaRPr lang="en-US" sz="1200" dirty="0">
              <a:solidFill>
                <a:prstClr val="white"/>
              </a:solidFill>
              <a:latin typeface="Segoe UI Light" pitchFamily="34" charset="0"/>
              <a:ea typeface="+mn-ea"/>
            </a:endParaRPr>
          </a:p>
        </p:txBody>
      </p:sp>
      <p:sp>
        <p:nvSpPr>
          <p:cNvPr id="85" name="矩形 84"/>
          <p:cNvSpPr>
            <a:spLocks noChangeArrowheads="1"/>
          </p:cNvSpPr>
          <p:nvPr/>
        </p:nvSpPr>
        <p:spPr bwMode="auto">
          <a:xfrm>
            <a:off x="3706813" y="1843088"/>
            <a:ext cx="3095625"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66788" eaLnBrk="0" hangingPunct="0">
              <a:defRPr>
                <a:solidFill>
                  <a:schemeClr val="tx1"/>
                </a:solidFill>
                <a:latin typeface="Arial" pitchFamily="34" charset="0"/>
                <a:ea typeface="宋体" pitchFamily="2" charset="-122"/>
              </a:defRPr>
            </a:lvl1pPr>
            <a:lvl2pPr marL="742950" indent="-285750" defTabSz="966788" eaLnBrk="0" hangingPunct="0">
              <a:defRPr>
                <a:solidFill>
                  <a:schemeClr val="tx1"/>
                </a:solidFill>
                <a:latin typeface="Arial" pitchFamily="34" charset="0"/>
                <a:ea typeface="宋体" pitchFamily="2" charset="-122"/>
              </a:defRPr>
            </a:lvl2pPr>
            <a:lvl3pPr marL="1143000" indent="-228600" defTabSz="966788" eaLnBrk="0" hangingPunct="0">
              <a:defRPr>
                <a:solidFill>
                  <a:schemeClr val="tx1"/>
                </a:solidFill>
                <a:latin typeface="Arial" pitchFamily="34" charset="0"/>
                <a:ea typeface="宋体" pitchFamily="2" charset="-122"/>
              </a:defRPr>
            </a:lvl3pPr>
            <a:lvl4pPr marL="1600200" indent="-228600" defTabSz="966788" eaLnBrk="0" hangingPunct="0">
              <a:defRPr>
                <a:solidFill>
                  <a:schemeClr val="tx1"/>
                </a:solidFill>
                <a:latin typeface="Arial" pitchFamily="34" charset="0"/>
                <a:ea typeface="宋体" pitchFamily="2" charset="-122"/>
              </a:defRPr>
            </a:lvl4pPr>
            <a:lvl5pPr marL="2057400" indent="-228600" defTabSz="966788" eaLnBrk="0" hangingPunct="0">
              <a:defRPr>
                <a:solidFill>
                  <a:schemeClr val="tx1"/>
                </a:solidFill>
                <a:latin typeface="Arial" pitchFamily="34" charset="0"/>
                <a:ea typeface="宋体" pitchFamily="2" charset="-122"/>
              </a:defRPr>
            </a:lvl5pPr>
            <a:lvl6pPr marL="2514600" indent="-228600" defTabSz="9667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667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667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667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4800" b="1">
                <a:solidFill>
                  <a:srgbClr val="FAFE5E"/>
                </a:solidFill>
                <a:latin typeface="微软雅黑" pitchFamily="34" charset="-122"/>
                <a:ea typeface="微软雅黑" pitchFamily="34" charset="-122"/>
              </a:rPr>
              <a:t>THE END</a:t>
            </a:r>
            <a:endParaRPr lang="zh-CN" altLang="en-US" sz="4800" b="1">
              <a:solidFill>
                <a:srgbClr val="FAFE5E"/>
              </a:solidFill>
              <a:latin typeface="微软雅黑" pitchFamily="34" charset="-122"/>
              <a:ea typeface="微软雅黑" pitchFamily="34" charset="-122"/>
            </a:endParaRPr>
          </a:p>
        </p:txBody>
      </p:sp>
      <p:sp>
        <p:nvSpPr>
          <p:cNvPr id="37" name="文本框 2"/>
          <p:cNvSpPr txBox="1">
            <a:spLocks noChangeArrowheads="1"/>
          </p:cNvSpPr>
          <p:nvPr/>
        </p:nvSpPr>
        <p:spPr bwMode="auto">
          <a:xfrm>
            <a:off x="3995738" y="2562225"/>
            <a:ext cx="46799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66788" eaLnBrk="0" hangingPunct="0">
              <a:defRPr>
                <a:solidFill>
                  <a:schemeClr val="tx1"/>
                </a:solidFill>
                <a:latin typeface="Arial" pitchFamily="34" charset="0"/>
                <a:ea typeface="宋体" pitchFamily="2" charset="-122"/>
              </a:defRPr>
            </a:lvl1pPr>
            <a:lvl2pPr marL="742950" indent="-285750" defTabSz="966788" eaLnBrk="0" hangingPunct="0">
              <a:defRPr>
                <a:solidFill>
                  <a:schemeClr val="tx1"/>
                </a:solidFill>
                <a:latin typeface="Arial" pitchFamily="34" charset="0"/>
                <a:ea typeface="宋体" pitchFamily="2" charset="-122"/>
              </a:defRPr>
            </a:lvl2pPr>
            <a:lvl3pPr marL="1143000" indent="-228600" defTabSz="966788" eaLnBrk="0" hangingPunct="0">
              <a:defRPr>
                <a:solidFill>
                  <a:schemeClr val="tx1"/>
                </a:solidFill>
                <a:latin typeface="Arial" pitchFamily="34" charset="0"/>
                <a:ea typeface="宋体" pitchFamily="2" charset="-122"/>
              </a:defRPr>
            </a:lvl3pPr>
            <a:lvl4pPr marL="1600200" indent="-228600" defTabSz="966788" eaLnBrk="0" hangingPunct="0">
              <a:defRPr>
                <a:solidFill>
                  <a:schemeClr val="tx1"/>
                </a:solidFill>
                <a:latin typeface="Arial" pitchFamily="34" charset="0"/>
                <a:ea typeface="宋体" pitchFamily="2" charset="-122"/>
              </a:defRPr>
            </a:lvl4pPr>
            <a:lvl5pPr marL="2057400" indent="-228600" defTabSz="966788" eaLnBrk="0" hangingPunct="0">
              <a:defRPr>
                <a:solidFill>
                  <a:schemeClr val="tx1"/>
                </a:solidFill>
                <a:latin typeface="Arial" pitchFamily="34" charset="0"/>
                <a:ea typeface="宋体" pitchFamily="2" charset="-122"/>
              </a:defRPr>
            </a:lvl5pPr>
            <a:lvl6pPr marL="2514600" indent="-228600" defTabSz="9667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667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667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667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b="1">
                <a:solidFill>
                  <a:srgbClr val="FAFE5E"/>
                </a:solidFill>
                <a:ea typeface="微软雅黑" pitchFamily="34" charset="-122"/>
              </a:rPr>
              <a:t>谢谢观赏</a:t>
            </a:r>
          </a:p>
        </p:txBody>
      </p:sp>
      <p:pic>
        <p:nvPicPr>
          <p:cNvPr id="5"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78025" y="1565275"/>
            <a:ext cx="1800225"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500" fill="hold"/>
                                        <p:tgtEl>
                                          <p:spTgt spid="84"/>
                                        </p:tgtEl>
                                        <p:attrNameLst>
                                          <p:attrName>ppt_x</p:attrName>
                                        </p:attrNameLst>
                                      </p:cBhvr>
                                      <p:tavLst>
                                        <p:tav tm="0">
                                          <p:val>
                                            <p:strVal val="1+#ppt_w/2"/>
                                          </p:val>
                                        </p:tav>
                                        <p:tav tm="100000">
                                          <p:val>
                                            <p:strVal val="#ppt_x"/>
                                          </p:val>
                                        </p:tav>
                                      </p:tavLst>
                                    </p:anim>
                                    <p:anim calcmode="lin" valueType="num">
                                      <p:cBhvr additive="base">
                                        <p:cTn id="13" dur="500" fill="hold"/>
                                        <p:tgtEl>
                                          <p:spTgt spid="8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wipe(left)">
                                      <p:cBhvr>
                                        <p:cTn id="17" dur="500"/>
                                        <p:tgtEl>
                                          <p:spTgt spid="85"/>
                                        </p:tgtEl>
                                      </p:cBhvr>
                                    </p:animEffect>
                                  </p:childTnLst>
                                </p:cTn>
                              </p:par>
                            </p:childTnLst>
                          </p:cTn>
                        </p:par>
                        <p:par>
                          <p:cTn id="18" fill="hold" nodeType="afterGroup">
                            <p:stCondLst>
                              <p:cond delay="15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400" fill="hold"/>
                                        <p:tgtEl>
                                          <p:spTgt spid="37"/>
                                        </p:tgtEl>
                                        <p:attrNameLst>
                                          <p:attrName>ppt_x</p:attrName>
                                        </p:attrNameLst>
                                      </p:cBhvr>
                                      <p:tavLst>
                                        <p:tav tm="0">
                                          <p:val>
                                            <p:strVal val="1+#ppt_w/2"/>
                                          </p:val>
                                        </p:tav>
                                        <p:tav tm="100000">
                                          <p:val>
                                            <p:strVal val="#ppt_x"/>
                                          </p:val>
                                        </p:tav>
                                      </p:tavLst>
                                    </p:anim>
                                    <p:anim calcmode="lin" valueType="num">
                                      <p:cBhvr additive="base">
                                        <p:cTn id="22" dur="4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3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2075"/>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124075" y="2214780"/>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auto">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8950"/>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5920"/>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936373" y="2943148"/>
            <a:ext cx="5179807" cy="1269578"/>
          </a:xfrm>
          <a:prstGeom prst="rect">
            <a:avLst/>
          </a:prstGeom>
          <a:noFill/>
          <a:ln w="25400" cap="flat" cmpd="sng" algn="ctr">
            <a:noFill/>
            <a:prstDash val="solid"/>
          </a:ln>
          <a:effectLst/>
        </p:spPr>
        <p:txBody>
          <a:bodyPr rtlCol="0" anchor="ctr"/>
          <a:lstStyle/>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381042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9" name="标题 9"/>
          <p:cNvSpPr>
            <a:spLocks/>
          </p:cNvSpPr>
          <p:nvPr/>
        </p:nvSpPr>
        <p:spPr bwMode="auto">
          <a:xfrm>
            <a:off x="4211638" y="2574925"/>
            <a:ext cx="4537075"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4800">
                <a:solidFill>
                  <a:srgbClr val="ED2121"/>
                </a:solidFill>
              </a:rPr>
              <a:t>学习教育的背景</a:t>
            </a:r>
          </a:p>
        </p:txBody>
      </p:sp>
      <p:sp>
        <p:nvSpPr>
          <p:cNvPr id="183300" name="标题 9"/>
          <p:cNvSpPr>
            <a:spLocks/>
          </p:cNvSpPr>
          <p:nvPr/>
        </p:nvSpPr>
        <p:spPr bwMode="auto">
          <a:xfrm>
            <a:off x="5003800" y="1574800"/>
            <a:ext cx="35290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6600"/>
              <a:t>第一篇</a:t>
            </a:r>
          </a:p>
        </p:txBody>
      </p:sp>
      <p:pic>
        <p:nvPicPr>
          <p:cNvPr id="3" name="Picture 4" descr="E:\我图PPT\00001PNG素材\01党委政府\习近平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47813" y="1206500"/>
            <a:ext cx="3024187" cy="29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2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3"/>
                                        </p:tgtEl>
                                        <p:attrNameLst>
                                          <p:attrName>ppt_x</p:attrName>
                                          <p:attrName>ppt_y</p:attrName>
                                        </p:attrNameLst>
                                      </p:cBhvr>
                                    </p:animMotion>
                                    <p:animEffect transition="in" filter="fade">
                                      <p:cBhvr>
                                        <p:cTn id="9" dur="2000"/>
                                        <p:tgtEl>
                                          <p:spTgt spid="3"/>
                                        </p:tgtEl>
                                      </p:cBhvr>
                                    </p:animEffect>
                                  </p:childTnLst>
                                </p:cTn>
                              </p:par>
                            </p:childTnLst>
                          </p:cTn>
                        </p:par>
                        <p:par>
                          <p:cTn id="10" fill="hold" nodeType="afterGroup">
                            <p:stCondLst>
                              <p:cond delay="2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83300"/>
                                        </p:tgtEl>
                                        <p:attrNameLst>
                                          <p:attrName>style.visibility</p:attrName>
                                        </p:attrNameLst>
                                      </p:cBhvr>
                                      <p:to>
                                        <p:strVal val="visible"/>
                                      </p:to>
                                    </p:set>
                                    <p:anim by="(-#ppt_w*2)" calcmode="lin" valueType="num">
                                      <p:cBhvr rctx="PPT">
                                        <p:cTn id="13" dur="500" autoRev="1" fill="hold">
                                          <p:stCondLst>
                                            <p:cond delay="0"/>
                                          </p:stCondLst>
                                        </p:cTn>
                                        <p:tgtEl>
                                          <p:spTgt spid="183300"/>
                                        </p:tgtEl>
                                        <p:attrNameLst>
                                          <p:attrName>ppt_w</p:attrName>
                                        </p:attrNameLst>
                                      </p:cBhvr>
                                    </p:anim>
                                    <p:anim by="(#ppt_w*0.50)" calcmode="lin" valueType="num">
                                      <p:cBhvr>
                                        <p:cTn id="14" dur="500" decel="50000" autoRev="1" fill="hold">
                                          <p:stCondLst>
                                            <p:cond delay="0"/>
                                          </p:stCondLst>
                                        </p:cTn>
                                        <p:tgtEl>
                                          <p:spTgt spid="183300"/>
                                        </p:tgtEl>
                                        <p:attrNameLst>
                                          <p:attrName>ppt_x</p:attrName>
                                        </p:attrNameLst>
                                      </p:cBhvr>
                                    </p:anim>
                                    <p:anim from="(-#ppt_h/2)" to="(#ppt_y)" calcmode="lin" valueType="num">
                                      <p:cBhvr>
                                        <p:cTn id="15" dur="1000" fill="hold">
                                          <p:stCondLst>
                                            <p:cond delay="0"/>
                                          </p:stCondLst>
                                        </p:cTn>
                                        <p:tgtEl>
                                          <p:spTgt spid="183300"/>
                                        </p:tgtEl>
                                        <p:attrNameLst>
                                          <p:attrName>ppt_y</p:attrName>
                                        </p:attrNameLst>
                                      </p:cBhvr>
                                    </p:anim>
                                    <p:animRot by="21600000">
                                      <p:cBhvr>
                                        <p:cTn id="16" dur="1000" fill="hold">
                                          <p:stCondLst>
                                            <p:cond delay="0"/>
                                          </p:stCondLst>
                                        </p:cTn>
                                        <p:tgtEl>
                                          <p:spTgt spid="183300"/>
                                        </p:tgtEl>
                                        <p:attrNameLst>
                                          <p:attrName>r</p:attrName>
                                        </p:attrNameLst>
                                      </p:cBhvr>
                                    </p:animRot>
                                  </p:childTnLst>
                                </p:cTn>
                              </p:par>
                            </p:childTnLst>
                          </p:cTn>
                        </p:par>
                        <p:par>
                          <p:cTn id="17" fill="hold" nodeType="afterGroup">
                            <p:stCondLst>
                              <p:cond delay="32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83299"/>
                                        </p:tgtEl>
                                        <p:attrNameLst>
                                          <p:attrName>style.visibility</p:attrName>
                                        </p:attrNameLst>
                                      </p:cBhvr>
                                      <p:to>
                                        <p:strVal val="visible"/>
                                      </p:to>
                                    </p:set>
                                    <p:anim by="(-#ppt_w*2)" calcmode="lin" valueType="num">
                                      <p:cBhvr rctx="PPT">
                                        <p:cTn id="20" dur="500" autoRev="1" fill="hold">
                                          <p:stCondLst>
                                            <p:cond delay="0"/>
                                          </p:stCondLst>
                                        </p:cTn>
                                        <p:tgtEl>
                                          <p:spTgt spid="183299"/>
                                        </p:tgtEl>
                                        <p:attrNameLst>
                                          <p:attrName>ppt_w</p:attrName>
                                        </p:attrNameLst>
                                      </p:cBhvr>
                                    </p:anim>
                                    <p:anim by="(#ppt_w*0.50)" calcmode="lin" valueType="num">
                                      <p:cBhvr>
                                        <p:cTn id="21" dur="500" decel="50000" autoRev="1" fill="hold">
                                          <p:stCondLst>
                                            <p:cond delay="0"/>
                                          </p:stCondLst>
                                        </p:cTn>
                                        <p:tgtEl>
                                          <p:spTgt spid="183299"/>
                                        </p:tgtEl>
                                        <p:attrNameLst>
                                          <p:attrName>ppt_x</p:attrName>
                                        </p:attrNameLst>
                                      </p:cBhvr>
                                    </p:anim>
                                    <p:anim from="(-#ppt_h/2)" to="(#ppt_y)" calcmode="lin" valueType="num">
                                      <p:cBhvr>
                                        <p:cTn id="22" dur="1000" fill="hold">
                                          <p:stCondLst>
                                            <p:cond delay="0"/>
                                          </p:stCondLst>
                                        </p:cTn>
                                        <p:tgtEl>
                                          <p:spTgt spid="183299"/>
                                        </p:tgtEl>
                                        <p:attrNameLst>
                                          <p:attrName>ppt_y</p:attrName>
                                        </p:attrNameLst>
                                      </p:cBhvr>
                                    </p:anim>
                                    <p:animRot by="21600000">
                                      <p:cBhvr>
                                        <p:cTn id="23" dur="1000" fill="hold">
                                          <p:stCondLst>
                                            <p:cond delay="0"/>
                                          </p:stCondLst>
                                        </p:cTn>
                                        <p:tgtEl>
                                          <p:spTgt spid="18329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9" grpId="0"/>
      <p:bldP spid="1833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26" name="标题 9"/>
          <p:cNvSpPr>
            <a:spLocks/>
          </p:cNvSpPr>
          <p:nvPr/>
        </p:nvSpPr>
        <p:spPr bwMode="auto">
          <a:xfrm>
            <a:off x="3275013" y="781050"/>
            <a:ext cx="496887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600">
                <a:solidFill>
                  <a:srgbClr val="FF3300"/>
                </a:solidFill>
              </a:rPr>
              <a:t>什么是“两学一做”</a:t>
            </a:r>
            <a:br>
              <a:rPr lang="zh-CN" altLang="en-US" sz="3600">
                <a:solidFill>
                  <a:srgbClr val="FF3300"/>
                </a:solidFill>
              </a:rPr>
            </a:br>
            <a:endParaRPr lang="zh-CN" altLang="en-US" sz="3600">
              <a:solidFill>
                <a:srgbClr val="FF3300"/>
              </a:solidFill>
            </a:endParaRPr>
          </a:p>
        </p:txBody>
      </p:sp>
      <p:grpSp>
        <p:nvGrpSpPr>
          <p:cNvPr id="24" name="组合 23"/>
          <p:cNvGrpSpPr>
            <a:grpSpLocks/>
          </p:cNvGrpSpPr>
          <p:nvPr/>
        </p:nvGrpSpPr>
        <p:grpSpPr bwMode="auto">
          <a:xfrm>
            <a:off x="2124075" y="1422400"/>
            <a:ext cx="1565275" cy="1531938"/>
            <a:chOff x="1885951" y="1203598"/>
            <a:chExt cx="1761331" cy="1722438"/>
          </a:xfrm>
        </p:grpSpPr>
        <p:sp>
          <p:nvSpPr>
            <p:cNvPr id="25" name="Freeform 5"/>
            <p:cNvSpPr>
              <a:spLocks/>
            </p:cNvSpPr>
            <p:nvPr/>
          </p:nvSpPr>
          <p:spPr bwMode="auto">
            <a:xfrm>
              <a:off x="1885951" y="1203598"/>
              <a:ext cx="1704975" cy="1722438"/>
            </a:xfrm>
            <a:custGeom>
              <a:avLst/>
              <a:gdLst>
                <a:gd name="T0" fmla="*/ 843120 w 455"/>
                <a:gd name="T1" fmla="*/ 1722438 h 459"/>
                <a:gd name="T2" fmla="*/ 1704975 w 455"/>
                <a:gd name="T3" fmla="*/ 863095 h 459"/>
                <a:gd name="T4" fmla="*/ 843120 w 455"/>
                <a:gd name="T5" fmla="*/ 0 h 459"/>
                <a:gd name="T6" fmla="*/ 0 w 455"/>
                <a:gd name="T7" fmla="*/ 694229 h 459"/>
                <a:gd name="T8" fmla="*/ 18736 w 455"/>
                <a:gd name="T9" fmla="*/ 1722438 h 459"/>
                <a:gd name="T10" fmla="*/ 843120 w 455"/>
                <a:gd name="T11" fmla="*/ 1722438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TextBox 692"/>
            <p:cNvSpPr txBox="1"/>
            <p:nvPr/>
          </p:nvSpPr>
          <p:spPr bwMode="auto">
            <a:xfrm>
              <a:off x="2050294" y="1546301"/>
              <a:ext cx="207215" cy="788930"/>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4000">
                <a:solidFill>
                  <a:srgbClr val="FFFF00"/>
                </a:solidFill>
                <a:latin typeface="微软雅黑" pitchFamily="34" charset="-122"/>
                <a:ea typeface="微软雅黑" pitchFamily="34" charset="-122"/>
                <a:cs typeface="Arial" pitchFamily="34" charset="0"/>
              </a:endParaRPr>
            </a:p>
          </p:txBody>
        </p:sp>
        <p:sp>
          <p:nvSpPr>
            <p:cNvPr id="14586" name="矩形 1"/>
            <p:cNvSpPr>
              <a:spLocks noChangeArrowheads="1"/>
            </p:cNvSpPr>
            <p:nvPr/>
          </p:nvSpPr>
          <p:spPr bwMode="auto">
            <a:xfrm>
              <a:off x="1950259" y="2021087"/>
              <a:ext cx="1697023" cy="29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en-US" altLang="zh-CN" sz="1100">
                <a:solidFill>
                  <a:srgbClr val="FFFF00"/>
                </a:solidFill>
                <a:latin typeface="微软雅黑" pitchFamily="34" charset="-122"/>
                <a:ea typeface="微软雅黑" pitchFamily="34" charset="-122"/>
              </a:endParaRPr>
            </a:p>
          </p:txBody>
        </p:sp>
        <p:cxnSp>
          <p:nvCxnSpPr>
            <p:cNvPr id="14587" name="直接连接符 27"/>
            <p:cNvCxnSpPr>
              <a:cxnSpLocks noChangeShapeType="1"/>
            </p:cNvCxnSpPr>
            <p:nvPr/>
          </p:nvCxnSpPr>
          <p:spPr bwMode="auto">
            <a:xfrm>
              <a:off x="2034376" y="1965577"/>
              <a:ext cx="1388637" cy="0"/>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grpSp>
      <p:grpSp>
        <p:nvGrpSpPr>
          <p:cNvPr id="29" name="组合 28"/>
          <p:cNvGrpSpPr>
            <a:grpSpLocks/>
          </p:cNvGrpSpPr>
          <p:nvPr/>
        </p:nvGrpSpPr>
        <p:grpSpPr bwMode="auto">
          <a:xfrm>
            <a:off x="4427538" y="1473200"/>
            <a:ext cx="1520825" cy="1533525"/>
            <a:chOff x="4176714" y="1244873"/>
            <a:chExt cx="1709738" cy="1722438"/>
          </a:xfrm>
        </p:grpSpPr>
        <p:sp>
          <p:nvSpPr>
            <p:cNvPr id="14589" name="Freeform 6"/>
            <p:cNvSpPr>
              <a:spLocks/>
            </p:cNvSpPr>
            <p:nvPr/>
          </p:nvSpPr>
          <p:spPr bwMode="auto">
            <a:xfrm>
              <a:off x="4176714" y="1244873"/>
              <a:ext cx="1709738" cy="1722438"/>
            </a:xfrm>
            <a:custGeom>
              <a:avLst/>
              <a:gdLst>
                <a:gd name="T0" fmla="*/ 847370 w 456"/>
                <a:gd name="T1" fmla="*/ 1722438 h 459"/>
                <a:gd name="T2" fmla="*/ 1709738 w 456"/>
                <a:gd name="T3" fmla="*/ 859343 h 459"/>
                <a:gd name="T4" fmla="*/ 847370 w 456"/>
                <a:gd name="T5" fmla="*/ 0 h 459"/>
                <a:gd name="T6" fmla="*/ 0 w 456"/>
                <a:gd name="T7" fmla="*/ 694229 h 459"/>
                <a:gd name="T8" fmla="*/ 18747 w 456"/>
                <a:gd name="T9" fmla="*/ 1722438 h 459"/>
                <a:gd name="T10" fmla="*/ 847370 w 456"/>
                <a:gd name="T11" fmla="*/ 1722438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TextBox 692"/>
            <p:cNvSpPr txBox="1"/>
            <p:nvPr/>
          </p:nvSpPr>
          <p:spPr bwMode="auto">
            <a:xfrm>
              <a:off x="4335551" y="1546211"/>
              <a:ext cx="207025" cy="445766"/>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000">
                <a:solidFill>
                  <a:srgbClr val="FFFF00"/>
                </a:solidFill>
                <a:latin typeface="微软雅黑" pitchFamily="34" charset="-122"/>
                <a:ea typeface="微软雅黑" pitchFamily="34" charset="-122"/>
                <a:cs typeface="Arial" pitchFamily="34" charset="0"/>
              </a:endParaRPr>
            </a:p>
          </p:txBody>
        </p:sp>
        <p:sp>
          <p:nvSpPr>
            <p:cNvPr id="14591" name="矩形 1"/>
            <p:cNvSpPr>
              <a:spLocks noChangeArrowheads="1"/>
            </p:cNvSpPr>
            <p:nvPr/>
          </p:nvSpPr>
          <p:spPr bwMode="auto">
            <a:xfrm>
              <a:off x="4235609" y="2020505"/>
              <a:ext cx="1650843" cy="292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en-US" altLang="zh-CN" sz="1100">
                <a:solidFill>
                  <a:srgbClr val="FFFF00"/>
                </a:solidFill>
                <a:latin typeface="微软雅黑" pitchFamily="34" charset="-122"/>
                <a:ea typeface="微软雅黑" pitchFamily="34" charset="-122"/>
              </a:endParaRPr>
            </a:p>
          </p:txBody>
        </p:sp>
        <p:cxnSp>
          <p:nvCxnSpPr>
            <p:cNvPr id="14592" name="直接连接符 32"/>
            <p:cNvCxnSpPr>
              <a:cxnSpLocks noChangeShapeType="1"/>
            </p:cNvCxnSpPr>
            <p:nvPr/>
          </p:nvCxnSpPr>
          <p:spPr bwMode="auto">
            <a:xfrm>
              <a:off x="4312756" y="1965577"/>
              <a:ext cx="1388637" cy="0"/>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grpSp>
      <p:grpSp>
        <p:nvGrpSpPr>
          <p:cNvPr id="34" name="组合 33"/>
          <p:cNvGrpSpPr>
            <a:grpSpLocks/>
          </p:cNvGrpSpPr>
          <p:nvPr/>
        </p:nvGrpSpPr>
        <p:grpSpPr bwMode="auto">
          <a:xfrm>
            <a:off x="6786563" y="1476375"/>
            <a:ext cx="1584325" cy="1535113"/>
            <a:chOff x="6569076" y="1222648"/>
            <a:chExt cx="1781746" cy="1725613"/>
          </a:xfrm>
        </p:grpSpPr>
        <p:sp>
          <p:nvSpPr>
            <p:cNvPr id="35" name="Freeform 7"/>
            <p:cNvSpPr>
              <a:spLocks/>
            </p:cNvSpPr>
            <p:nvPr/>
          </p:nvSpPr>
          <p:spPr bwMode="auto">
            <a:xfrm>
              <a:off x="6569076" y="1222648"/>
              <a:ext cx="1709738" cy="1725613"/>
            </a:xfrm>
            <a:custGeom>
              <a:avLst/>
              <a:gdLst>
                <a:gd name="T0" fmla="*/ 847370 w 456"/>
                <a:gd name="T1" fmla="*/ 1725613 h 460"/>
                <a:gd name="T2" fmla="*/ 1709738 w 456"/>
                <a:gd name="T3" fmla="*/ 862807 h 460"/>
                <a:gd name="T4" fmla="*/ 847370 w 456"/>
                <a:gd name="T5" fmla="*/ 0 h 460"/>
                <a:gd name="T6" fmla="*/ 0 w 456"/>
                <a:gd name="T7" fmla="*/ 697748 h 460"/>
                <a:gd name="T8" fmla="*/ 18747 w 456"/>
                <a:gd name="T9" fmla="*/ 1725613 h 460"/>
                <a:gd name="T10" fmla="*/ 847370 w 456"/>
                <a:gd name="T11" fmla="*/ 1725613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TextBox 692"/>
            <p:cNvSpPr txBox="1"/>
            <p:nvPr/>
          </p:nvSpPr>
          <p:spPr bwMode="auto">
            <a:xfrm>
              <a:off x="6735110" y="1547427"/>
              <a:ext cx="207097" cy="446125"/>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000">
                <a:solidFill>
                  <a:srgbClr val="FFFF00"/>
                </a:solidFill>
                <a:latin typeface="微软雅黑" pitchFamily="34" charset="-122"/>
                <a:ea typeface="微软雅黑" pitchFamily="34" charset="-122"/>
                <a:cs typeface="Arial" pitchFamily="34" charset="0"/>
              </a:endParaRPr>
            </a:p>
          </p:txBody>
        </p:sp>
        <p:sp>
          <p:nvSpPr>
            <p:cNvPr id="14596" name="矩形 1"/>
            <p:cNvSpPr>
              <a:spLocks noChangeArrowheads="1"/>
            </p:cNvSpPr>
            <p:nvPr/>
          </p:nvSpPr>
          <p:spPr bwMode="auto">
            <a:xfrm>
              <a:off x="6635133" y="2020320"/>
              <a:ext cx="1715689" cy="292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en-US" altLang="zh-CN" sz="1100">
                <a:solidFill>
                  <a:srgbClr val="FFFF00"/>
                </a:solidFill>
                <a:latin typeface="微软雅黑" pitchFamily="34" charset="-122"/>
                <a:ea typeface="微软雅黑" pitchFamily="34" charset="-122"/>
              </a:endParaRPr>
            </a:p>
          </p:txBody>
        </p:sp>
        <p:cxnSp>
          <p:nvCxnSpPr>
            <p:cNvPr id="14597" name="直接连接符 37"/>
            <p:cNvCxnSpPr>
              <a:cxnSpLocks noChangeShapeType="1"/>
            </p:cNvCxnSpPr>
            <p:nvPr/>
          </p:nvCxnSpPr>
          <p:spPr bwMode="auto">
            <a:xfrm>
              <a:off x="6697816" y="1965577"/>
              <a:ext cx="1388637" cy="0"/>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grpSp>
      <p:sp>
        <p:nvSpPr>
          <p:cNvPr id="14598" name="标题 9"/>
          <p:cNvSpPr>
            <a:spLocks/>
          </p:cNvSpPr>
          <p:nvPr/>
        </p:nvSpPr>
        <p:spPr bwMode="auto">
          <a:xfrm>
            <a:off x="2411413" y="1349375"/>
            <a:ext cx="14097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4800">
                <a:solidFill>
                  <a:srgbClr val="FFFF00"/>
                </a:solidFill>
              </a:rPr>
              <a:t>学 </a:t>
            </a:r>
          </a:p>
        </p:txBody>
      </p:sp>
      <p:sp>
        <p:nvSpPr>
          <p:cNvPr id="14599" name="标题 9"/>
          <p:cNvSpPr>
            <a:spLocks/>
          </p:cNvSpPr>
          <p:nvPr/>
        </p:nvSpPr>
        <p:spPr bwMode="auto">
          <a:xfrm>
            <a:off x="2124075" y="1998663"/>
            <a:ext cx="17272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a:solidFill>
                  <a:srgbClr val="FFFF00"/>
                </a:solidFill>
              </a:rPr>
              <a:t>党章党规 </a:t>
            </a:r>
          </a:p>
        </p:txBody>
      </p:sp>
      <p:sp>
        <p:nvSpPr>
          <p:cNvPr id="14600" name="标题 9"/>
          <p:cNvSpPr>
            <a:spLocks/>
          </p:cNvSpPr>
          <p:nvPr/>
        </p:nvSpPr>
        <p:spPr bwMode="auto">
          <a:xfrm>
            <a:off x="4787900" y="1349375"/>
            <a:ext cx="14097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4800">
                <a:solidFill>
                  <a:srgbClr val="FFFF00"/>
                </a:solidFill>
              </a:rPr>
              <a:t>学 </a:t>
            </a:r>
          </a:p>
        </p:txBody>
      </p:sp>
      <p:sp>
        <p:nvSpPr>
          <p:cNvPr id="14601" name="标题 9"/>
          <p:cNvSpPr>
            <a:spLocks/>
          </p:cNvSpPr>
          <p:nvPr/>
        </p:nvSpPr>
        <p:spPr bwMode="auto">
          <a:xfrm>
            <a:off x="4500563" y="1998663"/>
            <a:ext cx="17272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a:solidFill>
                  <a:srgbClr val="FFFF00"/>
                </a:solidFill>
              </a:rPr>
              <a:t>系列讲话</a:t>
            </a:r>
          </a:p>
        </p:txBody>
      </p:sp>
      <p:sp>
        <p:nvSpPr>
          <p:cNvPr id="14602" name="标题 9"/>
          <p:cNvSpPr>
            <a:spLocks/>
          </p:cNvSpPr>
          <p:nvPr/>
        </p:nvSpPr>
        <p:spPr bwMode="auto">
          <a:xfrm>
            <a:off x="7123113" y="1355725"/>
            <a:ext cx="14097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4800">
                <a:solidFill>
                  <a:srgbClr val="FFFF00"/>
                </a:solidFill>
              </a:rPr>
              <a:t>做 </a:t>
            </a:r>
          </a:p>
        </p:txBody>
      </p:sp>
      <p:sp>
        <p:nvSpPr>
          <p:cNvPr id="14604" name="标题 9"/>
          <p:cNvSpPr>
            <a:spLocks/>
          </p:cNvSpPr>
          <p:nvPr/>
        </p:nvSpPr>
        <p:spPr bwMode="auto">
          <a:xfrm>
            <a:off x="6804025" y="1998663"/>
            <a:ext cx="17272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a:solidFill>
                  <a:srgbClr val="FFFF00"/>
                </a:solidFill>
              </a:rPr>
              <a:t>合格党员</a:t>
            </a:r>
          </a:p>
        </p:txBody>
      </p:sp>
      <p:sp>
        <p:nvSpPr>
          <p:cNvPr id="14605" name="矩形 49"/>
          <p:cNvSpPr>
            <a:spLocks noChangeArrowheads="1"/>
          </p:cNvSpPr>
          <p:nvPr/>
        </p:nvSpPr>
        <p:spPr bwMode="auto">
          <a:xfrm>
            <a:off x="2195513" y="3149600"/>
            <a:ext cx="5903912"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solidFill>
                  <a:srgbClr val="FF0000"/>
                </a:solidFill>
                <a:latin typeface="微软雅黑" pitchFamily="34" charset="-122"/>
                <a:ea typeface="微软雅黑" pitchFamily="34" charset="-122"/>
              </a:rPr>
              <a:t>     “两学一做”学习教育，指的是“学党章党规、学系列讲话，做合格党员”学习教育。</a:t>
            </a:r>
            <a:r>
              <a:rPr lang="zh-CN" altLang="en-US" sz="1400">
                <a:latin typeface="微软雅黑" pitchFamily="34" charset="-122"/>
                <a:ea typeface="微软雅黑" pitchFamily="34" charset="-122"/>
              </a:rPr>
              <a:t>习近平总书记系列重要讲话作为中国特色社会主义理论体系的最新成果，其学习必须和党章党规的学习同规划、同督查、同检验，这样才能推动党员干部在学习上不走过场，在行动上积极作为，做新时期名副其实的合格党员。</a:t>
            </a:r>
          </a:p>
        </p:txBody>
      </p:sp>
      <p:pic>
        <p:nvPicPr>
          <p:cNvPr id="5"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27313" y="557213"/>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4526"/>
                                        </p:tgtEl>
                                        <p:attrNameLst>
                                          <p:attrName>style.visibility</p:attrName>
                                        </p:attrNameLst>
                                      </p:cBhvr>
                                      <p:to>
                                        <p:strVal val="visible"/>
                                      </p:to>
                                    </p:set>
                                    <p:anim by="(-#ppt_w*2)" calcmode="lin" valueType="num">
                                      <p:cBhvr rctx="PPT">
                                        <p:cTn id="12" dur="500" autoRev="1" fill="hold">
                                          <p:stCondLst>
                                            <p:cond delay="0"/>
                                          </p:stCondLst>
                                        </p:cTn>
                                        <p:tgtEl>
                                          <p:spTgt spid="14526"/>
                                        </p:tgtEl>
                                        <p:attrNameLst>
                                          <p:attrName>ppt_w</p:attrName>
                                        </p:attrNameLst>
                                      </p:cBhvr>
                                    </p:anim>
                                    <p:anim by="(#ppt_w*0.50)" calcmode="lin" valueType="num">
                                      <p:cBhvr>
                                        <p:cTn id="13" dur="500" decel="50000" autoRev="1" fill="hold">
                                          <p:stCondLst>
                                            <p:cond delay="0"/>
                                          </p:stCondLst>
                                        </p:cTn>
                                        <p:tgtEl>
                                          <p:spTgt spid="14526"/>
                                        </p:tgtEl>
                                        <p:attrNameLst>
                                          <p:attrName>ppt_x</p:attrName>
                                        </p:attrNameLst>
                                      </p:cBhvr>
                                    </p:anim>
                                    <p:anim from="(-#ppt_h/2)" to="(#ppt_y)" calcmode="lin" valueType="num">
                                      <p:cBhvr>
                                        <p:cTn id="14" dur="1000" fill="hold">
                                          <p:stCondLst>
                                            <p:cond delay="0"/>
                                          </p:stCondLst>
                                        </p:cTn>
                                        <p:tgtEl>
                                          <p:spTgt spid="14526"/>
                                        </p:tgtEl>
                                        <p:attrNameLst>
                                          <p:attrName>ppt_y</p:attrName>
                                        </p:attrNameLst>
                                      </p:cBhvr>
                                    </p:anim>
                                    <p:animRot by="21600000">
                                      <p:cBhvr>
                                        <p:cTn id="15" dur="1000" fill="hold">
                                          <p:stCondLst>
                                            <p:cond delay="0"/>
                                          </p:stCondLst>
                                        </p:cTn>
                                        <p:tgtEl>
                                          <p:spTgt spid="14526"/>
                                        </p:tgtEl>
                                        <p:attrNameLst>
                                          <p:attrName>r</p:attrName>
                                        </p:attrNameLst>
                                      </p:cBhvr>
                                    </p:animRot>
                                  </p:childTnLst>
                                </p:cTn>
                              </p:par>
                            </p:childTnLst>
                          </p:cTn>
                        </p:par>
                        <p:par>
                          <p:cTn id="16" fill="hold" nodeType="afterGroup">
                            <p:stCondLst>
                              <p:cond delay="2400"/>
                            </p:stCondLst>
                            <p:childTnLst>
                              <p:par>
                                <p:cTn id="17" presetID="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00" fill="hold"/>
                                        <p:tgtEl>
                                          <p:spTgt spid="24"/>
                                        </p:tgtEl>
                                        <p:attrNameLst>
                                          <p:attrName>ppt_x</p:attrName>
                                        </p:attrNameLst>
                                      </p:cBhvr>
                                      <p:tavLst>
                                        <p:tav tm="0">
                                          <p:val>
                                            <p:strVal val="0-#ppt_w/2"/>
                                          </p:val>
                                        </p:tav>
                                        <p:tav tm="100000">
                                          <p:val>
                                            <p:strVal val="#ppt_x"/>
                                          </p:val>
                                        </p:tav>
                                      </p:tavLst>
                                    </p:anim>
                                    <p:anim calcmode="lin" valueType="num">
                                      <p:cBhvr additive="base">
                                        <p:cTn id="20" dur="300" fill="hold"/>
                                        <p:tgtEl>
                                          <p:spTgt spid="24"/>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2700"/>
                            </p:stCondLst>
                            <p:childTnLst>
                              <p:par>
                                <p:cTn id="22" presetID="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300" fill="hold"/>
                                        <p:tgtEl>
                                          <p:spTgt spid="29"/>
                                        </p:tgtEl>
                                        <p:attrNameLst>
                                          <p:attrName>ppt_x</p:attrName>
                                        </p:attrNameLst>
                                      </p:cBhvr>
                                      <p:tavLst>
                                        <p:tav tm="0">
                                          <p:val>
                                            <p:strVal val="0-#ppt_w/2"/>
                                          </p:val>
                                        </p:tav>
                                        <p:tav tm="100000">
                                          <p:val>
                                            <p:strVal val="#ppt_x"/>
                                          </p:val>
                                        </p:tav>
                                      </p:tavLst>
                                    </p:anim>
                                    <p:anim calcmode="lin" valueType="num">
                                      <p:cBhvr additive="base">
                                        <p:cTn id="25" dur="300" fill="hold"/>
                                        <p:tgtEl>
                                          <p:spTgt spid="29"/>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3000"/>
                            </p:stCondLst>
                            <p:childTnLst>
                              <p:par>
                                <p:cTn id="27" presetID="2" presetClass="entr" presetSubtype="8"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300" fill="hold"/>
                                        <p:tgtEl>
                                          <p:spTgt spid="34"/>
                                        </p:tgtEl>
                                        <p:attrNameLst>
                                          <p:attrName>ppt_x</p:attrName>
                                        </p:attrNameLst>
                                      </p:cBhvr>
                                      <p:tavLst>
                                        <p:tav tm="0">
                                          <p:val>
                                            <p:strVal val="0-#ppt_w/2"/>
                                          </p:val>
                                        </p:tav>
                                        <p:tav tm="100000">
                                          <p:val>
                                            <p:strVal val="#ppt_x"/>
                                          </p:val>
                                        </p:tav>
                                      </p:tavLst>
                                    </p:anim>
                                    <p:anim calcmode="lin" valueType="num">
                                      <p:cBhvr additive="base">
                                        <p:cTn id="30" dur="300" fill="hold"/>
                                        <p:tgtEl>
                                          <p:spTgt spid="34"/>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3300"/>
                            </p:stCondLst>
                            <p:childTnLst>
                              <p:par>
                                <p:cTn id="32" presetID="45" presetClass="entr" presetSubtype="0" fill="hold" grpId="0" nodeType="afterEffect">
                                  <p:stCondLst>
                                    <p:cond delay="0"/>
                                  </p:stCondLst>
                                  <p:iterate type="lt">
                                    <p:tmPct val="10000"/>
                                  </p:iterate>
                                  <p:childTnLst>
                                    <p:set>
                                      <p:cBhvr>
                                        <p:cTn id="33" dur="1" fill="hold">
                                          <p:stCondLst>
                                            <p:cond delay="0"/>
                                          </p:stCondLst>
                                        </p:cTn>
                                        <p:tgtEl>
                                          <p:spTgt spid="14598"/>
                                        </p:tgtEl>
                                        <p:attrNameLst>
                                          <p:attrName>style.visibility</p:attrName>
                                        </p:attrNameLst>
                                      </p:cBhvr>
                                      <p:to>
                                        <p:strVal val="visible"/>
                                      </p:to>
                                    </p:set>
                                    <p:animEffect transition="in" filter="fade">
                                      <p:cBhvr>
                                        <p:cTn id="34" dur="1000"/>
                                        <p:tgtEl>
                                          <p:spTgt spid="14598"/>
                                        </p:tgtEl>
                                      </p:cBhvr>
                                    </p:animEffect>
                                    <p:anim calcmode="lin" valueType="num">
                                      <p:cBhvr>
                                        <p:cTn id="35" dur="1000" fill="hold"/>
                                        <p:tgtEl>
                                          <p:spTgt spid="14598"/>
                                        </p:tgtEl>
                                        <p:attrNameLst>
                                          <p:attrName>ppt_w</p:attrName>
                                        </p:attrNameLst>
                                      </p:cBhvr>
                                      <p:tavLst>
                                        <p:tav tm="0" fmla="#ppt_w*sin(2.5*pi*$)">
                                          <p:val>
                                            <p:fltVal val="0"/>
                                          </p:val>
                                        </p:tav>
                                        <p:tav tm="100000">
                                          <p:val>
                                            <p:fltVal val="1"/>
                                          </p:val>
                                        </p:tav>
                                      </p:tavLst>
                                    </p:anim>
                                    <p:anim calcmode="lin" valueType="num">
                                      <p:cBhvr>
                                        <p:cTn id="36" dur="1000" fill="hold"/>
                                        <p:tgtEl>
                                          <p:spTgt spid="14598"/>
                                        </p:tgtEl>
                                        <p:attrNameLst>
                                          <p:attrName>ppt_h</p:attrName>
                                        </p:attrNameLst>
                                      </p:cBhvr>
                                      <p:tavLst>
                                        <p:tav tm="0">
                                          <p:val>
                                            <p:strVal val="#ppt_h"/>
                                          </p:val>
                                        </p:tav>
                                        <p:tav tm="100000">
                                          <p:val>
                                            <p:strVal val="#ppt_h"/>
                                          </p:val>
                                        </p:tav>
                                      </p:tavLst>
                                    </p:anim>
                                  </p:childTnLst>
                                </p:cTn>
                              </p:par>
                            </p:childTnLst>
                          </p:cTn>
                        </p:par>
                        <p:par>
                          <p:cTn id="37" fill="hold" nodeType="afterGroup">
                            <p:stCondLst>
                              <p:cond delay="4300"/>
                            </p:stCondLst>
                            <p:childTnLst>
                              <p:par>
                                <p:cTn id="38" presetID="45" presetClass="entr" presetSubtype="0" fill="hold" grpId="0" nodeType="afterEffect">
                                  <p:stCondLst>
                                    <p:cond delay="0"/>
                                  </p:stCondLst>
                                  <p:iterate type="lt">
                                    <p:tmPct val="10000"/>
                                  </p:iterate>
                                  <p:childTnLst>
                                    <p:set>
                                      <p:cBhvr>
                                        <p:cTn id="39" dur="1" fill="hold">
                                          <p:stCondLst>
                                            <p:cond delay="0"/>
                                          </p:stCondLst>
                                        </p:cTn>
                                        <p:tgtEl>
                                          <p:spTgt spid="14599"/>
                                        </p:tgtEl>
                                        <p:attrNameLst>
                                          <p:attrName>style.visibility</p:attrName>
                                        </p:attrNameLst>
                                      </p:cBhvr>
                                      <p:to>
                                        <p:strVal val="visible"/>
                                      </p:to>
                                    </p:set>
                                    <p:animEffect transition="in" filter="fade">
                                      <p:cBhvr>
                                        <p:cTn id="40" dur="1000"/>
                                        <p:tgtEl>
                                          <p:spTgt spid="14599"/>
                                        </p:tgtEl>
                                      </p:cBhvr>
                                    </p:animEffect>
                                    <p:anim calcmode="lin" valueType="num">
                                      <p:cBhvr>
                                        <p:cTn id="41" dur="1000" fill="hold"/>
                                        <p:tgtEl>
                                          <p:spTgt spid="14599"/>
                                        </p:tgtEl>
                                        <p:attrNameLst>
                                          <p:attrName>ppt_w</p:attrName>
                                        </p:attrNameLst>
                                      </p:cBhvr>
                                      <p:tavLst>
                                        <p:tav tm="0" fmla="#ppt_w*sin(2.5*pi*$)">
                                          <p:val>
                                            <p:fltVal val="0"/>
                                          </p:val>
                                        </p:tav>
                                        <p:tav tm="100000">
                                          <p:val>
                                            <p:fltVal val="1"/>
                                          </p:val>
                                        </p:tav>
                                      </p:tavLst>
                                    </p:anim>
                                    <p:anim calcmode="lin" valueType="num">
                                      <p:cBhvr>
                                        <p:cTn id="42" dur="1000" fill="hold"/>
                                        <p:tgtEl>
                                          <p:spTgt spid="14599"/>
                                        </p:tgtEl>
                                        <p:attrNameLst>
                                          <p:attrName>ppt_h</p:attrName>
                                        </p:attrNameLst>
                                      </p:cBhvr>
                                      <p:tavLst>
                                        <p:tav tm="0">
                                          <p:val>
                                            <p:strVal val="#ppt_h"/>
                                          </p:val>
                                        </p:tav>
                                        <p:tav tm="100000">
                                          <p:val>
                                            <p:strVal val="#ppt_h"/>
                                          </p:val>
                                        </p:tav>
                                      </p:tavLst>
                                    </p:anim>
                                  </p:childTnLst>
                                </p:cTn>
                              </p:par>
                            </p:childTnLst>
                          </p:cTn>
                        </p:par>
                        <p:par>
                          <p:cTn id="43" fill="hold" nodeType="afterGroup">
                            <p:stCondLst>
                              <p:cond delay="5600"/>
                            </p:stCondLst>
                            <p:childTnLst>
                              <p:par>
                                <p:cTn id="44" presetID="45" presetClass="entr" presetSubtype="0" fill="hold" grpId="0" nodeType="afterEffect">
                                  <p:stCondLst>
                                    <p:cond delay="0"/>
                                  </p:stCondLst>
                                  <p:iterate type="lt">
                                    <p:tmPct val="10000"/>
                                  </p:iterate>
                                  <p:childTnLst>
                                    <p:set>
                                      <p:cBhvr>
                                        <p:cTn id="45" dur="1" fill="hold">
                                          <p:stCondLst>
                                            <p:cond delay="0"/>
                                          </p:stCondLst>
                                        </p:cTn>
                                        <p:tgtEl>
                                          <p:spTgt spid="14600"/>
                                        </p:tgtEl>
                                        <p:attrNameLst>
                                          <p:attrName>style.visibility</p:attrName>
                                        </p:attrNameLst>
                                      </p:cBhvr>
                                      <p:to>
                                        <p:strVal val="visible"/>
                                      </p:to>
                                    </p:set>
                                    <p:animEffect transition="in" filter="fade">
                                      <p:cBhvr>
                                        <p:cTn id="46" dur="1000"/>
                                        <p:tgtEl>
                                          <p:spTgt spid="14600"/>
                                        </p:tgtEl>
                                      </p:cBhvr>
                                    </p:animEffect>
                                    <p:anim calcmode="lin" valueType="num">
                                      <p:cBhvr>
                                        <p:cTn id="47" dur="1000" fill="hold"/>
                                        <p:tgtEl>
                                          <p:spTgt spid="14600"/>
                                        </p:tgtEl>
                                        <p:attrNameLst>
                                          <p:attrName>ppt_w</p:attrName>
                                        </p:attrNameLst>
                                      </p:cBhvr>
                                      <p:tavLst>
                                        <p:tav tm="0" fmla="#ppt_w*sin(2.5*pi*$)">
                                          <p:val>
                                            <p:fltVal val="0"/>
                                          </p:val>
                                        </p:tav>
                                        <p:tav tm="100000">
                                          <p:val>
                                            <p:fltVal val="1"/>
                                          </p:val>
                                        </p:tav>
                                      </p:tavLst>
                                    </p:anim>
                                    <p:anim calcmode="lin" valueType="num">
                                      <p:cBhvr>
                                        <p:cTn id="48" dur="1000" fill="hold"/>
                                        <p:tgtEl>
                                          <p:spTgt spid="14600"/>
                                        </p:tgtEl>
                                        <p:attrNameLst>
                                          <p:attrName>ppt_h</p:attrName>
                                        </p:attrNameLst>
                                      </p:cBhvr>
                                      <p:tavLst>
                                        <p:tav tm="0">
                                          <p:val>
                                            <p:strVal val="#ppt_h"/>
                                          </p:val>
                                        </p:tav>
                                        <p:tav tm="100000">
                                          <p:val>
                                            <p:strVal val="#ppt_h"/>
                                          </p:val>
                                        </p:tav>
                                      </p:tavLst>
                                    </p:anim>
                                  </p:childTnLst>
                                </p:cTn>
                              </p:par>
                            </p:childTnLst>
                          </p:cTn>
                        </p:par>
                        <p:par>
                          <p:cTn id="49" fill="hold" nodeType="afterGroup">
                            <p:stCondLst>
                              <p:cond delay="6600"/>
                            </p:stCondLst>
                            <p:childTnLst>
                              <p:par>
                                <p:cTn id="50" presetID="45" presetClass="entr" presetSubtype="0" fill="hold" grpId="0" nodeType="afterEffect">
                                  <p:stCondLst>
                                    <p:cond delay="0"/>
                                  </p:stCondLst>
                                  <p:iterate type="lt">
                                    <p:tmPct val="10000"/>
                                  </p:iterate>
                                  <p:childTnLst>
                                    <p:set>
                                      <p:cBhvr>
                                        <p:cTn id="51" dur="1" fill="hold">
                                          <p:stCondLst>
                                            <p:cond delay="0"/>
                                          </p:stCondLst>
                                        </p:cTn>
                                        <p:tgtEl>
                                          <p:spTgt spid="14601"/>
                                        </p:tgtEl>
                                        <p:attrNameLst>
                                          <p:attrName>style.visibility</p:attrName>
                                        </p:attrNameLst>
                                      </p:cBhvr>
                                      <p:to>
                                        <p:strVal val="visible"/>
                                      </p:to>
                                    </p:set>
                                    <p:animEffect transition="in" filter="fade">
                                      <p:cBhvr>
                                        <p:cTn id="52" dur="1000"/>
                                        <p:tgtEl>
                                          <p:spTgt spid="14601"/>
                                        </p:tgtEl>
                                      </p:cBhvr>
                                    </p:animEffect>
                                    <p:anim calcmode="lin" valueType="num">
                                      <p:cBhvr>
                                        <p:cTn id="53" dur="1000" fill="hold"/>
                                        <p:tgtEl>
                                          <p:spTgt spid="14601"/>
                                        </p:tgtEl>
                                        <p:attrNameLst>
                                          <p:attrName>ppt_w</p:attrName>
                                        </p:attrNameLst>
                                      </p:cBhvr>
                                      <p:tavLst>
                                        <p:tav tm="0" fmla="#ppt_w*sin(2.5*pi*$)">
                                          <p:val>
                                            <p:fltVal val="0"/>
                                          </p:val>
                                        </p:tav>
                                        <p:tav tm="100000">
                                          <p:val>
                                            <p:fltVal val="1"/>
                                          </p:val>
                                        </p:tav>
                                      </p:tavLst>
                                    </p:anim>
                                    <p:anim calcmode="lin" valueType="num">
                                      <p:cBhvr>
                                        <p:cTn id="54" dur="1000" fill="hold"/>
                                        <p:tgtEl>
                                          <p:spTgt spid="14601"/>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7900"/>
                            </p:stCondLst>
                            <p:childTnLst>
                              <p:par>
                                <p:cTn id="56" presetID="45" presetClass="entr" presetSubtype="0" fill="hold" grpId="0" nodeType="afterEffect">
                                  <p:stCondLst>
                                    <p:cond delay="0"/>
                                  </p:stCondLst>
                                  <p:iterate type="lt">
                                    <p:tmPct val="10000"/>
                                  </p:iterate>
                                  <p:childTnLst>
                                    <p:set>
                                      <p:cBhvr>
                                        <p:cTn id="57" dur="1" fill="hold">
                                          <p:stCondLst>
                                            <p:cond delay="0"/>
                                          </p:stCondLst>
                                        </p:cTn>
                                        <p:tgtEl>
                                          <p:spTgt spid="14602"/>
                                        </p:tgtEl>
                                        <p:attrNameLst>
                                          <p:attrName>style.visibility</p:attrName>
                                        </p:attrNameLst>
                                      </p:cBhvr>
                                      <p:to>
                                        <p:strVal val="visible"/>
                                      </p:to>
                                    </p:set>
                                    <p:animEffect transition="in" filter="fade">
                                      <p:cBhvr>
                                        <p:cTn id="58" dur="1000"/>
                                        <p:tgtEl>
                                          <p:spTgt spid="14602"/>
                                        </p:tgtEl>
                                      </p:cBhvr>
                                    </p:animEffect>
                                    <p:anim calcmode="lin" valueType="num">
                                      <p:cBhvr>
                                        <p:cTn id="59" dur="1000" fill="hold"/>
                                        <p:tgtEl>
                                          <p:spTgt spid="14602"/>
                                        </p:tgtEl>
                                        <p:attrNameLst>
                                          <p:attrName>ppt_w</p:attrName>
                                        </p:attrNameLst>
                                      </p:cBhvr>
                                      <p:tavLst>
                                        <p:tav tm="0" fmla="#ppt_w*sin(2.5*pi*$)">
                                          <p:val>
                                            <p:fltVal val="0"/>
                                          </p:val>
                                        </p:tav>
                                        <p:tav tm="100000">
                                          <p:val>
                                            <p:fltVal val="1"/>
                                          </p:val>
                                        </p:tav>
                                      </p:tavLst>
                                    </p:anim>
                                    <p:anim calcmode="lin" valueType="num">
                                      <p:cBhvr>
                                        <p:cTn id="60" dur="1000" fill="hold"/>
                                        <p:tgtEl>
                                          <p:spTgt spid="14602"/>
                                        </p:tgtEl>
                                        <p:attrNameLst>
                                          <p:attrName>ppt_h</p:attrName>
                                        </p:attrNameLst>
                                      </p:cBhvr>
                                      <p:tavLst>
                                        <p:tav tm="0">
                                          <p:val>
                                            <p:strVal val="#ppt_h"/>
                                          </p:val>
                                        </p:tav>
                                        <p:tav tm="100000">
                                          <p:val>
                                            <p:strVal val="#ppt_h"/>
                                          </p:val>
                                        </p:tav>
                                      </p:tavLst>
                                    </p:anim>
                                  </p:childTnLst>
                                </p:cTn>
                              </p:par>
                            </p:childTnLst>
                          </p:cTn>
                        </p:par>
                        <p:par>
                          <p:cTn id="61" fill="hold" nodeType="afterGroup">
                            <p:stCondLst>
                              <p:cond delay="8900"/>
                            </p:stCondLst>
                            <p:childTnLst>
                              <p:par>
                                <p:cTn id="62" presetID="45" presetClass="entr" presetSubtype="0" fill="hold" grpId="0" nodeType="afterEffect">
                                  <p:stCondLst>
                                    <p:cond delay="0"/>
                                  </p:stCondLst>
                                  <p:iterate type="lt">
                                    <p:tmPct val="10000"/>
                                  </p:iterate>
                                  <p:childTnLst>
                                    <p:set>
                                      <p:cBhvr>
                                        <p:cTn id="63" dur="1" fill="hold">
                                          <p:stCondLst>
                                            <p:cond delay="0"/>
                                          </p:stCondLst>
                                        </p:cTn>
                                        <p:tgtEl>
                                          <p:spTgt spid="14604"/>
                                        </p:tgtEl>
                                        <p:attrNameLst>
                                          <p:attrName>style.visibility</p:attrName>
                                        </p:attrNameLst>
                                      </p:cBhvr>
                                      <p:to>
                                        <p:strVal val="visible"/>
                                      </p:to>
                                    </p:set>
                                    <p:animEffect transition="in" filter="fade">
                                      <p:cBhvr>
                                        <p:cTn id="64" dur="1000"/>
                                        <p:tgtEl>
                                          <p:spTgt spid="14604"/>
                                        </p:tgtEl>
                                      </p:cBhvr>
                                    </p:animEffect>
                                    <p:anim calcmode="lin" valueType="num">
                                      <p:cBhvr>
                                        <p:cTn id="65" dur="1000" fill="hold"/>
                                        <p:tgtEl>
                                          <p:spTgt spid="14604"/>
                                        </p:tgtEl>
                                        <p:attrNameLst>
                                          <p:attrName>ppt_w</p:attrName>
                                        </p:attrNameLst>
                                      </p:cBhvr>
                                      <p:tavLst>
                                        <p:tav tm="0" fmla="#ppt_w*sin(2.5*pi*$)">
                                          <p:val>
                                            <p:fltVal val="0"/>
                                          </p:val>
                                        </p:tav>
                                        <p:tav tm="100000">
                                          <p:val>
                                            <p:fltVal val="1"/>
                                          </p:val>
                                        </p:tav>
                                      </p:tavLst>
                                    </p:anim>
                                    <p:anim calcmode="lin" valueType="num">
                                      <p:cBhvr>
                                        <p:cTn id="66" dur="1000" fill="hold"/>
                                        <p:tgtEl>
                                          <p:spTgt spid="14604"/>
                                        </p:tgtEl>
                                        <p:attrNameLst>
                                          <p:attrName>ppt_h</p:attrName>
                                        </p:attrNameLst>
                                      </p:cBhvr>
                                      <p:tavLst>
                                        <p:tav tm="0">
                                          <p:val>
                                            <p:strVal val="#ppt_h"/>
                                          </p:val>
                                        </p:tav>
                                        <p:tav tm="100000">
                                          <p:val>
                                            <p:strVal val="#ppt_h"/>
                                          </p:val>
                                        </p:tav>
                                      </p:tavLst>
                                    </p:anim>
                                  </p:childTnLst>
                                </p:cTn>
                              </p:par>
                            </p:childTnLst>
                          </p:cTn>
                        </p:par>
                        <p:par>
                          <p:cTn id="67" fill="hold" nodeType="afterGroup">
                            <p:stCondLst>
                              <p:cond delay="102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4605"/>
                                        </p:tgtEl>
                                        <p:attrNameLst>
                                          <p:attrName>style.visibility</p:attrName>
                                        </p:attrNameLst>
                                      </p:cBhvr>
                                      <p:to>
                                        <p:strVal val="visible"/>
                                      </p:to>
                                    </p:set>
                                    <p:anim calcmode="lin" valueType="num">
                                      <p:cBhvr>
                                        <p:cTn id="70" dur="500" fill="hold"/>
                                        <p:tgtEl>
                                          <p:spTgt spid="14605"/>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4605"/>
                                        </p:tgtEl>
                                        <p:attrNameLst>
                                          <p:attrName>ppt_y</p:attrName>
                                        </p:attrNameLst>
                                      </p:cBhvr>
                                      <p:tavLst>
                                        <p:tav tm="0">
                                          <p:val>
                                            <p:strVal val="#ppt_y"/>
                                          </p:val>
                                        </p:tav>
                                        <p:tav tm="100000">
                                          <p:val>
                                            <p:strVal val="#ppt_y"/>
                                          </p:val>
                                        </p:tav>
                                      </p:tavLst>
                                    </p:anim>
                                    <p:anim calcmode="lin" valueType="num">
                                      <p:cBhvr>
                                        <p:cTn id="72" dur="500" fill="hold"/>
                                        <p:tgtEl>
                                          <p:spTgt spid="14605"/>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4605"/>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4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26" grpId="0"/>
      <p:bldP spid="14598" grpId="0"/>
      <p:bldP spid="14599" grpId="0"/>
      <p:bldP spid="14600" grpId="0"/>
      <p:bldP spid="14601" grpId="0"/>
      <p:bldP spid="14602" grpId="0"/>
      <p:bldP spid="14604" grpId="0"/>
      <p:bldP spid="1460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7" name="标题 9"/>
          <p:cNvSpPr>
            <a:spLocks/>
          </p:cNvSpPr>
          <p:nvPr/>
        </p:nvSpPr>
        <p:spPr bwMode="auto">
          <a:xfrm>
            <a:off x="2771775" y="925513"/>
            <a:ext cx="72723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推动全面从严治党向基层延伸</a:t>
            </a:r>
            <a:br>
              <a:rPr lang="zh-CN" altLang="en-US" sz="3200">
                <a:solidFill>
                  <a:srgbClr val="ED2121"/>
                </a:solidFill>
              </a:rPr>
            </a:br>
            <a:endParaRPr lang="zh-CN" altLang="en-US" sz="3200">
              <a:solidFill>
                <a:srgbClr val="ED2121"/>
              </a:solidFill>
            </a:endParaRPr>
          </a:p>
        </p:txBody>
      </p:sp>
      <p:pic>
        <p:nvPicPr>
          <p:cNvPr id="175112" name="Picture 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763713" y="1638300"/>
            <a:ext cx="2808287"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5116" name="矩形 8"/>
          <p:cNvSpPr>
            <a:spLocks noChangeArrowheads="1"/>
          </p:cNvSpPr>
          <p:nvPr/>
        </p:nvSpPr>
        <p:spPr bwMode="auto">
          <a:xfrm>
            <a:off x="4572000" y="1638300"/>
            <a:ext cx="4176713"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latin typeface="微软雅黑" pitchFamily="34" charset="-122"/>
                <a:ea typeface="微软雅黑" pitchFamily="34" charset="-122"/>
              </a:rPr>
              <a:t>　　习近平总书记在中央纪委六次全会上明确指出，要推动全面从严治党向基层延伸。党员是党的肌体的细胞，党员合格，党的组织才坚强有力。在党的群众路线教育实践活动和</a:t>
            </a:r>
            <a:r>
              <a:rPr lang="zh-CN" altLang="en-US" b="1">
                <a:solidFill>
                  <a:srgbClr val="ED2121"/>
                </a:solidFill>
                <a:latin typeface="微软雅黑" pitchFamily="34" charset="-122"/>
                <a:ea typeface="微软雅黑" pitchFamily="34" charset="-122"/>
              </a:rPr>
              <a:t>“三严三实”</a:t>
            </a:r>
            <a:r>
              <a:rPr lang="zh-CN" altLang="en-US" sz="1400">
                <a:latin typeface="微软雅黑" pitchFamily="34" charset="-122"/>
                <a:ea typeface="微软雅黑" pitchFamily="34" charset="-122"/>
              </a:rPr>
              <a:t>专题教育取得明显成效基础上，今年在全体党员中开展“两学一做”学习教育，就是要推动党内教育从“关键少数”向广大党员拓展、从集中性教育向经常性教育延伸，把全面</a:t>
            </a:r>
            <a:r>
              <a:rPr lang="zh-CN" altLang="en-US" sz="2000" b="1">
                <a:solidFill>
                  <a:srgbClr val="ED2121"/>
                </a:solidFill>
                <a:latin typeface="微软雅黑" pitchFamily="34" charset="-122"/>
                <a:ea typeface="微软雅黑" pitchFamily="34" charset="-122"/>
              </a:rPr>
              <a:t>从严治党</a:t>
            </a:r>
            <a:r>
              <a:rPr lang="zh-CN" altLang="en-US" sz="1400">
                <a:latin typeface="微软雅黑" pitchFamily="34" charset="-122"/>
                <a:ea typeface="微软雅黑" pitchFamily="34" charset="-122"/>
              </a:rPr>
              <a:t>要求落实到每个支部、落实到每名党员。</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195513" y="774700"/>
            <a:ext cx="684212"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75107"/>
                                        </p:tgtEl>
                                        <p:attrNameLst>
                                          <p:attrName>style.visibility</p:attrName>
                                        </p:attrNameLst>
                                      </p:cBhvr>
                                      <p:to>
                                        <p:strVal val="visible"/>
                                      </p:to>
                                    </p:set>
                                    <p:anim by="(-#ppt_w*2)" calcmode="lin" valueType="num">
                                      <p:cBhvr rctx="PPT">
                                        <p:cTn id="12" dur="500" autoRev="1" fill="hold">
                                          <p:stCondLst>
                                            <p:cond delay="0"/>
                                          </p:stCondLst>
                                        </p:cTn>
                                        <p:tgtEl>
                                          <p:spTgt spid="175107"/>
                                        </p:tgtEl>
                                        <p:attrNameLst>
                                          <p:attrName>ppt_w</p:attrName>
                                        </p:attrNameLst>
                                      </p:cBhvr>
                                    </p:anim>
                                    <p:anim by="(#ppt_w*0.50)" calcmode="lin" valueType="num">
                                      <p:cBhvr>
                                        <p:cTn id="13" dur="500" decel="50000" autoRev="1" fill="hold">
                                          <p:stCondLst>
                                            <p:cond delay="0"/>
                                          </p:stCondLst>
                                        </p:cTn>
                                        <p:tgtEl>
                                          <p:spTgt spid="175107"/>
                                        </p:tgtEl>
                                        <p:attrNameLst>
                                          <p:attrName>ppt_x</p:attrName>
                                        </p:attrNameLst>
                                      </p:cBhvr>
                                    </p:anim>
                                    <p:anim from="(-#ppt_h/2)" to="(#ppt_y)" calcmode="lin" valueType="num">
                                      <p:cBhvr>
                                        <p:cTn id="14" dur="1000" fill="hold">
                                          <p:stCondLst>
                                            <p:cond delay="0"/>
                                          </p:stCondLst>
                                        </p:cTn>
                                        <p:tgtEl>
                                          <p:spTgt spid="175107"/>
                                        </p:tgtEl>
                                        <p:attrNameLst>
                                          <p:attrName>ppt_y</p:attrName>
                                        </p:attrNameLst>
                                      </p:cBhvr>
                                    </p:anim>
                                    <p:animRot by="21600000">
                                      <p:cBhvr>
                                        <p:cTn id="15" dur="1000" fill="hold">
                                          <p:stCondLst>
                                            <p:cond delay="0"/>
                                          </p:stCondLst>
                                        </p:cTn>
                                        <p:tgtEl>
                                          <p:spTgt spid="175107"/>
                                        </p:tgtEl>
                                        <p:attrNameLst>
                                          <p:attrName>r</p:attrName>
                                        </p:attrNameLst>
                                      </p:cBhvr>
                                    </p:animRot>
                                  </p:childTnLst>
                                </p:cTn>
                              </p:par>
                            </p:childTnLst>
                          </p:cTn>
                        </p:par>
                        <p:par>
                          <p:cTn id="16" fill="hold" nodeType="afterGroup">
                            <p:stCondLst>
                              <p:cond delay="2800"/>
                            </p:stCondLst>
                            <p:childTnLst>
                              <p:par>
                                <p:cTn id="17" presetID="2" presetClass="entr" presetSubtype="2" fill="hold" nodeType="afterEffect">
                                  <p:stCondLst>
                                    <p:cond delay="0"/>
                                  </p:stCondLst>
                                  <p:childTnLst>
                                    <p:set>
                                      <p:cBhvr>
                                        <p:cTn id="18" dur="1" fill="hold">
                                          <p:stCondLst>
                                            <p:cond delay="0"/>
                                          </p:stCondLst>
                                        </p:cTn>
                                        <p:tgtEl>
                                          <p:spTgt spid="175112"/>
                                        </p:tgtEl>
                                        <p:attrNameLst>
                                          <p:attrName>style.visibility</p:attrName>
                                        </p:attrNameLst>
                                      </p:cBhvr>
                                      <p:to>
                                        <p:strVal val="visible"/>
                                      </p:to>
                                    </p:set>
                                    <p:anim calcmode="lin" valueType="num">
                                      <p:cBhvr additive="base">
                                        <p:cTn id="19" dur="500" fill="hold"/>
                                        <p:tgtEl>
                                          <p:spTgt spid="175112"/>
                                        </p:tgtEl>
                                        <p:attrNameLst>
                                          <p:attrName>ppt_x</p:attrName>
                                        </p:attrNameLst>
                                      </p:cBhvr>
                                      <p:tavLst>
                                        <p:tav tm="0">
                                          <p:val>
                                            <p:strVal val="1+#ppt_w/2"/>
                                          </p:val>
                                        </p:tav>
                                        <p:tav tm="100000">
                                          <p:val>
                                            <p:strVal val="#ppt_x"/>
                                          </p:val>
                                        </p:tav>
                                      </p:tavLst>
                                    </p:anim>
                                    <p:anim calcmode="lin" valueType="num">
                                      <p:cBhvr additive="base">
                                        <p:cTn id="20" dur="500" fill="hold"/>
                                        <p:tgtEl>
                                          <p:spTgt spid="175112"/>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300"/>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175116"/>
                                        </p:tgtEl>
                                        <p:attrNameLst>
                                          <p:attrName>style.visibility</p:attrName>
                                        </p:attrNameLst>
                                      </p:cBhvr>
                                      <p:to>
                                        <p:strVal val="visible"/>
                                      </p:to>
                                    </p:set>
                                    <p:anim calcmode="discrete" valueType="clr">
                                      <p:cBhvr override="childStyle">
                                        <p:cTn id="24" dur="80"/>
                                        <p:tgtEl>
                                          <p:spTgt spid="175116"/>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175116"/>
                                        </p:tgtEl>
                                        <p:attrNameLst>
                                          <p:attrName>fillcolor</p:attrName>
                                        </p:attrNameLst>
                                      </p:cBhvr>
                                      <p:tavLst>
                                        <p:tav tm="0">
                                          <p:val>
                                            <p:clrVal>
                                              <a:schemeClr val="accent2"/>
                                            </p:clrVal>
                                          </p:val>
                                        </p:tav>
                                        <p:tav tm="50000">
                                          <p:val>
                                            <p:clrVal>
                                              <a:schemeClr val="hlink"/>
                                            </p:clrVal>
                                          </p:val>
                                        </p:tav>
                                      </p:tavLst>
                                    </p:anim>
                                    <p:set>
                                      <p:cBhvr>
                                        <p:cTn id="26" dur="80"/>
                                        <p:tgtEl>
                                          <p:spTgt spid="1751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7" grpId="0"/>
      <p:bldP spid="1751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tretch>
            <a:fillRect/>
          </a:stretch>
        </p:blipFill>
        <p:spPr bwMode="auto">
          <a:xfrm>
            <a:off x="2051050" y="1493838"/>
            <a:ext cx="2881313" cy="2276475"/>
          </a:xfrm>
          <a:prstGeom prst="rect">
            <a:avLst/>
          </a:prstGeom>
          <a:ln>
            <a:noFill/>
          </a:ln>
          <a:effectLst>
            <a:outerShdw blurRad="190500" algn="tl" rotWithShape="0">
              <a:srgbClr val="000000">
                <a:alpha val="70000"/>
              </a:srgbClr>
            </a:outerShdw>
          </a:effectLst>
          <a:extLst/>
        </p:spPr>
      </p:pic>
      <p:sp>
        <p:nvSpPr>
          <p:cNvPr id="171016" name="标题 9"/>
          <p:cNvSpPr>
            <a:spLocks/>
          </p:cNvSpPr>
          <p:nvPr/>
        </p:nvSpPr>
        <p:spPr bwMode="auto">
          <a:xfrm>
            <a:off x="2195513" y="708025"/>
            <a:ext cx="619283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“两学一做”学习教育的内涵</a:t>
            </a:r>
            <a:br>
              <a:rPr lang="zh-CN" altLang="en-US" sz="3200">
                <a:solidFill>
                  <a:srgbClr val="ED2121"/>
                </a:solidFill>
              </a:rPr>
            </a:br>
            <a:endParaRPr lang="zh-CN" altLang="en-US" sz="3200">
              <a:solidFill>
                <a:srgbClr val="ED2121"/>
              </a:solidFill>
            </a:endParaRPr>
          </a:p>
        </p:txBody>
      </p:sp>
      <p:sp>
        <p:nvSpPr>
          <p:cNvPr id="171042" name="矩形 8"/>
          <p:cNvSpPr>
            <a:spLocks noChangeArrowheads="1"/>
          </p:cNvSpPr>
          <p:nvPr/>
        </p:nvSpPr>
        <p:spPr bwMode="auto">
          <a:xfrm>
            <a:off x="5076825" y="1422400"/>
            <a:ext cx="3455988" cy="246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latin typeface="微软雅黑" pitchFamily="34" charset="-122"/>
                <a:ea typeface="微软雅黑" pitchFamily="34" charset="-122"/>
              </a:rPr>
              <a:t>　　开展“两学一做”学习教育，基础在学，关键在做。要把党的思想建设放在首位，以尊崇党章、遵守党规为基本要求，以用习近平总书记系列重要讲话精神武装全党为根本任务，教育引导党员自觉按照党员标准规范言行，进一步坚定理想信念，提高党性觉悟；进一步增强政治意识、大局意识、核心意识、看齐意识，坚定正确政治方向；进一步树立清风正气，严守政治纪律政治规矩；进一步强化宗旨观念，勇于担当作为，在生产、工作、学习和社会生活中起先锋模范作用，为党在思想上政治上行动上的团结统一夯实基础，为协调推进“四个全面”战略布局、贯彻落实五大发展理念提供坚强组织保证。</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63713" y="554038"/>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71016"/>
                                        </p:tgtEl>
                                        <p:attrNameLst>
                                          <p:attrName>style.visibility</p:attrName>
                                        </p:attrNameLst>
                                      </p:cBhvr>
                                      <p:to>
                                        <p:strVal val="visible"/>
                                      </p:to>
                                    </p:set>
                                    <p:anim by="(-#ppt_w*2)" calcmode="lin" valueType="num">
                                      <p:cBhvr rctx="PPT">
                                        <p:cTn id="12" dur="500" autoRev="1" fill="hold">
                                          <p:stCondLst>
                                            <p:cond delay="0"/>
                                          </p:stCondLst>
                                        </p:cTn>
                                        <p:tgtEl>
                                          <p:spTgt spid="171016"/>
                                        </p:tgtEl>
                                        <p:attrNameLst>
                                          <p:attrName>ppt_w</p:attrName>
                                        </p:attrNameLst>
                                      </p:cBhvr>
                                    </p:anim>
                                    <p:anim by="(#ppt_w*0.50)" calcmode="lin" valueType="num">
                                      <p:cBhvr>
                                        <p:cTn id="13" dur="500" decel="50000" autoRev="1" fill="hold">
                                          <p:stCondLst>
                                            <p:cond delay="0"/>
                                          </p:stCondLst>
                                        </p:cTn>
                                        <p:tgtEl>
                                          <p:spTgt spid="171016"/>
                                        </p:tgtEl>
                                        <p:attrNameLst>
                                          <p:attrName>ppt_x</p:attrName>
                                        </p:attrNameLst>
                                      </p:cBhvr>
                                    </p:anim>
                                    <p:anim from="(-#ppt_h/2)" to="(#ppt_y)" calcmode="lin" valueType="num">
                                      <p:cBhvr>
                                        <p:cTn id="14" dur="1000" fill="hold">
                                          <p:stCondLst>
                                            <p:cond delay="0"/>
                                          </p:stCondLst>
                                        </p:cTn>
                                        <p:tgtEl>
                                          <p:spTgt spid="171016"/>
                                        </p:tgtEl>
                                        <p:attrNameLst>
                                          <p:attrName>ppt_y</p:attrName>
                                        </p:attrNameLst>
                                      </p:cBhvr>
                                    </p:anim>
                                    <p:animRot by="21600000">
                                      <p:cBhvr>
                                        <p:cTn id="15" dur="1000" fill="hold">
                                          <p:stCondLst>
                                            <p:cond delay="0"/>
                                          </p:stCondLst>
                                        </p:cTn>
                                        <p:tgtEl>
                                          <p:spTgt spid="171016"/>
                                        </p:tgtEl>
                                        <p:attrNameLst>
                                          <p:attrName>r</p:attrName>
                                        </p:attrNameLst>
                                      </p:cBhvr>
                                    </p:animRot>
                                  </p:childTnLst>
                                </p:cTn>
                              </p:par>
                            </p:childTnLst>
                          </p:cTn>
                        </p:par>
                        <p:par>
                          <p:cTn id="16" fill="hold" nodeType="afterGroup">
                            <p:stCondLst>
                              <p:cond delay="2800"/>
                            </p:stCondLst>
                            <p:childTnLst>
                              <p:par>
                                <p:cTn id="17" presetID="26" presetClass="entr" presetSubtype="0" fill="hold" nodeType="after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wipe(down)">
                                      <p:cBhvr>
                                        <p:cTn id="19" dur="580">
                                          <p:stCondLst>
                                            <p:cond delay="0"/>
                                          </p:stCondLst>
                                        </p:cTn>
                                        <p:tgtEl>
                                          <p:spTgt spid="1026"/>
                                        </p:tgtEl>
                                      </p:cBhvr>
                                    </p:animEffect>
                                    <p:anim calcmode="lin" valueType="num">
                                      <p:cBhvr>
                                        <p:cTn id="20"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25" dur="26">
                                          <p:stCondLst>
                                            <p:cond delay="650"/>
                                          </p:stCondLst>
                                        </p:cTn>
                                        <p:tgtEl>
                                          <p:spTgt spid="1026"/>
                                        </p:tgtEl>
                                      </p:cBhvr>
                                      <p:to x="100000" y="60000"/>
                                    </p:animScale>
                                    <p:animScale>
                                      <p:cBhvr>
                                        <p:cTn id="26" dur="166" decel="50000">
                                          <p:stCondLst>
                                            <p:cond delay="676"/>
                                          </p:stCondLst>
                                        </p:cTn>
                                        <p:tgtEl>
                                          <p:spTgt spid="1026"/>
                                        </p:tgtEl>
                                      </p:cBhvr>
                                      <p:to x="100000" y="100000"/>
                                    </p:animScale>
                                    <p:animScale>
                                      <p:cBhvr>
                                        <p:cTn id="27" dur="26">
                                          <p:stCondLst>
                                            <p:cond delay="1312"/>
                                          </p:stCondLst>
                                        </p:cTn>
                                        <p:tgtEl>
                                          <p:spTgt spid="1026"/>
                                        </p:tgtEl>
                                      </p:cBhvr>
                                      <p:to x="100000" y="80000"/>
                                    </p:animScale>
                                    <p:animScale>
                                      <p:cBhvr>
                                        <p:cTn id="28" dur="166" decel="50000">
                                          <p:stCondLst>
                                            <p:cond delay="1338"/>
                                          </p:stCondLst>
                                        </p:cTn>
                                        <p:tgtEl>
                                          <p:spTgt spid="1026"/>
                                        </p:tgtEl>
                                      </p:cBhvr>
                                      <p:to x="100000" y="100000"/>
                                    </p:animScale>
                                    <p:animScale>
                                      <p:cBhvr>
                                        <p:cTn id="29" dur="26">
                                          <p:stCondLst>
                                            <p:cond delay="1642"/>
                                          </p:stCondLst>
                                        </p:cTn>
                                        <p:tgtEl>
                                          <p:spTgt spid="1026"/>
                                        </p:tgtEl>
                                      </p:cBhvr>
                                      <p:to x="100000" y="90000"/>
                                    </p:animScale>
                                    <p:animScale>
                                      <p:cBhvr>
                                        <p:cTn id="30" dur="166" decel="50000">
                                          <p:stCondLst>
                                            <p:cond delay="1668"/>
                                          </p:stCondLst>
                                        </p:cTn>
                                        <p:tgtEl>
                                          <p:spTgt spid="1026"/>
                                        </p:tgtEl>
                                      </p:cBhvr>
                                      <p:to x="100000" y="100000"/>
                                    </p:animScale>
                                    <p:animScale>
                                      <p:cBhvr>
                                        <p:cTn id="31" dur="26">
                                          <p:stCondLst>
                                            <p:cond delay="1808"/>
                                          </p:stCondLst>
                                        </p:cTn>
                                        <p:tgtEl>
                                          <p:spTgt spid="1026"/>
                                        </p:tgtEl>
                                      </p:cBhvr>
                                      <p:to x="100000" y="95000"/>
                                    </p:animScale>
                                    <p:animScale>
                                      <p:cBhvr>
                                        <p:cTn id="32" dur="166" decel="50000">
                                          <p:stCondLst>
                                            <p:cond delay="1834"/>
                                          </p:stCondLst>
                                        </p:cTn>
                                        <p:tgtEl>
                                          <p:spTgt spid="1026"/>
                                        </p:tgtEl>
                                      </p:cBhvr>
                                      <p:to x="100000" y="100000"/>
                                    </p:animScale>
                                  </p:childTnLst>
                                </p:cTn>
                              </p:par>
                            </p:childTnLst>
                          </p:cTn>
                        </p:par>
                        <p:par>
                          <p:cTn id="33" fill="hold" nodeType="afterGroup">
                            <p:stCondLst>
                              <p:cond delay="4800"/>
                            </p:stCondLst>
                            <p:childTnLst>
                              <p:par>
                                <p:cTn id="34" presetID="27" presetClass="entr" presetSubtype="0" fill="hold" grpId="0" nodeType="afterEffect">
                                  <p:stCondLst>
                                    <p:cond delay="0"/>
                                  </p:stCondLst>
                                  <p:iterate type="lt">
                                    <p:tmPct val="50000"/>
                                  </p:iterate>
                                  <p:childTnLst>
                                    <p:set>
                                      <p:cBhvr>
                                        <p:cTn id="35" dur="1" fill="hold">
                                          <p:stCondLst>
                                            <p:cond delay="0"/>
                                          </p:stCondLst>
                                        </p:cTn>
                                        <p:tgtEl>
                                          <p:spTgt spid="171042"/>
                                        </p:tgtEl>
                                        <p:attrNameLst>
                                          <p:attrName>style.visibility</p:attrName>
                                        </p:attrNameLst>
                                      </p:cBhvr>
                                      <p:to>
                                        <p:strVal val="visible"/>
                                      </p:to>
                                    </p:set>
                                    <p:anim calcmode="discrete" valueType="clr">
                                      <p:cBhvr override="childStyle">
                                        <p:cTn id="36" dur="80"/>
                                        <p:tgtEl>
                                          <p:spTgt spid="171042"/>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171042"/>
                                        </p:tgtEl>
                                        <p:attrNameLst>
                                          <p:attrName>fillcolor</p:attrName>
                                        </p:attrNameLst>
                                      </p:cBhvr>
                                      <p:tavLst>
                                        <p:tav tm="0">
                                          <p:val>
                                            <p:clrVal>
                                              <a:schemeClr val="accent2"/>
                                            </p:clrVal>
                                          </p:val>
                                        </p:tav>
                                        <p:tav tm="50000">
                                          <p:val>
                                            <p:clrVal>
                                              <a:schemeClr val="hlink"/>
                                            </p:clrVal>
                                          </p:val>
                                        </p:tav>
                                      </p:tavLst>
                                    </p:anim>
                                    <p:set>
                                      <p:cBhvr>
                                        <p:cTn id="38" dur="80"/>
                                        <p:tgtEl>
                                          <p:spTgt spid="17104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6" grpId="0"/>
      <p:bldP spid="1710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9" name="标题 9"/>
          <p:cNvSpPr>
            <a:spLocks/>
          </p:cNvSpPr>
          <p:nvPr/>
        </p:nvSpPr>
        <p:spPr bwMode="auto">
          <a:xfrm>
            <a:off x="2771775" y="557213"/>
            <a:ext cx="67691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600">
                <a:solidFill>
                  <a:srgbClr val="ED2121"/>
                </a:solidFill>
              </a:rPr>
              <a:t>两学一做学习教育的对象</a:t>
            </a:r>
          </a:p>
        </p:txBody>
      </p:sp>
      <p:grpSp>
        <p:nvGrpSpPr>
          <p:cNvPr id="2" name="组合 1"/>
          <p:cNvGrpSpPr>
            <a:grpSpLocks/>
          </p:cNvGrpSpPr>
          <p:nvPr/>
        </p:nvGrpSpPr>
        <p:grpSpPr bwMode="auto">
          <a:xfrm>
            <a:off x="2124075" y="1854200"/>
            <a:ext cx="2016125" cy="865188"/>
            <a:chOff x="3681825" y="2141184"/>
            <a:chExt cx="1618342" cy="968871"/>
          </a:xfrm>
        </p:grpSpPr>
        <p:sp>
          <p:nvSpPr>
            <p:cNvPr id="177167" name="燕尾形 2"/>
            <p:cNvSpPr>
              <a:spLocks noChangeArrowheads="1"/>
            </p:cNvSpPr>
            <p:nvPr/>
          </p:nvSpPr>
          <p:spPr bwMode="auto">
            <a:xfrm>
              <a:off x="3681825" y="2141184"/>
              <a:ext cx="1618342" cy="968871"/>
            </a:xfrm>
            <a:prstGeom prst="chevron">
              <a:avLst>
                <a:gd name="adj" fmla="val 33005"/>
              </a:avLst>
            </a:prstGeom>
            <a:solidFill>
              <a:srgbClr val="FF000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lIns="68598" tIns="34299" rIns="68598" bIns="34299"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ea typeface="黑体" pitchFamily="49" charset="-122"/>
              </a:endParaRPr>
            </a:p>
          </p:txBody>
        </p:sp>
        <p:sp>
          <p:nvSpPr>
            <p:cNvPr id="3" name="文本框 50"/>
            <p:cNvSpPr txBox="1">
              <a:spLocks noChangeArrowheads="1"/>
            </p:cNvSpPr>
            <p:nvPr/>
          </p:nvSpPr>
          <p:spPr bwMode="auto">
            <a:xfrm>
              <a:off x="4005493" y="2393624"/>
              <a:ext cx="1183811" cy="38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98" tIns="34299" rIns="68598" bIns="3429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微软雅黑" pitchFamily="34" charset="-122"/>
                <a:ea typeface="微软雅黑" pitchFamily="34" charset="-122"/>
              </a:endParaRPr>
            </a:p>
          </p:txBody>
        </p:sp>
      </p:grpSp>
      <p:pic>
        <p:nvPicPr>
          <p:cNvPr id="177169" name="组合 40"/>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24300" y="1565275"/>
            <a:ext cx="1727200" cy="1604963"/>
          </a:xfrm>
          <a:prstGeom prst="rect">
            <a:avLst/>
          </a:prstGeom>
          <a:noFill/>
          <a:extLst>
            <a:ext uri="{909E8E84-426E-40DD-AFC4-6F175D3DCCD1}">
              <a14:hiddenFill xmlns:a14="http://schemas.microsoft.com/office/drawing/2010/main">
                <a:solidFill>
                  <a:srgbClr val="FFFFFF"/>
                </a:solidFill>
              </a14:hiddenFill>
            </a:ext>
          </a:extLst>
        </p:spPr>
      </p:pic>
      <p:sp>
        <p:nvSpPr>
          <p:cNvPr id="177170" name="标题 9"/>
          <p:cNvSpPr>
            <a:spLocks/>
          </p:cNvSpPr>
          <p:nvPr/>
        </p:nvSpPr>
        <p:spPr bwMode="auto">
          <a:xfrm>
            <a:off x="2484438" y="1854200"/>
            <a:ext cx="17272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a:solidFill>
                  <a:srgbClr val="FFFF00"/>
                </a:solidFill>
              </a:rPr>
              <a:t>关键少数 </a:t>
            </a:r>
          </a:p>
        </p:txBody>
      </p:sp>
      <p:sp>
        <p:nvSpPr>
          <p:cNvPr id="177171" name="标题 9"/>
          <p:cNvSpPr>
            <a:spLocks/>
          </p:cNvSpPr>
          <p:nvPr/>
        </p:nvSpPr>
        <p:spPr bwMode="auto">
          <a:xfrm>
            <a:off x="4427538" y="1858963"/>
            <a:ext cx="17272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FFFF00"/>
                </a:solidFill>
              </a:rPr>
              <a:t>全体</a:t>
            </a:r>
            <a:br>
              <a:rPr lang="zh-CN" altLang="en-US" sz="2800">
                <a:solidFill>
                  <a:srgbClr val="FFFF00"/>
                </a:solidFill>
              </a:rPr>
            </a:br>
            <a:r>
              <a:rPr lang="zh-CN" altLang="en-US" sz="2800">
                <a:solidFill>
                  <a:srgbClr val="FFFF00"/>
                </a:solidFill>
              </a:rPr>
              <a:t>党员</a:t>
            </a:r>
          </a:p>
        </p:txBody>
      </p:sp>
      <p:grpSp>
        <p:nvGrpSpPr>
          <p:cNvPr id="4" name="组合 1"/>
          <p:cNvGrpSpPr>
            <a:grpSpLocks/>
          </p:cNvGrpSpPr>
          <p:nvPr/>
        </p:nvGrpSpPr>
        <p:grpSpPr bwMode="auto">
          <a:xfrm>
            <a:off x="2125663" y="3149600"/>
            <a:ext cx="2016125" cy="865188"/>
            <a:chOff x="3681825" y="2141184"/>
            <a:chExt cx="1618342" cy="968871"/>
          </a:xfrm>
        </p:grpSpPr>
        <p:sp>
          <p:nvSpPr>
            <p:cNvPr id="177173" name="燕尾形 2"/>
            <p:cNvSpPr>
              <a:spLocks noChangeArrowheads="1"/>
            </p:cNvSpPr>
            <p:nvPr/>
          </p:nvSpPr>
          <p:spPr bwMode="auto">
            <a:xfrm>
              <a:off x="3681825" y="2141184"/>
              <a:ext cx="1618342" cy="968871"/>
            </a:xfrm>
            <a:prstGeom prst="chevron">
              <a:avLst>
                <a:gd name="adj" fmla="val 33005"/>
              </a:avLst>
            </a:prstGeom>
            <a:solidFill>
              <a:srgbClr val="FF000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lIns="68598" tIns="34299" rIns="68598" bIns="34299"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ea typeface="黑体" pitchFamily="49" charset="-122"/>
              </a:endParaRPr>
            </a:p>
          </p:txBody>
        </p:sp>
        <p:sp>
          <p:nvSpPr>
            <p:cNvPr id="51" name="文本框 50"/>
            <p:cNvSpPr txBox="1">
              <a:spLocks noChangeArrowheads="1"/>
            </p:cNvSpPr>
            <p:nvPr/>
          </p:nvSpPr>
          <p:spPr bwMode="auto">
            <a:xfrm>
              <a:off x="4005493" y="2393624"/>
              <a:ext cx="1183811" cy="38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98" tIns="34299" rIns="68598" bIns="3429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微软雅黑" pitchFamily="34" charset="-122"/>
                <a:ea typeface="微软雅黑" pitchFamily="34" charset="-122"/>
              </a:endParaRPr>
            </a:p>
          </p:txBody>
        </p:sp>
      </p:grpSp>
      <p:pic>
        <p:nvPicPr>
          <p:cNvPr id="177175" name="组合 40"/>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25888" y="2913063"/>
            <a:ext cx="1727200" cy="1604962"/>
          </a:xfrm>
          <a:prstGeom prst="rect">
            <a:avLst/>
          </a:prstGeom>
          <a:noFill/>
          <a:extLst>
            <a:ext uri="{909E8E84-426E-40DD-AFC4-6F175D3DCCD1}">
              <a14:hiddenFill xmlns:a14="http://schemas.microsoft.com/office/drawing/2010/main">
                <a:solidFill>
                  <a:srgbClr val="FFFFFF"/>
                </a:solidFill>
              </a14:hiddenFill>
            </a:ext>
          </a:extLst>
        </p:spPr>
      </p:pic>
      <p:sp>
        <p:nvSpPr>
          <p:cNvPr id="177176" name="标题 9"/>
          <p:cNvSpPr>
            <a:spLocks/>
          </p:cNvSpPr>
          <p:nvPr/>
        </p:nvSpPr>
        <p:spPr bwMode="auto">
          <a:xfrm>
            <a:off x="2411413" y="3149600"/>
            <a:ext cx="17272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a:solidFill>
                  <a:srgbClr val="FFFF00"/>
                </a:solidFill>
              </a:rPr>
              <a:t>集中性教育 </a:t>
            </a:r>
          </a:p>
        </p:txBody>
      </p:sp>
      <p:sp>
        <p:nvSpPr>
          <p:cNvPr id="177177" name="标题 9"/>
          <p:cNvSpPr>
            <a:spLocks/>
          </p:cNvSpPr>
          <p:nvPr/>
        </p:nvSpPr>
        <p:spPr bwMode="auto">
          <a:xfrm>
            <a:off x="4356100" y="3227388"/>
            <a:ext cx="17272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a:solidFill>
                  <a:srgbClr val="FFFF00"/>
                </a:solidFill>
              </a:rPr>
              <a:t>经常性</a:t>
            </a:r>
            <a:br>
              <a:rPr lang="zh-CN" altLang="en-US">
                <a:solidFill>
                  <a:srgbClr val="FFFF00"/>
                </a:solidFill>
              </a:rPr>
            </a:br>
            <a:r>
              <a:rPr lang="zh-CN" altLang="en-US">
                <a:solidFill>
                  <a:srgbClr val="FFFF00"/>
                </a:solidFill>
              </a:rPr>
              <a:t>教育</a:t>
            </a:r>
          </a:p>
        </p:txBody>
      </p:sp>
      <p:sp>
        <p:nvSpPr>
          <p:cNvPr id="10" name="对角圆角矩形 9"/>
          <p:cNvSpPr/>
          <p:nvPr/>
        </p:nvSpPr>
        <p:spPr>
          <a:xfrm>
            <a:off x="5828093" y="1582964"/>
            <a:ext cx="2315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TextBox 13"/>
          <p:cNvSpPr txBox="1"/>
          <p:nvPr/>
        </p:nvSpPr>
        <p:spPr>
          <a:xfrm>
            <a:off x="5994400" y="1612900"/>
            <a:ext cx="2393950" cy="45720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教育对象面对</a:t>
            </a:r>
          </a:p>
        </p:txBody>
      </p:sp>
      <p:sp>
        <p:nvSpPr>
          <p:cNvPr id="177181" name="矩形 47"/>
          <p:cNvSpPr>
            <a:spLocks noChangeArrowheads="1"/>
          </p:cNvSpPr>
          <p:nvPr/>
        </p:nvSpPr>
        <p:spPr bwMode="auto">
          <a:xfrm>
            <a:off x="5724525" y="2286000"/>
            <a:ext cx="2879725"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latin typeface="Palatino Linotype" pitchFamily="18" charset="0"/>
                <a:ea typeface="微软雅黑" pitchFamily="34" charset="-122"/>
              </a:rPr>
              <a:t>开展</a:t>
            </a:r>
            <a:r>
              <a:rPr lang="zh-CN" altLang="en-US" sz="1400">
                <a:latin typeface="微软雅黑"/>
                <a:ea typeface="微软雅黑" pitchFamily="34" charset="-122"/>
              </a:rPr>
              <a:t>“</a:t>
            </a:r>
            <a:r>
              <a:rPr lang="zh-CN" altLang="en-US" sz="1400">
                <a:latin typeface="Palatino Linotype" pitchFamily="18" charset="0"/>
                <a:ea typeface="微软雅黑" pitchFamily="34" charset="-122"/>
              </a:rPr>
              <a:t>两学一做</a:t>
            </a:r>
            <a:r>
              <a:rPr lang="zh-CN" altLang="en-US" sz="1400">
                <a:latin typeface="微软雅黑"/>
                <a:ea typeface="微软雅黑" pitchFamily="34" charset="-122"/>
              </a:rPr>
              <a:t>”</a:t>
            </a:r>
            <a:r>
              <a:rPr lang="zh-CN" altLang="en-US" sz="1400">
                <a:latin typeface="Palatino Linotype" pitchFamily="18" charset="0"/>
                <a:ea typeface="微软雅黑" pitchFamily="34" charset="-122"/>
              </a:rPr>
              <a:t>学习教育，是落实党章关于加强党员教育管理要求、面向全体党员深化党内教育的重要实践，是推动党内教育从</a:t>
            </a:r>
            <a:r>
              <a:rPr lang="zh-CN" altLang="en-US" sz="1400">
                <a:latin typeface="微软雅黑"/>
                <a:ea typeface="微软雅黑" pitchFamily="34" charset="-122"/>
              </a:rPr>
              <a:t>“</a:t>
            </a:r>
            <a:r>
              <a:rPr lang="zh-CN" altLang="en-US" sz="1400">
                <a:latin typeface="Palatino Linotype" pitchFamily="18" charset="0"/>
                <a:ea typeface="微软雅黑" pitchFamily="34" charset="-122"/>
              </a:rPr>
              <a:t>关键少数</a:t>
            </a:r>
            <a:r>
              <a:rPr lang="zh-CN" altLang="en-US" sz="1400">
                <a:latin typeface="微软雅黑"/>
                <a:ea typeface="微软雅黑" pitchFamily="34" charset="-122"/>
              </a:rPr>
              <a:t>”</a:t>
            </a:r>
            <a:r>
              <a:rPr lang="zh-CN" altLang="en-US" sz="1400">
                <a:latin typeface="Palatino Linotype" pitchFamily="18" charset="0"/>
                <a:ea typeface="微软雅黑" pitchFamily="34" charset="-122"/>
              </a:rPr>
              <a:t>向广大党员拓展、从集中性教育向经常性教育延伸的重要举措，是加强党的思想政治建设的重要部署。</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195513" y="625475"/>
            <a:ext cx="684212"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77159"/>
                                        </p:tgtEl>
                                        <p:attrNameLst>
                                          <p:attrName>style.visibility</p:attrName>
                                        </p:attrNameLst>
                                      </p:cBhvr>
                                      <p:to>
                                        <p:strVal val="visible"/>
                                      </p:to>
                                    </p:set>
                                    <p:anim by="(-#ppt_w*2)" calcmode="lin" valueType="num">
                                      <p:cBhvr rctx="PPT">
                                        <p:cTn id="12" dur="500" autoRev="1" fill="hold">
                                          <p:stCondLst>
                                            <p:cond delay="0"/>
                                          </p:stCondLst>
                                        </p:cTn>
                                        <p:tgtEl>
                                          <p:spTgt spid="177159"/>
                                        </p:tgtEl>
                                        <p:attrNameLst>
                                          <p:attrName>ppt_w</p:attrName>
                                        </p:attrNameLst>
                                      </p:cBhvr>
                                    </p:anim>
                                    <p:anim by="(#ppt_w*0.50)" calcmode="lin" valueType="num">
                                      <p:cBhvr>
                                        <p:cTn id="13" dur="500" decel="50000" autoRev="1" fill="hold">
                                          <p:stCondLst>
                                            <p:cond delay="0"/>
                                          </p:stCondLst>
                                        </p:cTn>
                                        <p:tgtEl>
                                          <p:spTgt spid="177159"/>
                                        </p:tgtEl>
                                        <p:attrNameLst>
                                          <p:attrName>ppt_x</p:attrName>
                                        </p:attrNameLst>
                                      </p:cBhvr>
                                    </p:anim>
                                    <p:anim from="(-#ppt_h/2)" to="(#ppt_y)" calcmode="lin" valueType="num">
                                      <p:cBhvr>
                                        <p:cTn id="14" dur="1000" fill="hold">
                                          <p:stCondLst>
                                            <p:cond delay="0"/>
                                          </p:stCondLst>
                                        </p:cTn>
                                        <p:tgtEl>
                                          <p:spTgt spid="177159"/>
                                        </p:tgtEl>
                                        <p:attrNameLst>
                                          <p:attrName>ppt_y</p:attrName>
                                        </p:attrNameLst>
                                      </p:cBhvr>
                                    </p:anim>
                                    <p:animRot by="21600000">
                                      <p:cBhvr>
                                        <p:cTn id="15" dur="1000" fill="hold">
                                          <p:stCondLst>
                                            <p:cond delay="0"/>
                                          </p:stCondLst>
                                        </p:cTn>
                                        <p:tgtEl>
                                          <p:spTgt spid="177159"/>
                                        </p:tgtEl>
                                        <p:attrNameLst>
                                          <p:attrName>r</p:attrName>
                                        </p:attrNameLst>
                                      </p:cBhvr>
                                    </p:animRot>
                                  </p:childTnLst>
                                </p:cTn>
                              </p:par>
                            </p:childTnLst>
                          </p:cTn>
                        </p:par>
                        <p:par>
                          <p:cTn id="16" fill="hold" nodeType="afterGroup">
                            <p:stCondLst>
                              <p:cond delay="2500"/>
                            </p:stCondLst>
                            <p:childTnLst>
                              <p:par>
                                <p:cTn id="17" presetID="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000" fill="hold"/>
                                        <p:tgtEl>
                                          <p:spTgt spid="2"/>
                                        </p:tgtEl>
                                        <p:attrNameLst>
                                          <p:attrName>ppt_x</p:attrName>
                                        </p:attrNameLst>
                                      </p:cBhvr>
                                      <p:tavLst>
                                        <p:tav tm="0">
                                          <p:val>
                                            <p:strVal val="0-#ppt_w/2"/>
                                          </p:val>
                                        </p:tav>
                                        <p:tav tm="100000">
                                          <p:val>
                                            <p:strVal val="#ppt_x"/>
                                          </p:val>
                                        </p:tav>
                                      </p:tavLst>
                                    </p:anim>
                                    <p:anim calcmode="lin" valueType="num">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500"/>
                            </p:stCondLst>
                            <p:childTnLst>
                              <p:par>
                                <p:cTn id="22" presetID="45" presetClass="entr" presetSubtype="0" fill="hold" grpId="0" nodeType="afterEffect">
                                  <p:stCondLst>
                                    <p:cond delay="0"/>
                                  </p:stCondLst>
                                  <p:iterate type="lt">
                                    <p:tmPct val="10000"/>
                                  </p:iterate>
                                  <p:childTnLst>
                                    <p:set>
                                      <p:cBhvr>
                                        <p:cTn id="23" dur="1" fill="hold">
                                          <p:stCondLst>
                                            <p:cond delay="0"/>
                                          </p:stCondLst>
                                        </p:cTn>
                                        <p:tgtEl>
                                          <p:spTgt spid="177170"/>
                                        </p:tgtEl>
                                        <p:attrNameLst>
                                          <p:attrName>style.visibility</p:attrName>
                                        </p:attrNameLst>
                                      </p:cBhvr>
                                      <p:to>
                                        <p:strVal val="visible"/>
                                      </p:to>
                                    </p:set>
                                    <p:animEffect transition="in" filter="fade">
                                      <p:cBhvr>
                                        <p:cTn id="24" dur="1000"/>
                                        <p:tgtEl>
                                          <p:spTgt spid="177170"/>
                                        </p:tgtEl>
                                      </p:cBhvr>
                                    </p:animEffect>
                                    <p:anim calcmode="lin" valueType="num">
                                      <p:cBhvr>
                                        <p:cTn id="25" dur="1000" fill="hold"/>
                                        <p:tgtEl>
                                          <p:spTgt spid="177170"/>
                                        </p:tgtEl>
                                        <p:attrNameLst>
                                          <p:attrName>ppt_w</p:attrName>
                                        </p:attrNameLst>
                                      </p:cBhvr>
                                      <p:tavLst>
                                        <p:tav tm="0" fmla="#ppt_w*sin(2.5*pi*$)">
                                          <p:val>
                                            <p:fltVal val="0"/>
                                          </p:val>
                                        </p:tav>
                                        <p:tav tm="100000">
                                          <p:val>
                                            <p:fltVal val="1"/>
                                          </p:val>
                                        </p:tav>
                                      </p:tavLst>
                                    </p:anim>
                                    <p:anim calcmode="lin" valueType="num">
                                      <p:cBhvr>
                                        <p:cTn id="26" dur="1000" fill="hold"/>
                                        <p:tgtEl>
                                          <p:spTgt spid="177170"/>
                                        </p:tgtEl>
                                        <p:attrNameLst>
                                          <p:attrName>ppt_h</p:attrName>
                                        </p:attrNameLst>
                                      </p:cBhvr>
                                      <p:tavLst>
                                        <p:tav tm="0">
                                          <p:val>
                                            <p:strVal val="#ppt_h"/>
                                          </p:val>
                                        </p:tav>
                                        <p:tav tm="100000">
                                          <p:val>
                                            <p:strVal val="#ppt_h"/>
                                          </p:val>
                                        </p:tav>
                                      </p:tavLst>
                                    </p:anim>
                                  </p:childTnLst>
                                </p:cTn>
                              </p:par>
                            </p:childTnLst>
                          </p:cTn>
                        </p:par>
                        <p:par>
                          <p:cTn id="27" fill="hold" nodeType="afterGroup">
                            <p:stCondLst>
                              <p:cond delay="4800"/>
                            </p:stCondLst>
                            <p:childTnLst>
                              <p:par>
                                <p:cTn id="28" presetID="53" presetClass="entr" presetSubtype="0" fill="hold" nodeType="afterEffect">
                                  <p:stCondLst>
                                    <p:cond delay="0"/>
                                  </p:stCondLst>
                                  <p:childTnLst>
                                    <p:set>
                                      <p:cBhvr>
                                        <p:cTn id="29" dur="1" fill="hold">
                                          <p:stCondLst>
                                            <p:cond delay="0"/>
                                          </p:stCondLst>
                                        </p:cTn>
                                        <p:tgtEl>
                                          <p:spTgt spid="177169"/>
                                        </p:tgtEl>
                                        <p:attrNameLst>
                                          <p:attrName>style.visibility</p:attrName>
                                        </p:attrNameLst>
                                      </p:cBhvr>
                                      <p:to>
                                        <p:strVal val="visible"/>
                                      </p:to>
                                    </p:set>
                                    <p:anim calcmode="lin" valueType="num">
                                      <p:cBhvr>
                                        <p:cTn id="30" dur="500" fill="hold"/>
                                        <p:tgtEl>
                                          <p:spTgt spid="177169"/>
                                        </p:tgtEl>
                                        <p:attrNameLst>
                                          <p:attrName>ppt_w</p:attrName>
                                        </p:attrNameLst>
                                      </p:cBhvr>
                                      <p:tavLst>
                                        <p:tav tm="0">
                                          <p:val>
                                            <p:fltVal val="0"/>
                                          </p:val>
                                        </p:tav>
                                        <p:tav tm="100000">
                                          <p:val>
                                            <p:strVal val="#ppt_w"/>
                                          </p:val>
                                        </p:tav>
                                      </p:tavLst>
                                    </p:anim>
                                    <p:anim calcmode="lin" valueType="num">
                                      <p:cBhvr>
                                        <p:cTn id="31" dur="500" fill="hold"/>
                                        <p:tgtEl>
                                          <p:spTgt spid="177169"/>
                                        </p:tgtEl>
                                        <p:attrNameLst>
                                          <p:attrName>ppt_h</p:attrName>
                                        </p:attrNameLst>
                                      </p:cBhvr>
                                      <p:tavLst>
                                        <p:tav tm="0">
                                          <p:val>
                                            <p:fltVal val="0"/>
                                          </p:val>
                                        </p:tav>
                                        <p:tav tm="100000">
                                          <p:val>
                                            <p:strVal val="#ppt_h"/>
                                          </p:val>
                                        </p:tav>
                                      </p:tavLst>
                                    </p:anim>
                                    <p:animEffect transition="in" filter="fade">
                                      <p:cBhvr>
                                        <p:cTn id="32" dur="500"/>
                                        <p:tgtEl>
                                          <p:spTgt spid="177169"/>
                                        </p:tgtEl>
                                      </p:cBhvr>
                                    </p:animEffect>
                                  </p:childTnLst>
                                </p:cTn>
                              </p:par>
                            </p:childTnLst>
                          </p:cTn>
                        </p:par>
                        <p:par>
                          <p:cTn id="33" fill="hold" nodeType="afterGroup">
                            <p:stCondLst>
                              <p:cond delay="5300"/>
                            </p:stCondLst>
                            <p:childTnLst>
                              <p:par>
                                <p:cTn id="34" presetID="45" presetClass="entr" presetSubtype="0" fill="hold" grpId="0" nodeType="afterEffect">
                                  <p:stCondLst>
                                    <p:cond delay="0"/>
                                  </p:stCondLst>
                                  <p:iterate type="lt">
                                    <p:tmPct val="10000"/>
                                  </p:iterate>
                                  <p:childTnLst>
                                    <p:set>
                                      <p:cBhvr>
                                        <p:cTn id="35" dur="1" fill="hold">
                                          <p:stCondLst>
                                            <p:cond delay="0"/>
                                          </p:stCondLst>
                                        </p:cTn>
                                        <p:tgtEl>
                                          <p:spTgt spid="177171"/>
                                        </p:tgtEl>
                                        <p:attrNameLst>
                                          <p:attrName>style.visibility</p:attrName>
                                        </p:attrNameLst>
                                      </p:cBhvr>
                                      <p:to>
                                        <p:strVal val="visible"/>
                                      </p:to>
                                    </p:set>
                                    <p:animEffect transition="in" filter="fade">
                                      <p:cBhvr>
                                        <p:cTn id="36" dur="1000"/>
                                        <p:tgtEl>
                                          <p:spTgt spid="177171"/>
                                        </p:tgtEl>
                                      </p:cBhvr>
                                    </p:animEffect>
                                    <p:anim calcmode="lin" valueType="num">
                                      <p:cBhvr>
                                        <p:cTn id="37" dur="1000" fill="hold"/>
                                        <p:tgtEl>
                                          <p:spTgt spid="177171"/>
                                        </p:tgtEl>
                                        <p:attrNameLst>
                                          <p:attrName>ppt_w</p:attrName>
                                        </p:attrNameLst>
                                      </p:cBhvr>
                                      <p:tavLst>
                                        <p:tav tm="0" fmla="#ppt_w*sin(2.5*pi*$)">
                                          <p:val>
                                            <p:fltVal val="0"/>
                                          </p:val>
                                        </p:tav>
                                        <p:tav tm="100000">
                                          <p:val>
                                            <p:fltVal val="1"/>
                                          </p:val>
                                        </p:tav>
                                      </p:tavLst>
                                    </p:anim>
                                    <p:anim calcmode="lin" valueType="num">
                                      <p:cBhvr>
                                        <p:cTn id="38" dur="1000" fill="hold"/>
                                        <p:tgtEl>
                                          <p:spTgt spid="177171"/>
                                        </p:tgtEl>
                                        <p:attrNameLst>
                                          <p:attrName>ppt_h</p:attrName>
                                        </p:attrNameLst>
                                      </p:cBhvr>
                                      <p:tavLst>
                                        <p:tav tm="0">
                                          <p:val>
                                            <p:strVal val="#ppt_h"/>
                                          </p:val>
                                        </p:tav>
                                        <p:tav tm="100000">
                                          <p:val>
                                            <p:strVal val="#ppt_h"/>
                                          </p:val>
                                        </p:tav>
                                      </p:tavLst>
                                    </p:anim>
                                  </p:childTnLst>
                                </p:cTn>
                              </p:par>
                            </p:childTnLst>
                          </p:cTn>
                        </p:par>
                        <p:par>
                          <p:cTn id="39" fill="hold" nodeType="afterGroup">
                            <p:stCondLst>
                              <p:cond delay="6600"/>
                            </p:stCondLst>
                            <p:childTnLst>
                              <p:par>
                                <p:cTn id="40" presetID="2" presetClass="entr" presetSubtype="8"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1000" fill="hold"/>
                                        <p:tgtEl>
                                          <p:spTgt spid="4"/>
                                        </p:tgtEl>
                                        <p:attrNameLst>
                                          <p:attrName>ppt_x</p:attrName>
                                        </p:attrNameLst>
                                      </p:cBhvr>
                                      <p:tavLst>
                                        <p:tav tm="0">
                                          <p:val>
                                            <p:strVal val="0-#ppt_w/2"/>
                                          </p:val>
                                        </p:tav>
                                        <p:tav tm="100000">
                                          <p:val>
                                            <p:strVal val="#ppt_x"/>
                                          </p:val>
                                        </p:tav>
                                      </p:tavLst>
                                    </p:anim>
                                    <p:anim calcmode="lin" valueType="num">
                                      <p:cBhvr additive="base">
                                        <p:cTn id="43" dur="1000" fill="hold"/>
                                        <p:tgtEl>
                                          <p:spTgt spid="4"/>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7600"/>
                            </p:stCondLst>
                            <p:childTnLst>
                              <p:par>
                                <p:cTn id="45" presetID="45" presetClass="entr" presetSubtype="0" fill="hold" grpId="0" nodeType="afterEffect">
                                  <p:stCondLst>
                                    <p:cond delay="0"/>
                                  </p:stCondLst>
                                  <p:iterate type="lt">
                                    <p:tmPct val="10000"/>
                                  </p:iterate>
                                  <p:childTnLst>
                                    <p:set>
                                      <p:cBhvr>
                                        <p:cTn id="46" dur="1" fill="hold">
                                          <p:stCondLst>
                                            <p:cond delay="0"/>
                                          </p:stCondLst>
                                        </p:cTn>
                                        <p:tgtEl>
                                          <p:spTgt spid="177176"/>
                                        </p:tgtEl>
                                        <p:attrNameLst>
                                          <p:attrName>style.visibility</p:attrName>
                                        </p:attrNameLst>
                                      </p:cBhvr>
                                      <p:to>
                                        <p:strVal val="visible"/>
                                      </p:to>
                                    </p:set>
                                    <p:animEffect transition="in" filter="fade">
                                      <p:cBhvr>
                                        <p:cTn id="47" dur="1000"/>
                                        <p:tgtEl>
                                          <p:spTgt spid="177176"/>
                                        </p:tgtEl>
                                      </p:cBhvr>
                                    </p:animEffect>
                                    <p:anim calcmode="lin" valueType="num">
                                      <p:cBhvr>
                                        <p:cTn id="48" dur="1000" fill="hold"/>
                                        <p:tgtEl>
                                          <p:spTgt spid="177176"/>
                                        </p:tgtEl>
                                        <p:attrNameLst>
                                          <p:attrName>ppt_w</p:attrName>
                                        </p:attrNameLst>
                                      </p:cBhvr>
                                      <p:tavLst>
                                        <p:tav tm="0" fmla="#ppt_w*sin(2.5*pi*$)">
                                          <p:val>
                                            <p:fltVal val="0"/>
                                          </p:val>
                                        </p:tav>
                                        <p:tav tm="100000">
                                          <p:val>
                                            <p:fltVal val="1"/>
                                          </p:val>
                                        </p:tav>
                                      </p:tavLst>
                                    </p:anim>
                                    <p:anim calcmode="lin" valueType="num">
                                      <p:cBhvr>
                                        <p:cTn id="49" dur="1000" fill="hold"/>
                                        <p:tgtEl>
                                          <p:spTgt spid="177176"/>
                                        </p:tgtEl>
                                        <p:attrNameLst>
                                          <p:attrName>ppt_h</p:attrName>
                                        </p:attrNameLst>
                                      </p:cBhvr>
                                      <p:tavLst>
                                        <p:tav tm="0">
                                          <p:val>
                                            <p:strVal val="#ppt_h"/>
                                          </p:val>
                                        </p:tav>
                                        <p:tav tm="100000">
                                          <p:val>
                                            <p:strVal val="#ppt_h"/>
                                          </p:val>
                                        </p:tav>
                                      </p:tavLst>
                                    </p:anim>
                                  </p:childTnLst>
                                </p:cTn>
                              </p:par>
                            </p:childTnLst>
                          </p:cTn>
                        </p:par>
                        <p:par>
                          <p:cTn id="50" fill="hold" nodeType="afterGroup">
                            <p:stCondLst>
                              <p:cond delay="9000"/>
                            </p:stCondLst>
                            <p:childTnLst>
                              <p:par>
                                <p:cTn id="51" presetID="53" presetClass="entr" presetSubtype="0" fill="hold" nodeType="afterEffect">
                                  <p:stCondLst>
                                    <p:cond delay="0"/>
                                  </p:stCondLst>
                                  <p:childTnLst>
                                    <p:set>
                                      <p:cBhvr>
                                        <p:cTn id="52" dur="1" fill="hold">
                                          <p:stCondLst>
                                            <p:cond delay="0"/>
                                          </p:stCondLst>
                                        </p:cTn>
                                        <p:tgtEl>
                                          <p:spTgt spid="177175"/>
                                        </p:tgtEl>
                                        <p:attrNameLst>
                                          <p:attrName>style.visibility</p:attrName>
                                        </p:attrNameLst>
                                      </p:cBhvr>
                                      <p:to>
                                        <p:strVal val="visible"/>
                                      </p:to>
                                    </p:set>
                                    <p:anim calcmode="lin" valueType="num">
                                      <p:cBhvr>
                                        <p:cTn id="53" dur="500" fill="hold"/>
                                        <p:tgtEl>
                                          <p:spTgt spid="177175"/>
                                        </p:tgtEl>
                                        <p:attrNameLst>
                                          <p:attrName>ppt_w</p:attrName>
                                        </p:attrNameLst>
                                      </p:cBhvr>
                                      <p:tavLst>
                                        <p:tav tm="0">
                                          <p:val>
                                            <p:fltVal val="0"/>
                                          </p:val>
                                        </p:tav>
                                        <p:tav tm="100000">
                                          <p:val>
                                            <p:strVal val="#ppt_w"/>
                                          </p:val>
                                        </p:tav>
                                      </p:tavLst>
                                    </p:anim>
                                    <p:anim calcmode="lin" valueType="num">
                                      <p:cBhvr>
                                        <p:cTn id="54" dur="500" fill="hold"/>
                                        <p:tgtEl>
                                          <p:spTgt spid="177175"/>
                                        </p:tgtEl>
                                        <p:attrNameLst>
                                          <p:attrName>ppt_h</p:attrName>
                                        </p:attrNameLst>
                                      </p:cBhvr>
                                      <p:tavLst>
                                        <p:tav tm="0">
                                          <p:val>
                                            <p:fltVal val="0"/>
                                          </p:val>
                                        </p:tav>
                                        <p:tav tm="100000">
                                          <p:val>
                                            <p:strVal val="#ppt_h"/>
                                          </p:val>
                                        </p:tav>
                                      </p:tavLst>
                                    </p:anim>
                                    <p:animEffect transition="in" filter="fade">
                                      <p:cBhvr>
                                        <p:cTn id="55" dur="500"/>
                                        <p:tgtEl>
                                          <p:spTgt spid="177175"/>
                                        </p:tgtEl>
                                      </p:cBhvr>
                                    </p:animEffect>
                                  </p:childTnLst>
                                </p:cTn>
                              </p:par>
                            </p:childTnLst>
                          </p:cTn>
                        </p:par>
                        <p:par>
                          <p:cTn id="56" fill="hold" nodeType="afterGroup">
                            <p:stCondLst>
                              <p:cond delay="9500"/>
                            </p:stCondLst>
                            <p:childTnLst>
                              <p:par>
                                <p:cTn id="57" presetID="45" presetClass="entr" presetSubtype="0" fill="hold" grpId="0" nodeType="afterEffect">
                                  <p:stCondLst>
                                    <p:cond delay="0"/>
                                  </p:stCondLst>
                                  <p:iterate type="lt">
                                    <p:tmPct val="10000"/>
                                  </p:iterate>
                                  <p:childTnLst>
                                    <p:set>
                                      <p:cBhvr>
                                        <p:cTn id="58" dur="1" fill="hold">
                                          <p:stCondLst>
                                            <p:cond delay="0"/>
                                          </p:stCondLst>
                                        </p:cTn>
                                        <p:tgtEl>
                                          <p:spTgt spid="177177"/>
                                        </p:tgtEl>
                                        <p:attrNameLst>
                                          <p:attrName>style.visibility</p:attrName>
                                        </p:attrNameLst>
                                      </p:cBhvr>
                                      <p:to>
                                        <p:strVal val="visible"/>
                                      </p:to>
                                    </p:set>
                                    <p:animEffect transition="in" filter="fade">
                                      <p:cBhvr>
                                        <p:cTn id="59" dur="1000"/>
                                        <p:tgtEl>
                                          <p:spTgt spid="177177"/>
                                        </p:tgtEl>
                                      </p:cBhvr>
                                    </p:animEffect>
                                    <p:anim calcmode="lin" valueType="num">
                                      <p:cBhvr>
                                        <p:cTn id="60" dur="1000" fill="hold"/>
                                        <p:tgtEl>
                                          <p:spTgt spid="177177"/>
                                        </p:tgtEl>
                                        <p:attrNameLst>
                                          <p:attrName>ppt_w</p:attrName>
                                        </p:attrNameLst>
                                      </p:cBhvr>
                                      <p:tavLst>
                                        <p:tav tm="0" fmla="#ppt_w*sin(2.5*pi*$)">
                                          <p:val>
                                            <p:fltVal val="0"/>
                                          </p:val>
                                        </p:tav>
                                        <p:tav tm="100000">
                                          <p:val>
                                            <p:fltVal val="1"/>
                                          </p:val>
                                        </p:tav>
                                      </p:tavLst>
                                    </p:anim>
                                    <p:anim calcmode="lin" valueType="num">
                                      <p:cBhvr>
                                        <p:cTn id="61" dur="1000" fill="hold"/>
                                        <p:tgtEl>
                                          <p:spTgt spid="177177"/>
                                        </p:tgtEl>
                                        <p:attrNameLst>
                                          <p:attrName>ppt_h</p:attrName>
                                        </p:attrNameLst>
                                      </p:cBhvr>
                                      <p:tavLst>
                                        <p:tav tm="0">
                                          <p:val>
                                            <p:strVal val="#ppt_h"/>
                                          </p:val>
                                        </p:tav>
                                        <p:tav tm="100000">
                                          <p:val>
                                            <p:strVal val="#ppt_h"/>
                                          </p:val>
                                        </p:tav>
                                      </p:tavLst>
                                    </p:anim>
                                  </p:childTnLst>
                                </p:cTn>
                              </p:par>
                            </p:childTnLst>
                          </p:cTn>
                        </p:par>
                        <p:par>
                          <p:cTn id="62" fill="hold" nodeType="afterGroup">
                            <p:stCondLst>
                              <p:cond delay="10900"/>
                            </p:stCondLst>
                            <p:childTnLst>
                              <p:par>
                                <p:cTn id="63" presetID="2" presetClass="entr" presetSubtype="8"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additive="base">
                                        <p:cTn id="65" dur="1000" fill="hold"/>
                                        <p:tgtEl>
                                          <p:spTgt spid="10"/>
                                        </p:tgtEl>
                                        <p:attrNameLst>
                                          <p:attrName>ppt_x</p:attrName>
                                        </p:attrNameLst>
                                      </p:cBhvr>
                                      <p:tavLst>
                                        <p:tav tm="0">
                                          <p:val>
                                            <p:strVal val="0-#ppt_w/2"/>
                                          </p:val>
                                        </p:tav>
                                        <p:tav tm="100000">
                                          <p:val>
                                            <p:strVal val="#ppt_x"/>
                                          </p:val>
                                        </p:tav>
                                      </p:tavLst>
                                    </p:anim>
                                    <p:anim calcmode="lin" valueType="num">
                                      <p:cBhvr additive="base">
                                        <p:cTn id="66" dur="1000" fill="hold"/>
                                        <p:tgtEl>
                                          <p:spTgt spid="10"/>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119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4"/>
                                        </p:tgtEl>
                                        <p:attrNameLst>
                                          <p:attrName>ppt_y</p:attrName>
                                        </p:attrNameLst>
                                      </p:cBhvr>
                                      <p:tavLst>
                                        <p:tav tm="0">
                                          <p:val>
                                            <p:strVal val="#ppt_y"/>
                                          </p:val>
                                        </p:tav>
                                        <p:tav tm="100000">
                                          <p:val>
                                            <p:strVal val="#ppt_y"/>
                                          </p:val>
                                        </p:tav>
                                      </p:tavLst>
                                    </p:anim>
                                    <p:anim calcmode="lin" valueType="num">
                                      <p:cBhvr>
                                        <p:cTn id="7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4"/>
                                        </p:tgtEl>
                                      </p:cBhvr>
                                    </p:animEffect>
                                  </p:childTnLst>
                                </p:cTn>
                              </p:par>
                            </p:childTnLst>
                          </p:cTn>
                        </p:par>
                        <p:par>
                          <p:cTn id="75" fill="hold" nodeType="afterGroup">
                            <p:stCondLst>
                              <p:cond delay="126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177181"/>
                                        </p:tgtEl>
                                        <p:attrNameLst>
                                          <p:attrName>style.visibility</p:attrName>
                                        </p:attrNameLst>
                                      </p:cBhvr>
                                      <p:to>
                                        <p:strVal val="visible"/>
                                      </p:to>
                                    </p:set>
                                    <p:anim calcmode="lin" valueType="num">
                                      <p:cBhvr>
                                        <p:cTn id="78" dur="500" fill="hold"/>
                                        <p:tgtEl>
                                          <p:spTgt spid="177181"/>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77181"/>
                                        </p:tgtEl>
                                        <p:attrNameLst>
                                          <p:attrName>ppt_y</p:attrName>
                                        </p:attrNameLst>
                                      </p:cBhvr>
                                      <p:tavLst>
                                        <p:tav tm="0">
                                          <p:val>
                                            <p:strVal val="#ppt_y"/>
                                          </p:val>
                                        </p:tav>
                                        <p:tav tm="100000">
                                          <p:val>
                                            <p:strVal val="#ppt_y"/>
                                          </p:val>
                                        </p:tav>
                                      </p:tavLst>
                                    </p:anim>
                                    <p:anim calcmode="lin" valueType="num">
                                      <p:cBhvr>
                                        <p:cTn id="80" dur="500" fill="hold"/>
                                        <p:tgtEl>
                                          <p:spTgt spid="177181"/>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77181"/>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77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9" grpId="0"/>
      <p:bldP spid="177170" grpId="0"/>
      <p:bldP spid="177171" grpId="0"/>
      <p:bldP spid="177176" grpId="0"/>
      <p:bldP spid="177177" grpId="0"/>
      <p:bldP spid="14" grpId="0"/>
      <p:bldP spid="17718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标题 9"/>
          <p:cNvSpPr>
            <a:spLocks/>
          </p:cNvSpPr>
          <p:nvPr/>
        </p:nvSpPr>
        <p:spPr bwMode="auto">
          <a:xfrm>
            <a:off x="3995738" y="2868613"/>
            <a:ext cx="6192837"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4000">
                <a:solidFill>
                  <a:srgbClr val="ED2121"/>
                </a:solidFill>
              </a:rPr>
              <a:t>学习教育的总体要求</a:t>
            </a:r>
            <a:br>
              <a:rPr lang="zh-CN" altLang="en-US" sz="4000">
                <a:solidFill>
                  <a:srgbClr val="ED2121"/>
                </a:solidFill>
              </a:rPr>
            </a:br>
            <a:endParaRPr lang="zh-CN" altLang="en-US" sz="4000">
              <a:solidFill>
                <a:srgbClr val="ED2121"/>
              </a:solidFill>
            </a:endParaRPr>
          </a:p>
        </p:txBody>
      </p:sp>
      <p:sp>
        <p:nvSpPr>
          <p:cNvPr id="185347" name="标题 9"/>
          <p:cNvSpPr>
            <a:spLocks/>
          </p:cNvSpPr>
          <p:nvPr/>
        </p:nvSpPr>
        <p:spPr bwMode="auto">
          <a:xfrm>
            <a:off x="5076825" y="1709738"/>
            <a:ext cx="3455988"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6600"/>
              <a:t>第二篇</a:t>
            </a:r>
          </a:p>
        </p:txBody>
      </p:sp>
      <p:pic>
        <p:nvPicPr>
          <p:cNvPr id="3" name="Picture 4" descr="E:\我图PPT\00001PNG素材\01党委政府\习近平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47813" y="1709738"/>
            <a:ext cx="3024187" cy="29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2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3"/>
                                        </p:tgtEl>
                                        <p:attrNameLst>
                                          <p:attrName>ppt_x</p:attrName>
                                          <p:attrName>ppt_y</p:attrName>
                                        </p:attrNameLst>
                                      </p:cBhvr>
                                    </p:animMotion>
                                    <p:animEffect transition="in" filter="fade">
                                      <p:cBhvr>
                                        <p:cTn id="9" dur="2000"/>
                                        <p:tgtEl>
                                          <p:spTgt spid="3"/>
                                        </p:tgtEl>
                                      </p:cBhvr>
                                    </p:animEffect>
                                  </p:childTnLst>
                                </p:cTn>
                              </p:par>
                            </p:childTnLst>
                          </p:cTn>
                        </p:par>
                        <p:par>
                          <p:cTn id="10" fill="hold" nodeType="afterGroup">
                            <p:stCondLst>
                              <p:cond delay="2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85347"/>
                                        </p:tgtEl>
                                        <p:attrNameLst>
                                          <p:attrName>style.visibility</p:attrName>
                                        </p:attrNameLst>
                                      </p:cBhvr>
                                      <p:to>
                                        <p:strVal val="visible"/>
                                      </p:to>
                                    </p:set>
                                    <p:anim by="(-#ppt_w*2)" calcmode="lin" valueType="num">
                                      <p:cBhvr rctx="PPT">
                                        <p:cTn id="13" dur="500" autoRev="1" fill="hold">
                                          <p:stCondLst>
                                            <p:cond delay="0"/>
                                          </p:stCondLst>
                                        </p:cTn>
                                        <p:tgtEl>
                                          <p:spTgt spid="185347"/>
                                        </p:tgtEl>
                                        <p:attrNameLst>
                                          <p:attrName>ppt_w</p:attrName>
                                        </p:attrNameLst>
                                      </p:cBhvr>
                                    </p:anim>
                                    <p:anim by="(#ppt_w*0.50)" calcmode="lin" valueType="num">
                                      <p:cBhvr>
                                        <p:cTn id="14" dur="500" decel="50000" autoRev="1" fill="hold">
                                          <p:stCondLst>
                                            <p:cond delay="0"/>
                                          </p:stCondLst>
                                        </p:cTn>
                                        <p:tgtEl>
                                          <p:spTgt spid="185347"/>
                                        </p:tgtEl>
                                        <p:attrNameLst>
                                          <p:attrName>ppt_x</p:attrName>
                                        </p:attrNameLst>
                                      </p:cBhvr>
                                    </p:anim>
                                    <p:anim from="(-#ppt_h/2)" to="(#ppt_y)" calcmode="lin" valueType="num">
                                      <p:cBhvr>
                                        <p:cTn id="15" dur="1000" fill="hold">
                                          <p:stCondLst>
                                            <p:cond delay="0"/>
                                          </p:stCondLst>
                                        </p:cTn>
                                        <p:tgtEl>
                                          <p:spTgt spid="185347"/>
                                        </p:tgtEl>
                                        <p:attrNameLst>
                                          <p:attrName>ppt_y</p:attrName>
                                        </p:attrNameLst>
                                      </p:cBhvr>
                                    </p:anim>
                                    <p:animRot by="21600000">
                                      <p:cBhvr>
                                        <p:cTn id="16" dur="1000" fill="hold">
                                          <p:stCondLst>
                                            <p:cond delay="0"/>
                                          </p:stCondLst>
                                        </p:cTn>
                                        <p:tgtEl>
                                          <p:spTgt spid="185347"/>
                                        </p:tgtEl>
                                        <p:attrNameLst>
                                          <p:attrName>r</p:attrName>
                                        </p:attrNameLst>
                                      </p:cBhvr>
                                    </p:animRot>
                                  </p:childTnLst>
                                </p:cTn>
                              </p:par>
                            </p:childTnLst>
                          </p:cTn>
                        </p:par>
                        <p:par>
                          <p:cTn id="17" fill="hold" nodeType="afterGroup">
                            <p:stCondLst>
                              <p:cond delay="32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85346"/>
                                        </p:tgtEl>
                                        <p:attrNameLst>
                                          <p:attrName>style.visibility</p:attrName>
                                        </p:attrNameLst>
                                      </p:cBhvr>
                                      <p:to>
                                        <p:strVal val="visible"/>
                                      </p:to>
                                    </p:set>
                                    <p:anim by="(-#ppt_w*2)" calcmode="lin" valueType="num">
                                      <p:cBhvr rctx="PPT">
                                        <p:cTn id="20" dur="500" autoRev="1" fill="hold">
                                          <p:stCondLst>
                                            <p:cond delay="0"/>
                                          </p:stCondLst>
                                        </p:cTn>
                                        <p:tgtEl>
                                          <p:spTgt spid="185346"/>
                                        </p:tgtEl>
                                        <p:attrNameLst>
                                          <p:attrName>ppt_w</p:attrName>
                                        </p:attrNameLst>
                                      </p:cBhvr>
                                    </p:anim>
                                    <p:anim by="(#ppt_w*0.50)" calcmode="lin" valueType="num">
                                      <p:cBhvr>
                                        <p:cTn id="21" dur="500" decel="50000" autoRev="1" fill="hold">
                                          <p:stCondLst>
                                            <p:cond delay="0"/>
                                          </p:stCondLst>
                                        </p:cTn>
                                        <p:tgtEl>
                                          <p:spTgt spid="185346"/>
                                        </p:tgtEl>
                                        <p:attrNameLst>
                                          <p:attrName>ppt_x</p:attrName>
                                        </p:attrNameLst>
                                      </p:cBhvr>
                                    </p:anim>
                                    <p:anim from="(-#ppt_h/2)" to="(#ppt_y)" calcmode="lin" valueType="num">
                                      <p:cBhvr>
                                        <p:cTn id="22" dur="1000" fill="hold">
                                          <p:stCondLst>
                                            <p:cond delay="0"/>
                                          </p:stCondLst>
                                        </p:cTn>
                                        <p:tgtEl>
                                          <p:spTgt spid="185346"/>
                                        </p:tgtEl>
                                        <p:attrNameLst>
                                          <p:attrName>ppt_y</p:attrName>
                                        </p:attrNameLst>
                                      </p:cBhvr>
                                    </p:anim>
                                    <p:animRot by="21600000">
                                      <p:cBhvr>
                                        <p:cTn id="23" dur="1000" fill="hold">
                                          <p:stCondLst>
                                            <p:cond delay="0"/>
                                          </p:stCondLst>
                                        </p:cTn>
                                        <p:tgtEl>
                                          <p:spTgt spid="1853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6" grpId="0"/>
      <p:bldP spid="185347" grpId="0"/>
    </p:bldLst>
  </p:timing>
</p:sld>
</file>

<file path=ppt/tags/tag1.xml><?xml version="1.0" encoding="utf-8"?>
<p:tagLst xmlns:a="http://schemas.openxmlformats.org/drawingml/2006/main" xmlns:r="http://schemas.openxmlformats.org/officeDocument/2006/relationships" xmlns:p="http://schemas.openxmlformats.org/presentationml/2006/main">
  <p:tag name="PARID" val=""/>
  <p:tag name="WSTITLE" val="Slide 1"/>
  <p:tag name="WSLEVEL" val="1"/>
</p:tagLst>
</file>

<file path=ppt/tags/tag10.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1.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2.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3.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4.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5.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6.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7.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8.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9.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0.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1.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2.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3.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4.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5.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6.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7.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8.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9.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3.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30.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31.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32.xml><?xml version="1.0" encoding="utf-8"?>
<p:tagLst xmlns:a="http://schemas.openxmlformats.org/drawingml/2006/main" xmlns:r="http://schemas.openxmlformats.org/officeDocument/2006/relationships" xmlns:p="http://schemas.openxmlformats.org/presentationml/2006/main">
  <p:tag name="PARID" val=""/>
  <p:tag name="WSTITLE" val="Slide 20"/>
  <p:tag name="WSLEVEL" val="1"/>
</p:tagLst>
</file>

<file path=ppt/tags/tag4.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5.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6.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7.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8.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9.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heme/theme1.xml><?xml version="1.0" encoding="utf-8"?>
<a:theme xmlns:a="http://schemas.openxmlformats.org/drawingml/2006/main" name="1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1_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2198</TotalTime>
  <Words>4691</Words>
  <Application>Microsoft Office PowerPoint</Application>
  <PresentationFormat>自定义</PresentationFormat>
  <Paragraphs>172</Paragraphs>
  <Slides>33</Slides>
  <Notes>33</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33</vt:i4>
      </vt:variant>
    </vt:vector>
  </HeadingPairs>
  <TitlesOfParts>
    <vt:vector size="49" baseType="lpstr">
      <vt:lpstr>Franklin Gothic Book</vt:lpstr>
      <vt:lpstr>Meiryo</vt:lpstr>
      <vt:lpstr>方正大黑简体</vt:lpstr>
      <vt:lpstr>黑体</vt:lpstr>
      <vt:lpstr>华文彩云</vt:lpstr>
      <vt:lpstr>宋体</vt:lpstr>
      <vt:lpstr>微软雅黑</vt:lpstr>
      <vt:lpstr>Arial</vt:lpstr>
      <vt:lpstr>Calibri</vt:lpstr>
      <vt:lpstr>Calibri Light</vt:lpstr>
      <vt:lpstr>Palatino Linotype</vt:lpstr>
      <vt:lpstr>Segoe UI Light</vt:lpstr>
      <vt:lpstr>Verdana</vt:lpstr>
      <vt:lpstr>Wingdings</vt:lpstr>
      <vt:lpstr>11_Office 主题</vt:lpstr>
      <vt:lpstr>Office Theme</vt:lpstr>
      <vt:lpstr>PowerPoint 演示文稿</vt:lpstr>
      <vt:lpstr>目 录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589</cp:revision>
  <dcterms:created xsi:type="dcterms:W3CDTF">2009-10-07T13:00:59Z</dcterms:created>
  <dcterms:modified xsi:type="dcterms:W3CDTF">2016-07-21T01:24:32Z</dcterms:modified>
</cp:coreProperties>
</file>