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62" r:id="rId2"/>
  </p:sldMasterIdLst>
  <p:notesMasterIdLst>
    <p:notesMasterId r:id="rId28"/>
  </p:notesMasterIdLst>
  <p:sldIdLst>
    <p:sldId id="256" r:id="rId3"/>
    <p:sldId id="259" r:id="rId4"/>
    <p:sldId id="257" r:id="rId5"/>
    <p:sldId id="282" r:id="rId6"/>
    <p:sldId id="261" r:id="rId7"/>
    <p:sldId id="262" r:id="rId8"/>
    <p:sldId id="263" r:id="rId9"/>
    <p:sldId id="279" r:id="rId10"/>
    <p:sldId id="264" r:id="rId11"/>
    <p:sldId id="266" r:id="rId12"/>
    <p:sldId id="267" r:id="rId13"/>
    <p:sldId id="268" r:id="rId14"/>
    <p:sldId id="280" r:id="rId15"/>
    <p:sldId id="269" r:id="rId16"/>
    <p:sldId id="270" r:id="rId17"/>
    <p:sldId id="271" r:id="rId18"/>
    <p:sldId id="272" r:id="rId19"/>
    <p:sldId id="281" r:id="rId20"/>
    <p:sldId id="273" r:id="rId21"/>
    <p:sldId id="275" r:id="rId22"/>
    <p:sldId id="276" r:id="rId23"/>
    <p:sldId id="277" r:id="rId24"/>
    <p:sldId id="278" r:id="rId25"/>
    <p:sldId id="283" r:id="rId26"/>
    <p:sldId id="284"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E5F4A"/>
    <a:srgbClr val="E7CB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714" y="9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0A45A1-73AC-41B9-BC2C-0B39AD14F6EB}" type="datetimeFigureOut">
              <a:rPr lang="zh-CN" altLang="en-US" smtClean="0"/>
              <a:t>2018/6/3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D481910-968F-4ECE-9EE0-05BD5773BE88}" type="slidenum">
              <a:rPr lang="zh-CN" altLang="en-US" smtClean="0"/>
              <a:t>‹#›</a:t>
            </a:fld>
            <a:endParaRPr lang="zh-CN" altLang="en-US"/>
          </a:p>
        </p:txBody>
      </p:sp>
    </p:spTree>
    <p:extLst>
      <p:ext uri="{BB962C8B-B14F-4D97-AF65-F5344CB8AC3E}">
        <p14:creationId xmlns:p14="http://schemas.microsoft.com/office/powerpoint/2010/main" val="3127782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481910-968F-4ECE-9EE0-05BD5773BE88}" type="slidenum">
              <a:rPr lang="zh-CN" altLang="en-US" smtClean="0"/>
              <a:t>1</a:t>
            </a:fld>
            <a:endParaRPr lang="zh-CN" altLang="en-US"/>
          </a:p>
        </p:txBody>
      </p:sp>
    </p:spTree>
    <p:extLst>
      <p:ext uri="{BB962C8B-B14F-4D97-AF65-F5344CB8AC3E}">
        <p14:creationId xmlns:p14="http://schemas.microsoft.com/office/powerpoint/2010/main" val="21189121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ln>
            <a:miter lim="800000"/>
            <a:headEnd/>
            <a:tailEnd/>
          </a:ln>
        </p:spPr>
        <p:txBody>
          <a:bodyPr/>
          <a:lstStyle/>
          <a:p>
            <a:fld id="{19CBFA64-013C-4C52-A825-B45650440816}" type="slidenum">
              <a:rPr lang="zh-CN" altLang="en-US"/>
              <a:pPr/>
              <a:t>10</a:t>
            </a:fld>
            <a:endParaRPr lang="en-US" altLang="zh-CN"/>
          </a:p>
        </p:txBody>
      </p:sp>
    </p:spTree>
    <p:extLst>
      <p:ext uri="{BB962C8B-B14F-4D97-AF65-F5344CB8AC3E}">
        <p14:creationId xmlns:p14="http://schemas.microsoft.com/office/powerpoint/2010/main" val="39658203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a:p>
        </p:txBody>
      </p:sp>
      <p:sp>
        <p:nvSpPr>
          <p:cNvPr id="4100" name="灯片编号占位符 3"/>
          <p:cNvSpPr>
            <a:spLocks noGrp="1"/>
          </p:cNvSpPr>
          <p:nvPr>
            <p:ph type="sldNum" sz="quarter" idx="5"/>
          </p:nvPr>
        </p:nvSpPr>
        <p:spPr bwMode="auto">
          <a:noFill/>
          <a:ln>
            <a:miter lim="800000"/>
            <a:headEnd/>
            <a:tailEnd/>
          </a:ln>
        </p:spPr>
        <p:txBody>
          <a:bodyPr/>
          <a:lstStyle/>
          <a:p>
            <a:fld id="{448377DC-45CD-4943-A0FA-F9DEEFC66EB5}" type="slidenum">
              <a:rPr lang="zh-CN" altLang="en-US"/>
              <a:pPr/>
              <a:t>11</a:t>
            </a:fld>
            <a:endParaRPr lang="zh-CN" altLang="en-US"/>
          </a:p>
        </p:txBody>
      </p:sp>
    </p:spTree>
    <p:extLst>
      <p:ext uri="{BB962C8B-B14F-4D97-AF65-F5344CB8AC3E}">
        <p14:creationId xmlns:p14="http://schemas.microsoft.com/office/powerpoint/2010/main" val="11792702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a:p>
        </p:txBody>
      </p:sp>
      <p:sp>
        <p:nvSpPr>
          <p:cNvPr id="4100" name="灯片编号占位符 3"/>
          <p:cNvSpPr>
            <a:spLocks noGrp="1"/>
          </p:cNvSpPr>
          <p:nvPr>
            <p:ph type="sldNum" sz="quarter" idx="5"/>
          </p:nvPr>
        </p:nvSpPr>
        <p:spPr bwMode="auto">
          <a:noFill/>
          <a:ln>
            <a:miter lim="800000"/>
            <a:headEnd/>
            <a:tailEnd/>
          </a:ln>
        </p:spPr>
        <p:txBody>
          <a:bodyPr/>
          <a:lstStyle/>
          <a:p>
            <a:fld id="{2B9BF07D-6379-4D2F-82CC-B60B8EFA50A8}" type="slidenum">
              <a:rPr lang="zh-CN" altLang="en-US"/>
              <a:pPr/>
              <a:t>12</a:t>
            </a:fld>
            <a:endParaRPr lang="zh-CN" altLang="en-US"/>
          </a:p>
        </p:txBody>
      </p:sp>
    </p:spTree>
    <p:extLst>
      <p:ext uri="{BB962C8B-B14F-4D97-AF65-F5344CB8AC3E}">
        <p14:creationId xmlns:p14="http://schemas.microsoft.com/office/powerpoint/2010/main" val="4164416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481910-968F-4ECE-9EE0-05BD5773BE88}" type="slidenum">
              <a:rPr lang="zh-CN" altLang="en-US" smtClean="0"/>
              <a:t>13</a:t>
            </a:fld>
            <a:endParaRPr lang="zh-CN" altLang="en-US"/>
          </a:p>
        </p:txBody>
      </p:sp>
    </p:spTree>
    <p:extLst>
      <p:ext uri="{BB962C8B-B14F-4D97-AF65-F5344CB8AC3E}">
        <p14:creationId xmlns:p14="http://schemas.microsoft.com/office/powerpoint/2010/main" val="16272201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ln>
            <a:miter lim="800000"/>
            <a:headEnd/>
            <a:tailEnd/>
          </a:ln>
        </p:spPr>
        <p:txBody>
          <a:bodyPr/>
          <a:lstStyle/>
          <a:p>
            <a:fld id="{CDB321EB-585F-4A9E-A6DB-612C2790A6D6}" type="slidenum">
              <a:rPr lang="zh-CN" altLang="en-US"/>
              <a:pPr/>
              <a:t>14</a:t>
            </a:fld>
            <a:endParaRPr lang="zh-CN" altLang="en-US"/>
          </a:p>
        </p:txBody>
      </p:sp>
    </p:spTree>
    <p:extLst>
      <p:ext uri="{BB962C8B-B14F-4D97-AF65-F5344CB8AC3E}">
        <p14:creationId xmlns:p14="http://schemas.microsoft.com/office/powerpoint/2010/main" val="10808899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a:p>
        </p:txBody>
      </p:sp>
      <p:sp>
        <p:nvSpPr>
          <p:cNvPr id="4100" name="灯片编号占位符 3"/>
          <p:cNvSpPr>
            <a:spLocks noGrp="1"/>
          </p:cNvSpPr>
          <p:nvPr>
            <p:ph type="sldNum" sz="quarter" idx="5"/>
          </p:nvPr>
        </p:nvSpPr>
        <p:spPr bwMode="auto">
          <a:noFill/>
          <a:ln>
            <a:miter lim="800000"/>
            <a:headEnd/>
            <a:tailEnd/>
          </a:ln>
        </p:spPr>
        <p:txBody>
          <a:bodyPr/>
          <a:lstStyle/>
          <a:p>
            <a:fld id="{46B8C2FC-FD87-47B4-9581-9BEC110B7191}" type="slidenum">
              <a:rPr lang="zh-CN" altLang="en-US"/>
              <a:pPr/>
              <a:t>15</a:t>
            </a:fld>
            <a:endParaRPr lang="zh-CN" altLang="en-US"/>
          </a:p>
        </p:txBody>
      </p:sp>
    </p:spTree>
    <p:extLst>
      <p:ext uri="{BB962C8B-B14F-4D97-AF65-F5344CB8AC3E}">
        <p14:creationId xmlns:p14="http://schemas.microsoft.com/office/powerpoint/2010/main" val="40309060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a:p>
        </p:txBody>
      </p:sp>
      <p:sp>
        <p:nvSpPr>
          <p:cNvPr id="4100" name="灯片编号占位符 3"/>
          <p:cNvSpPr>
            <a:spLocks noGrp="1"/>
          </p:cNvSpPr>
          <p:nvPr>
            <p:ph type="sldNum" sz="quarter" idx="5"/>
          </p:nvPr>
        </p:nvSpPr>
        <p:spPr bwMode="auto">
          <a:noFill/>
          <a:ln>
            <a:miter lim="800000"/>
            <a:headEnd/>
            <a:tailEnd/>
          </a:ln>
        </p:spPr>
        <p:txBody>
          <a:bodyPr/>
          <a:lstStyle/>
          <a:p>
            <a:fld id="{7D88ADDE-26D2-4C22-AA79-8CA757C8BB9A}" type="slidenum">
              <a:rPr lang="zh-CN" altLang="en-US"/>
              <a:pPr/>
              <a:t>16</a:t>
            </a:fld>
            <a:endParaRPr lang="zh-CN" altLang="en-US"/>
          </a:p>
        </p:txBody>
      </p:sp>
    </p:spTree>
    <p:extLst>
      <p:ext uri="{BB962C8B-B14F-4D97-AF65-F5344CB8AC3E}">
        <p14:creationId xmlns:p14="http://schemas.microsoft.com/office/powerpoint/2010/main" val="37985311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a:p>
        </p:txBody>
      </p:sp>
      <p:sp>
        <p:nvSpPr>
          <p:cNvPr id="4100" name="灯片编号占位符 3"/>
          <p:cNvSpPr>
            <a:spLocks noGrp="1"/>
          </p:cNvSpPr>
          <p:nvPr>
            <p:ph type="sldNum" sz="quarter" idx="5"/>
          </p:nvPr>
        </p:nvSpPr>
        <p:spPr bwMode="auto">
          <a:noFill/>
          <a:ln>
            <a:miter lim="800000"/>
            <a:headEnd/>
            <a:tailEnd/>
          </a:ln>
        </p:spPr>
        <p:txBody>
          <a:bodyPr/>
          <a:lstStyle/>
          <a:p>
            <a:fld id="{4C9657BB-22C7-403C-AEB5-468C06C3466B}" type="slidenum">
              <a:rPr lang="zh-CN" altLang="en-US"/>
              <a:pPr/>
              <a:t>17</a:t>
            </a:fld>
            <a:endParaRPr lang="en-US" altLang="zh-CN"/>
          </a:p>
        </p:txBody>
      </p:sp>
    </p:spTree>
    <p:extLst>
      <p:ext uri="{BB962C8B-B14F-4D97-AF65-F5344CB8AC3E}">
        <p14:creationId xmlns:p14="http://schemas.microsoft.com/office/powerpoint/2010/main" val="41008276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481910-968F-4ECE-9EE0-05BD5773BE88}" type="slidenum">
              <a:rPr lang="zh-CN" altLang="en-US" smtClean="0"/>
              <a:t>18</a:t>
            </a:fld>
            <a:endParaRPr lang="zh-CN" altLang="en-US"/>
          </a:p>
        </p:txBody>
      </p:sp>
    </p:spTree>
    <p:extLst>
      <p:ext uri="{BB962C8B-B14F-4D97-AF65-F5344CB8AC3E}">
        <p14:creationId xmlns:p14="http://schemas.microsoft.com/office/powerpoint/2010/main" val="568984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ln>
            <a:miter lim="800000"/>
            <a:headEnd/>
            <a:tailEnd/>
          </a:ln>
        </p:spPr>
        <p:txBody>
          <a:bodyPr/>
          <a:lstStyle/>
          <a:p>
            <a:fld id="{192CEE78-CC07-4FE0-A6CA-B1CD26C06C95}" type="slidenum">
              <a:rPr lang="zh-CN" altLang="en-US"/>
              <a:pPr/>
              <a:t>19</a:t>
            </a:fld>
            <a:endParaRPr lang="zh-CN" altLang="en-US"/>
          </a:p>
        </p:txBody>
      </p:sp>
    </p:spTree>
    <p:extLst>
      <p:ext uri="{BB962C8B-B14F-4D97-AF65-F5344CB8AC3E}">
        <p14:creationId xmlns:p14="http://schemas.microsoft.com/office/powerpoint/2010/main" val="18713330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9439D2-B12A-4059-9254-1646191E8F2C}" type="slidenum">
              <a:rPr lang="zh-CN" altLang="en-US" smtClean="0"/>
              <a:pPr/>
              <a:t>2</a:t>
            </a:fld>
            <a:endParaRPr lang="zh-CN" altLang="en-US" smtClean="0"/>
          </a:p>
        </p:txBody>
      </p:sp>
    </p:spTree>
    <p:extLst>
      <p:ext uri="{BB962C8B-B14F-4D97-AF65-F5344CB8AC3E}">
        <p14:creationId xmlns:p14="http://schemas.microsoft.com/office/powerpoint/2010/main" val="21373889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ln>
            <a:miter lim="800000"/>
            <a:headEnd/>
            <a:tailEnd/>
          </a:ln>
        </p:spPr>
        <p:txBody>
          <a:bodyPr/>
          <a:lstStyle/>
          <a:p>
            <a:fld id="{2F2214F7-21E2-4421-BCA3-1B077D0AC04C}" type="slidenum">
              <a:rPr lang="zh-CN" altLang="en-US"/>
              <a:pPr/>
              <a:t>20</a:t>
            </a:fld>
            <a:endParaRPr lang="zh-CN" altLang="en-US"/>
          </a:p>
        </p:txBody>
      </p:sp>
    </p:spTree>
    <p:extLst>
      <p:ext uri="{BB962C8B-B14F-4D97-AF65-F5344CB8AC3E}">
        <p14:creationId xmlns:p14="http://schemas.microsoft.com/office/powerpoint/2010/main" val="28468300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a:p>
        </p:txBody>
      </p:sp>
      <p:sp>
        <p:nvSpPr>
          <p:cNvPr id="4100" name="灯片编号占位符 3"/>
          <p:cNvSpPr>
            <a:spLocks noGrp="1"/>
          </p:cNvSpPr>
          <p:nvPr>
            <p:ph type="sldNum" sz="quarter" idx="5"/>
          </p:nvPr>
        </p:nvSpPr>
        <p:spPr bwMode="auto">
          <a:noFill/>
          <a:ln>
            <a:miter lim="800000"/>
            <a:headEnd/>
            <a:tailEnd/>
          </a:ln>
        </p:spPr>
        <p:txBody>
          <a:bodyPr/>
          <a:lstStyle/>
          <a:p>
            <a:fld id="{F55C6E98-36F7-4981-9F90-180C2A5FC264}" type="slidenum">
              <a:rPr lang="zh-CN" altLang="en-US"/>
              <a:pPr/>
              <a:t>21</a:t>
            </a:fld>
            <a:endParaRPr lang="zh-CN" altLang="en-US"/>
          </a:p>
        </p:txBody>
      </p:sp>
    </p:spTree>
    <p:extLst>
      <p:ext uri="{BB962C8B-B14F-4D97-AF65-F5344CB8AC3E}">
        <p14:creationId xmlns:p14="http://schemas.microsoft.com/office/powerpoint/2010/main" val="7554504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a:p>
        </p:txBody>
      </p:sp>
      <p:sp>
        <p:nvSpPr>
          <p:cNvPr id="4100" name="灯片编号占位符 3"/>
          <p:cNvSpPr>
            <a:spLocks noGrp="1"/>
          </p:cNvSpPr>
          <p:nvPr>
            <p:ph type="sldNum" sz="quarter" idx="5"/>
          </p:nvPr>
        </p:nvSpPr>
        <p:spPr bwMode="auto">
          <a:noFill/>
          <a:ln>
            <a:miter lim="800000"/>
            <a:headEnd/>
            <a:tailEnd/>
          </a:ln>
        </p:spPr>
        <p:txBody>
          <a:bodyPr/>
          <a:lstStyle/>
          <a:p>
            <a:fld id="{18C5B202-9842-448B-A3C8-4A908E39635E}" type="slidenum">
              <a:rPr lang="zh-CN" altLang="en-US"/>
              <a:pPr/>
              <a:t>22</a:t>
            </a:fld>
            <a:endParaRPr lang="zh-CN" altLang="en-US"/>
          </a:p>
        </p:txBody>
      </p:sp>
    </p:spTree>
    <p:extLst>
      <p:ext uri="{BB962C8B-B14F-4D97-AF65-F5344CB8AC3E}">
        <p14:creationId xmlns:p14="http://schemas.microsoft.com/office/powerpoint/2010/main" val="39501503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ln>
            <a:miter lim="800000"/>
            <a:headEnd/>
            <a:tailEnd/>
          </a:ln>
        </p:spPr>
        <p:txBody>
          <a:bodyPr/>
          <a:lstStyle/>
          <a:p>
            <a:fld id="{F3C7F0B8-C271-40D9-B878-79B8A8336632}" type="slidenum">
              <a:rPr lang="zh-CN" altLang="en-US"/>
              <a:pPr/>
              <a:t>23</a:t>
            </a:fld>
            <a:endParaRPr lang="en-US" altLang="zh-CN"/>
          </a:p>
        </p:txBody>
      </p:sp>
    </p:spTree>
    <p:extLst>
      <p:ext uri="{BB962C8B-B14F-4D97-AF65-F5344CB8AC3E}">
        <p14:creationId xmlns:p14="http://schemas.microsoft.com/office/powerpoint/2010/main" val="9726253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481910-968F-4ECE-9EE0-05BD5773BE88}" type="slidenum">
              <a:rPr lang="zh-CN" altLang="en-US" smtClean="0"/>
              <a:t>24</a:t>
            </a:fld>
            <a:endParaRPr lang="zh-CN" altLang="en-US"/>
          </a:p>
        </p:txBody>
      </p:sp>
    </p:spTree>
    <p:extLst>
      <p:ext uri="{BB962C8B-B14F-4D97-AF65-F5344CB8AC3E}">
        <p14:creationId xmlns:p14="http://schemas.microsoft.com/office/powerpoint/2010/main" val="6944893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036338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481910-968F-4ECE-9EE0-05BD5773BE88}" type="slidenum">
              <a:rPr lang="zh-CN" altLang="en-US" smtClean="0"/>
              <a:t>3</a:t>
            </a:fld>
            <a:endParaRPr lang="zh-CN" altLang="en-US"/>
          </a:p>
        </p:txBody>
      </p:sp>
    </p:spTree>
    <p:extLst>
      <p:ext uri="{BB962C8B-B14F-4D97-AF65-F5344CB8AC3E}">
        <p14:creationId xmlns:p14="http://schemas.microsoft.com/office/powerpoint/2010/main" val="8693301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a:p>
        </p:txBody>
      </p:sp>
      <p:sp>
        <p:nvSpPr>
          <p:cNvPr id="4100" name="灯片编号占位符 3"/>
          <p:cNvSpPr>
            <a:spLocks noGrp="1"/>
          </p:cNvSpPr>
          <p:nvPr>
            <p:ph type="sldNum" sz="quarter" idx="5"/>
          </p:nvPr>
        </p:nvSpPr>
        <p:spPr bwMode="auto">
          <a:noFill/>
          <a:ln>
            <a:miter lim="800000"/>
            <a:headEnd/>
            <a:tailEnd/>
          </a:ln>
        </p:spPr>
        <p:txBody>
          <a:bodyPr/>
          <a:lstStyle/>
          <a:p>
            <a:fld id="{598919D4-2092-43F4-A4AD-4E2AAE52D48A}" type="slidenum">
              <a:rPr lang="zh-CN" altLang="en-US"/>
              <a:pPr/>
              <a:t>4</a:t>
            </a:fld>
            <a:endParaRPr lang="zh-CN" altLang="en-US"/>
          </a:p>
        </p:txBody>
      </p:sp>
    </p:spTree>
    <p:extLst>
      <p:ext uri="{BB962C8B-B14F-4D97-AF65-F5344CB8AC3E}">
        <p14:creationId xmlns:p14="http://schemas.microsoft.com/office/powerpoint/2010/main" val="10285767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a:p>
        </p:txBody>
      </p:sp>
      <p:sp>
        <p:nvSpPr>
          <p:cNvPr id="4100" name="灯片编号占位符 3"/>
          <p:cNvSpPr>
            <a:spLocks noGrp="1"/>
          </p:cNvSpPr>
          <p:nvPr>
            <p:ph type="sldNum" sz="quarter" idx="5"/>
          </p:nvPr>
        </p:nvSpPr>
        <p:spPr bwMode="auto">
          <a:noFill/>
          <a:ln>
            <a:miter lim="800000"/>
            <a:headEnd/>
            <a:tailEnd/>
          </a:ln>
        </p:spPr>
        <p:txBody>
          <a:bodyPr/>
          <a:lstStyle/>
          <a:p>
            <a:fld id="{D64ACEC9-D1C2-4C44-BB3A-CB1CA629C790}" type="slidenum">
              <a:rPr lang="zh-CN" altLang="en-US"/>
              <a:pPr/>
              <a:t>5</a:t>
            </a:fld>
            <a:endParaRPr lang="zh-CN" altLang="en-US"/>
          </a:p>
        </p:txBody>
      </p:sp>
    </p:spTree>
    <p:extLst>
      <p:ext uri="{BB962C8B-B14F-4D97-AF65-F5344CB8AC3E}">
        <p14:creationId xmlns:p14="http://schemas.microsoft.com/office/powerpoint/2010/main" val="16775184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ln>
            <a:miter lim="800000"/>
            <a:headEnd/>
            <a:tailEnd/>
          </a:ln>
        </p:spPr>
        <p:txBody>
          <a:bodyPr/>
          <a:lstStyle/>
          <a:p>
            <a:fld id="{1EA3C65F-61D7-43FC-BAAC-1C8E3F1B4A7F}" type="slidenum">
              <a:rPr lang="zh-CN" altLang="en-US"/>
              <a:pPr/>
              <a:t>6</a:t>
            </a:fld>
            <a:endParaRPr lang="zh-CN" altLang="en-US"/>
          </a:p>
        </p:txBody>
      </p:sp>
    </p:spTree>
    <p:extLst>
      <p:ext uri="{BB962C8B-B14F-4D97-AF65-F5344CB8AC3E}">
        <p14:creationId xmlns:p14="http://schemas.microsoft.com/office/powerpoint/2010/main" val="19727953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ln>
            <a:miter lim="800000"/>
            <a:headEnd/>
            <a:tailEnd/>
          </a:ln>
        </p:spPr>
        <p:txBody>
          <a:bodyPr/>
          <a:lstStyle/>
          <a:p>
            <a:fld id="{0A0934BC-67DF-447D-AB68-57821F853BFC}" type="slidenum">
              <a:rPr lang="zh-CN" altLang="en-US"/>
              <a:pPr/>
              <a:t>7</a:t>
            </a:fld>
            <a:endParaRPr lang="zh-CN" altLang="en-US"/>
          </a:p>
        </p:txBody>
      </p:sp>
    </p:spTree>
    <p:extLst>
      <p:ext uri="{BB962C8B-B14F-4D97-AF65-F5344CB8AC3E}">
        <p14:creationId xmlns:p14="http://schemas.microsoft.com/office/powerpoint/2010/main" val="31240716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481910-968F-4ECE-9EE0-05BD5773BE88}" type="slidenum">
              <a:rPr lang="zh-CN" altLang="en-US" smtClean="0"/>
              <a:t>8</a:t>
            </a:fld>
            <a:endParaRPr lang="zh-CN" altLang="en-US"/>
          </a:p>
        </p:txBody>
      </p:sp>
    </p:spTree>
    <p:extLst>
      <p:ext uri="{BB962C8B-B14F-4D97-AF65-F5344CB8AC3E}">
        <p14:creationId xmlns:p14="http://schemas.microsoft.com/office/powerpoint/2010/main" val="32440223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a:p>
        </p:txBody>
      </p:sp>
      <p:sp>
        <p:nvSpPr>
          <p:cNvPr id="4100" name="灯片编号占位符 3"/>
          <p:cNvSpPr>
            <a:spLocks noGrp="1"/>
          </p:cNvSpPr>
          <p:nvPr>
            <p:ph type="sldNum" sz="quarter" idx="5"/>
          </p:nvPr>
        </p:nvSpPr>
        <p:spPr bwMode="auto">
          <a:noFill/>
          <a:ln>
            <a:miter lim="800000"/>
            <a:headEnd/>
            <a:tailEnd/>
          </a:ln>
        </p:spPr>
        <p:txBody>
          <a:bodyPr/>
          <a:lstStyle/>
          <a:p>
            <a:fld id="{F694DF38-F6AB-449D-AC09-A411CAC89016}" type="slidenum">
              <a:rPr lang="zh-CN" altLang="en-US"/>
              <a:pPr/>
              <a:t>9</a:t>
            </a:fld>
            <a:endParaRPr lang="zh-CN" altLang="en-US"/>
          </a:p>
        </p:txBody>
      </p:sp>
    </p:spTree>
    <p:extLst>
      <p:ext uri="{BB962C8B-B14F-4D97-AF65-F5344CB8AC3E}">
        <p14:creationId xmlns:p14="http://schemas.microsoft.com/office/powerpoint/2010/main" val="38204519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5C33511-7FF2-48B9-B786-494F4554312B}" type="datetimeFigureOut">
              <a:rPr lang="zh-CN" altLang="en-US" smtClean="0"/>
              <a:t>2018/6/3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307C08-4918-4FAE-B58C-4A0B395A3E72}" type="slidenum">
              <a:rPr lang="zh-CN" altLang="en-US" smtClean="0"/>
              <a:t>‹#›</a:t>
            </a:fld>
            <a:endParaRPr lang="zh-CN" altLang="en-US"/>
          </a:p>
        </p:txBody>
      </p:sp>
    </p:spTree>
    <p:extLst>
      <p:ext uri="{BB962C8B-B14F-4D97-AF65-F5344CB8AC3E}">
        <p14:creationId xmlns:p14="http://schemas.microsoft.com/office/powerpoint/2010/main" val="1102159555"/>
      </p:ext>
    </p:extLst>
  </p:cSld>
  <p:clrMapOvr>
    <a:masterClrMapping/>
  </p:clrMapOvr>
  <p:transition spd="slow" advTm="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5C33511-7FF2-48B9-B786-494F4554312B}" type="datetimeFigureOut">
              <a:rPr lang="zh-CN" altLang="en-US" smtClean="0"/>
              <a:t>2018/6/3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307C08-4918-4FAE-B58C-4A0B395A3E72}" type="slidenum">
              <a:rPr lang="zh-CN" altLang="en-US" smtClean="0"/>
              <a:t>‹#›</a:t>
            </a:fld>
            <a:endParaRPr lang="zh-CN" altLang="en-US"/>
          </a:p>
        </p:txBody>
      </p:sp>
    </p:spTree>
    <p:extLst>
      <p:ext uri="{BB962C8B-B14F-4D97-AF65-F5344CB8AC3E}">
        <p14:creationId xmlns:p14="http://schemas.microsoft.com/office/powerpoint/2010/main" val="1783625454"/>
      </p:ext>
    </p:extLst>
  </p:cSld>
  <p:clrMapOvr>
    <a:masterClrMapping/>
  </p:clrMapOvr>
  <p:transition spd="slow" advTm="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5C33511-7FF2-48B9-B786-494F4554312B}" type="datetimeFigureOut">
              <a:rPr lang="zh-CN" altLang="en-US" smtClean="0"/>
              <a:t>2018/6/3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307C08-4918-4FAE-B58C-4A0B395A3E72}" type="slidenum">
              <a:rPr lang="zh-CN" altLang="en-US" smtClean="0"/>
              <a:t>‹#›</a:t>
            </a:fld>
            <a:endParaRPr lang="zh-CN" altLang="en-US"/>
          </a:p>
        </p:txBody>
      </p:sp>
    </p:spTree>
    <p:extLst>
      <p:ext uri="{BB962C8B-B14F-4D97-AF65-F5344CB8AC3E}">
        <p14:creationId xmlns:p14="http://schemas.microsoft.com/office/powerpoint/2010/main" val="467830096"/>
      </p:ext>
    </p:extLst>
  </p:cSld>
  <p:clrMapOvr>
    <a:masterClrMapping/>
  </p:clrMapOvr>
  <p:transition spd="slow" advTm="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0479141"/>
      </p:ext>
    </p:extLst>
  </p:cSld>
  <p:clrMapOvr>
    <a:masterClrMapping/>
  </p:clrMapOvr>
  <p:transition spd="slow" advTm="0">
    <p:push dir="u"/>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6916187"/>
      </p:ext>
    </p:extLst>
  </p:cSld>
  <p:clrMapOvr>
    <a:masterClrMapping/>
  </p:clrMapOvr>
  <p:transition spd="slow" advTm="0">
    <p:push dir="u"/>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63065843"/>
      </p:ext>
    </p:extLst>
  </p:cSld>
  <p:clrMapOvr>
    <a:masterClrMapping/>
  </p:clrMapOvr>
  <p:transition spd="slow" advTm="0">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71773584"/>
      </p:ext>
    </p:extLst>
  </p:cSld>
  <p:clrMapOvr>
    <a:masterClrMapping/>
  </p:clrMapOvr>
  <p:transition spd="slow" advTm="0">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92925877"/>
      </p:ext>
    </p:extLst>
  </p:cSld>
  <p:clrMapOvr>
    <a:masterClrMapping/>
  </p:clrMapOvr>
  <p:transition spd="slow" advTm="0">
    <p:push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40229434"/>
      </p:ext>
    </p:extLst>
  </p:cSld>
  <p:clrMapOvr>
    <a:masterClrMapping/>
  </p:clrMapOvr>
  <p:transition spd="slow" advTm="0">
    <p:push dir="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1179940"/>
      </p:ext>
    </p:extLst>
  </p:cSld>
  <p:clrMapOvr>
    <a:masterClrMapping/>
  </p:clrMapOvr>
  <p:transition spd="slow" advTm="0">
    <p:push dir="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92475634"/>
      </p:ext>
    </p:extLst>
  </p:cSld>
  <p:clrMapOvr>
    <a:masterClrMapping/>
  </p:clrMapOvr>
  <p:transition spd="slow" advTm="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5C33511-7FF2-48B9-B786-494F4554312B}" type="datetimeFigureOut">
              <a:rPr lang="zh-CN" altLang="en-US" smtClean="0"/>
              <a:t>2018/6/3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307C08-4918-4FAE-B58C-4A0B395A3E72}" type="slidenum">
              <a:rPr lang="zh-CN" altLang="en-US" smtClean="0"/>
              <a:t>‹#›</a:t>
            </a:fld>
            <a:endParaRPr lang="zh-CN" altLang="en-US"/>
          </a:p>
        </p:txBody>
      </p:sp>
    </p:spTree>
    <p:extLst>
      <p:ext uri="{BB962C8B-B14F-4D97-AF65-F5344CB8AC3E}">
        <p14:creationId xmlns:p14="http://schemas.microsoft.com/office/powerpoint/2010/main" val="1288595520"/>
      </p:ext>
    </p:extLst>
  </p:cSld>
  <p:clrMapOvr>
    <a:masterClrMapping/>
  </p:clrMapOvr>
  <p:transition spd="slow" advTm="0">
    <p:push di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68449660"/>
      </p:ext>
    </p:extLst>
  </p:cSld>
  <p:clrMapOvr>
    <a:masterClrMapping/>
  </p:clrMapOvr>
  <p:transition spd="slow" advTm="0">
    <p:push dir="u"/>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96832104"/>
      </p:ext>
    </p:extLst>
  </p:cSld>
  <p:clrMapOvr>
    <a:masterClrMapping/>
  </p:clrMapOvr>
  <p:transition spd="slow" advTm="0">
    <p:push dir="u"/>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54223910"/>
      </p:ext>
    </p:extLst>
  </p:cSld>
  <p:clrMapOvr>
    <a:masterClrMapping/>
  </p:clrMapOvr>
  <p:transition spd="slow" advTm="0">
    <p:push dir="u"/>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88905754"/>
      </p:ext>
    </p:extLst>
  </p:cSld>
  <p:clrMapOvr>
    <a:masterClrMapping/>
  </p:clrMapOvr>
  <p:transition spd="slow" advTm="0">
    <p:push dir="u"/>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34563462"/>
      </p:ext>
    </p:extLst>
  </p:cSld>
  <p:clrMapOvr>
    <a:masterClrMapping/>
  </p:clrMapOvr>
  <p:transition spd="slow" advTm="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5C33511-7FF2-48B9-B786-494F4554312B}" type="datetimeFigureOut">
              <a:rPr lang="zh-CN" altLang="en-US" smtClean="0"/>
              <a:t>2018/6/3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307C08-4918-4FAE-B58C-4A0B395A3E72}" type="slidenum">
              <a:rPr lang="zh-CN" altLang="en-US" smtClean="0"/>
              <a:t>‹#›</a:t>
            </a:fld>
            <a:endParaRPr lang="zh-CN" altLang="en-US"/>
          </a:p>
        </p:txBody>
      </p:sp>
    </p:spTree>
    <p:extLst>
      <p:ext uri="{BB962C8B-B14F-4D97-AF65-F5344CB8AC3E}">
        <p14:creationId xmlns:p14="http://schemas.microsoft.com/office/powerpoint/2010/main" val="4094436025"/>
      </p:ext>
    </p:extLst>
  </p:cSld>
  <p:clrMapOvr>
    <a:masterClrMapping/>
  </p:clrMapOvr>
  <p:transition spd="slow" advTm="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5C33511-7FF2-48B9-B786-494F4554312B}" type="datetimeFigureOut">
              <a:rPr lang="zh-CN" altLang="en-US" smtClean="0"/>
              <a:t>2018/6/3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F307C08-4918-4FAE-B58C-4A0B395A3E72}" type="slidenum">
              <a:rPr lang="zh-CN" altLang="en-US" smtClean="0"/>
              <a:t>‹#›</a:t>
            </a:fld>
            <a:endParaRPr lang="zh-CN" altLang="en-US"/>
          </a:p>
        </p:txBody>
      </p:sp>
    </p:spTree>
    <p:extLst>
      <p:ext uri="{BB962C8B-B14F-4D97-AF65-F5344CB8AC3E}">
        <p14:creationId xmlns:p14="http://schemas.microsoft.com/office/powerpoint/2010/main" val="2569613156"/>
      </p:ext>
    </p:extLst>
  </p:cSld>
  <p:clrMapOvr>
    <a:masterClrMapping/>
  </p:clrMapOvr>
  <p:transition spd="slow" advTm="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5C33511-7FF2-48B9-B786-494F4554312B}" type="datetimeFigureOut">
              <a:rPr lang="zh-CN" altLang="en-US" smtClean="0"/>
              <a:t>2018/6/3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F307C08-4918-4FAE-B58C-4A0B395A3E72}" type="slidenum">
              <a:rPr lang="zh-CN" altLang="en-US" smtClean="0"/>
              <a:t>‹#›</a:t>
            </a:fld>
            <a:endParaRPr lang="zh-CN" altLang="en-US"/>
          </a:p>
        </p:txBody>
      </p:sp>
    </p:spTree>
    <p:extLst>
      <p:ext uri="{BB962C8B-B14F-4D97-AF65-F5344CB8AC3E}">
        <p14:creationId xmlns:p14="http://schemas.microsoft.com/office/powerpoint/2010/main" val="166647948"/>
      </p:ext>
    </p:extLst>
  </p:cSld>
  <p:clrMapOvr>
    <a:masterClrMapping/>
  </p:clrMapOvr>
  <p:transition spd="slow" advTm="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5C33511-7FF2-48B9-B786-494F4554312B}" type="datetimeFigureOut">
              <a:rPr lang="zh-CN" altLang="en-US" smtClean="0"/>
              <a:t>2018/6/3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F307C08-4918-4FAE-B58C-4A0B395A3E72}" type="slidenum">
              <a:rPr lang="zh-CN" altLang="en-US" smtClean="0"/>
              <a:t>‹#›</a:t>
            </a:fld>
            <a:endParaRPr lang="zh-CN" altLang="en-US"/>
          </a:p>
        </p:txBody>
      </p:sp>
    </p:spTree>
    <p:extLst>
      <p:ext uri="{BB962C8B-B14F-4D97-AF65-F5344CB8AC3E}">
        <p14:creationId xmlns:p14="http://schemas.microsoft.com/office/powerpoint/2010/main" val="610800762"/>
      </p:ext>
    </p:extLst>
  </p:cSld>
  <p:clrMapOvr>
    <a:masterClrMapping/>
  </p:clrMapOvr>
  <p:transition spd="slow" advTm="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5C33511-7FF2-48B9-B786-494F4554312B}" type="datetimeFigureOut">
              <a:rPr lang="zh-CN" altLang="en-US" smtClean="0"/>
              <a:t>2018/6/3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F307C08-4918-4FAE-B58C-4A0B395A3E72}" type="slidenum">
              <a:rPr lang="zh-CN" altLang="en-US" smtClean="0"/>
              <a:t>‹#›</a:t>
            </a:fld>
            <a:endParaRPr lang="zh-CN" altLang="en-US"/>
          </a:p>
        </p:txBody>
      </p:sp>
    </p:spTree>
    <p:extLst>
      <p:ext uri="{BB962C8B-B14F-4D97-AF65-F5344CB8AC3E}">
        <p14:creationId xmlns:p14="http://schemas.microsoft.com/office/powerpoint/2010/main" val="42519511"/>
      </p:ext>
    </p:extLst>
  </p:cSld>
  <p:clrMapOvr>
    <a:masterClrMapping/>
  </p:clrMapOvr>
  <p:transition spd="slow" advTm="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5C33511-7FF2-48B9-B786-494F4554312B}" type="datetimeFigureOut">
              <a:rPr lang="zh-CN" altLang="en-US" smtClean="0"/>
              <a:t>2018/6/3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F307C08-4918-4FAE-B58C-4A0B395A3E72}" type="slidenum">
              <a:rPr lang="zh-CN" altLang="en-US" smtClean="0"/>
              <a:t>‹#›</a:t>
            </a:fld>
            <a:endParaRPr lang="zh-CN" altLang="en-US"/>
          </a:p>
        </p:txBody>
      </p:sp>
    </p:spTree>
    <p:extLst>
      <p:ext uri="{BB962C8B-B14F-4D97-AF65-F5344CB8AC3E}">
        <p14:creationId xmlns:p14="http://schemas.microsoft.com/office/powerpoint/2010/main" val="2179245274"/>
      </p:ext>
    </p:extLst>
  </p:cSld>
  <p:clrMapOvr>
    <a:masterClrMapping/>
  </p:clrMapOvr>
  <p:transition spd="slow" advTm="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5C33511-7FF2-48B9-B786-494F4554312B}" type="datetimeFigureOut">
              <a:rPr lang="zh-CN" altLang="en-US" smtClean="0"/>
              <a:t>2018/6/3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F307C08-4918-4FAE-B58C-4A0B395A3E72}" type="slidenum">
              <a:rPr lang="zh-CN" altLang="en-US" smtClean="0"/>
              <a:t>‹#›</a:t>
            </a:fld>
            <a:endParaRPr lang="zh-CN" altLang="en-US"/>
          </a:p>
        </p:txBody>
      </p:sp>
    </p:spTree>
    <p:extLst>
      <p:ext uri="{BB962C8B-B14F-4D97-AF65-F5344CB8AC3E}">
        <p14:creationId xmlns:p14="http://schemas.microsoft.com/office/powerpoint/2010/main" val="3338469265"/>
      </p:ext>
    </p:extLst>
  </p:cSld>
  <p:clrMapOvr>
    <a:masterClrMapping/>
  </p:clrMapOvr>
  <p:transition spd="slow" advTm="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C33511-7FF2-48B9-B786-494F4554312B}" type="datetimeFigureOut">
              <a:rPr lang="zh-CN" altLang="en-US" smtClean="0"/>
              <a:t>2018/6/3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307C08-4918-4FAE-B58C-4A0B395A3E72}" type="slidenum">
              <a:rPr lang="zh-CN" altLang="en-US" smtClean="0"/>
              <a:t>‹#›</a:t>
            </a:fld>
            <a:endParaRPr lang="zh-CN" altLang="en-US"/>
          </a:p>
        </p:txBody>
      </p:sp>
      <p:pic>
        <p:nvPicPr>
          <p:cNvPr id="7" name="图片 6"/>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7077566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slow" advTm="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20566962"/>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ransition spd="slow" advTm="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notesSlide" Target="../notesSlides/notesSlide2.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slideLayout" Target="../slideLayouts/slideLayout7.xml"/><Relationship Id="rId2" Type="http://schemas.openxmlformats.org/officeDocument/2006/relationships/tags" Target="../tags/tag3.xml"/><Relationship Id="rId16" Type="http://schemas.openxmlformats.org/officeDocument/2006/relationships/image" Target="../media/image3.pn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slide" Target="slide5.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slide" Target="slide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2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图片 4"/>
          <p:cNvPicPr>
            <a:picLocks noChangeAspect="1"/>
          </p:cNvPicPr>
          <p:nvPr/>
        </p:nvPicPr>
        <p:blipFill rotWithShape="1">
          <a:blip r:embed="rId4" cstate="print">
            <a:extLst>
              <a:ext uri="{28A0092B-C50C-407E-A947-70E740481C1C}">
                <a14:useLocalDpi xmlns:a14="http://schemas.microsoft.com/office/drawing/2010/main" val="0"/>
              </a:ext>
            </a:extLst>
          </a:blip>
          <a:srcRect t="24381" b="1841"/>
          <a:stretch/>
        </p:blipFill>
        <p:spPr>
          <a:xfrm>
            <a:off x="0" y="1811383"/>
            <a:ext cx="12192000" cy="5059680"/>
          </a:xfrm>
          <a:prstGeom prst="rect">
            <a:avLst/>
          </a:prstGeom>
        </p:spPr>
      </p:pic>
      <p:sp>
        <p:nvSpPr>
          <p:cNvPr id="6" name="文本框 5"/>
          <p:cNvSpPr txBox="1"/>
          <p:nvPr/>
        </p:nvSpPr>
        <p:spPr>
          <a:xfrm>
            <a:off x="3628572" y="1395884"/>
            <a:ext cx="6516914" cy="830997"/>
          </a:xfrm>
          <a:prstGeom prst="rect">
            <a:avLst/>
          </a:prstGeom>
          <a:noFill/>
        </p:spPr>
        <p:txBody>
          <a:bodyPr wrap="square" rtlCol="0">
            <a:spAutoFit/>
          </a:bodyPr>
          <a:lstStyle/>
          <a:p>
            <a:r>
              <a:rPr lang="zh-CN" altLang="en-US" sz="4800" dirty="0" smtClean="0">
                <a:gradFill>
                  <a:gsLst>
                    <a:gs pos="0">
                      <a:srgbClr val="7E5F4A"/>
                    </a:gs>
                    <a:gs pos="47000">
                      <a:srgbClr val="E7CB98"/>
                    </a:gs>
                    <a:gs pos="83000">
                      <a:srgbClr val="7E5F4A"/>
                    </a:gs>
                    <a:gs pos="100000">
                      <a:srgbClr val="E7CB98"/>
                    </a:gs>
                  </a:gsLst>
                  <a:lin ang="0" scaled="0"/>
                </a:gradFill>
                <a:effectLst>
                  <a:outerShdw blurRad="50800" dist="38100" dir="5400000" algn="t" rotWithShape="0">
                    <a:prstClr val="black">
                      <a:alpha val="40000"/>
                    </a:prstClr>
                  </a:outerShdw>
                </a:effectLst>
                <a:latin typeface="方正兰亭大黑_GBK" panose="02000000000000000000" pitchFamily="2" charset="-122"/>
                <a:ea typeface="方正兰亭大黑_GBK" panose="02000000000000000000" pitchFamily="2" charset="-122"/>
              </a:rPr>
              <a:t>点击此处输入标题</a:t>
            </a:r>
            <a:endParaRPr lang="zh-CN" altLang="en-US" sz="4800" dirty="0">
              <a:gradFill>
                <a:gsLst>
                  <a:gs pos="0">
                    <a:srgbClr val="7E5F4A"/>
                  </a:gs>
                  <a:gs pos="47000">
                    <a:srgbClr val="E7CB98"/>
                  </a:gs>
                  <a:gs pos="83000">
                    <a:srgbClr val="7E5F4A"/>
                  </a:gs>
                  <a:gs pos="100000">
                    <a:srgbClr val="E7CB98"/>
                  </a:gs>
                </a:gsLst>
                <a:lin ang="0" scaled="0"/>
              </a:gradFill>
              <a:effectLst>
                <a:outerShdw blurRad="50800" dist="38100" dir="5400000" algn="t" rotWithShape="0">
                  <a:prstClr val="black">
                    <a:alpha val="40000"/>
                  </a:prstClr>
                </a:outerShdw>
              </a:effectLst>
              <a:latin typeface="方正兰亭大黑_GBK" panose="02000000000000000000" pitchFamily="2" charset="-122"/>
              <a:ea typeface="方正兰亭大黑_GBK" panose="02000000000000000000" pitchFamily="2" charset="-122"/>
            </a:endParaRPr>
          </a:p>
        </p:txBody>
      </p:sp>
      <p:sp>
        <p:nvSpPr>
          <p:cNvPr id="7" name="文本框 6"/>
          <p:cNvSpPr txBox="1"/>
          <p:nvPr/>
        </p:nvSpPr>
        <p:spPr>
          <a:xfrm>
            <a:off x="3933372" y="2226881"/>
            <a:ext cx="6516914" cy="584775"/>
          </a:xfrm>
          <a:prstGeom prst="rect">
            <a:avLst/>
          </a:prstGeom>
          <a:noFill/>
        </p:spPr>
        <p:txBody>
          <a:bodyPr wrap="square" rtlCol="0">
            <a:spAutoFit/>
          </a:bodyPr>
          <a:lstStyle/>
          <a:p>
            <a:r>
              <a:rPr lang="zh-CN" altLang="en-US" sz="1600" dirty="0" smtClean="0">
                <a:gradFill>
                  <a:gsLst>
                    <a:gs pos="0">
                      <a:srgbClr val="7E5F4A"/>
                    </a:gs>
                    <a:gs pos="47000">
                      <a:srgbClr val="E7CB98"/>
                    </a:gs>
                    <a:gs pos="83000">
                      <a:srgbClr val="7E5F4A"/>
                    </a:gs>
                    <a:gs pos="100000">
                      <a:srgbClr val="E7CB98"/>
                    </a:gs>
                  </a:gsLst>
                  <a:lin ang="0" scaled="0"/>
                </a:gradFill>
                <a:effectLst>
                  <a:outerShdw blurRad="50800" dist="38100" dir="5400000" algn="t" rotWithShape="0">
                    <a:prstClr val="black">
                      <a:alpha val="40000"/>
                    </a:prstClr>
                  </a:outerShdw>
                </a:effectLst>
                <a:latin typeface="方正兰亭黑简体" panose="02000000000000000000" pitchFamily="2" charset="-122"/>
                <a:ea typeface="方正兰亭黑简体" panose="02000000000000000000" pitchFamily="2" charset="-122"/>
              </a:rPr>
              <a:t>点击此处输入文本标题点击此处输入文本标题</a:t>
            </a:r>
          </a:p>
          <a:p>
            <a:endParaRPr lang="zh-CN" altLang="en-US" sz="1600" dirty="0">
              <a:gradFill>
                <a:gsLst>
                  <a:gs pos="0">
                    <a:srgbClr val="7E5F4A"/>
                  </a:gs>
                  <a:gs pos="47000">
                    <a:srgbClr val="E7CB98"/>
                  </a:gs>
                  <a:gs pos="83000">
                    <a:srgbClr val="7E5F4A"/>
                  </a:gs>
                  <a:gs pos="100000">
                    <a:srgbClr val="E7CB98"/>
                  </a:gs>
                </a:gsLst>
                <a:lin ang="0" scaled="0"/>
              </a:gradFill>
              <a:effectLst>
                <a:outerShdw blurRad="50800" dist="38100" dir="5400000" algn="t" rotWithShape="0">
                  <a:prstClr val="black">
                    <a:alpha val="40000"/>
                  </a:prstClr>
                </a:outerShdw>
              </a:effectLst>
              <a:latin typeface="方正兰亭黑简体" panose="02000000000000000000" pitchFamily="2" charset="-122"/>
              <a:ea typeface="方正兰亭黑简体" panose="02000000000000000000" pitchFamily="2" charset="-122"/>
            </a:endParaRPr>
          </a:p>
        </p:txBody>
      </p:sp>
    </p:spTree>
    <p:extLst>
      <p:ext uri="{BB962C8B-B14F-4D97-AF65-F5344CB8AC3E}">
        <p14:creationId xmlns:p14="http://schemas.microsoft.com/office/powerpoint/2010/main" val="2875687908"/>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6"/>
                                        </p:tgtEl>
                                        <p:attrNameLst>
                                          <p:attrName>ppt_y</p:attrName>
                                        </p:attrNameLst>
                                      </p:cBhvr>
                                      <p:tavLst>
                                        <p:tav tm="0">
                                          <p:val>
                                            <p:strVal val="#ppt_y"/>
                                          </p:val>
                                        </p:tav>
                                        <p:tav tm="100000">
                                          <p:val>
                                            <p:strVal val="#ppt_y"/>
                                          </p:val>
                                        </p:tav>
                                      </p:tavLst>
                                    </p:anim>
                                    <p:anim calcmode="lin" valueType="num">
                                      <p:cBhvr>
                                        <p:cTn id="16"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41" presetClass="entr" presetSubtype="0" fill="hold" grpId="0" nodeType="clickEffect">
                                  <p:stCondLst>
                                    <p:cond delay="0"/>
                                  </p:stCondLst>
                                  <p:iterate type="lt">
                                    <p:tmPct val="10000"/>
                                  </p:iterate>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7"/>
                                        </p:tgtEl>
                                        <p:attrNameLst>
                                          <p:attrName>ppt_y</p:attrName>
                                        </p:attrNameLst>
                                      </p:cBhvr>
                                      <p:tavLst>
                                        <p:tav tm="0">
                                          <p:val>
                                            <p:strVal val="#ppt_y"/>
                                          </p:val>
                                        </p:tav>
                                        <p:tav tm="100000">
                                          <p:val>
                                            <p:strVal val="#ppt_y"/>
                                          </p:val>
                                        </p:tav>
                                      </p:tavLst>
                                    </p:anim>
                                    <p:anim calcmode="lin" valueType="num">
                                      <p:cBhvr>
                                        <p:cTn id="2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utoShape 8"/>
          <p:cNvSpPr>
            <a:spLocks noChangeArrowheads="1"/>
          </p:cNvSpPr>
          <p:nvPr/>
        </p:nvSpPr>
        <p:spPr bwMode="auto">
          <a:xfrm rot="19559018">
            <a:off x="6405564" y="2007733"/>
            <a:ext cx="490537" cy="685800"/>
          </a:xfrm>
          <a:prstGeom prst="chevron">
            <a:avLst>
              <a:gd name="adj" fmla="val 55472"/>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dirty="0">
              <a:solidFill>
                <a:schemeClr val="tx1"/>
              </a:solidFill>
              <a:latin typeface="方正兰亭黑简体" panose="02000000000000000000" pitchFamily="2" charset="-122"/>
              <a:ea typeface="方正兰亭黑简体" panose="02000000000000000000" pitchFamily="2" charset="-122"/>
            </a:endParaRPr>
          </a:p>
        </p:txBody>
      </p:sp>
      <p:sp>
        <p:nvSpPr>
          <p:cNvPr id="44" name="KSO_GT1"/>
          <p:cNvSpPr>
            <a:spLocks noChangeArrowheads="1"/>
          </p:cNvSpPr>
          <p:nvPr/>
        </p:nvSpPr>
        <p:spPr bwMode="auto">
          <a:xfrm rot="19559018">
            <a:off x="2335162" y="3344442"/>
            <a:ext cx="4699000" cy="687387"/>
          </a:xfrm>
          <a:custGeom>
            <a:avLst/>
            <a:gdLst>
              <a:gd name="connsiteX0" fmla="*/ 4424394 w 4699396"/>
              <a:gd name="connsiteY0" fmla="*/ 0 h 686990"/>
              <a:gd name="connsiteX1" fmla="*/ 4699396 w 4699396"/>
              <a:gd name="connsiteY1" fmla="*/ 343495 h 686990"/>
              <a:gd name="connsiteX2" fmla="*/ 4424394 w 4699396"/>
              <a:gd name="connsiteY2" fmla="*/ 686990 h 686990"/>
              <a:gd name="connsiteX3" fmla="*/ 1011970 w 4699396"/>
              <a:gd name="connsiteY3" fmla="*/ 686990 h 686990"/>
              <a:gd name="connsiteX4" fmla="*/ 0 w 4699396"/>
              <a:gd name="connsiteY4" fmla="*/ 3987 h 686990"/>
              <a:gd name="connsiteX5" fmla="*/ 0 w 4699396"/>
              <a:gd name="connsiteY5" fmla="*/ 0 h 68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99396" h="686990">
                <a:moveTo>
                  <a:pt x="4424394" y="0"/>
                </a:moveTo>
                <a:lnTo>
                  <a:pt x="4699396" y="343495"/>
                </a:lnTo>
                <a:lnTo>
                  <a:pt x="4424394" y="686990"/>
                </a:lnTo>
                <a:lnTo>
                  <a:pt x="1011970" y="686990"/>
                </a:lnTo>
                <a:lnTo>
                  <a:pt x="0" y="3987"/>
                </a:lnTo>
                <a:lnTo>
                  <a:pt x="0" y="0"/>
                </a:ln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solidFill>
                  <a:schemeClr val="tx1"/>
                </a:solidFill>
                <a:latin typeface="方正兰亭黑简体" panose="02000000000000000000" pitchFamily="2" charset="-122"/>
                <a:ea typeface="方正兰亭黑简体" panose="02000000000000000000" pitchFamily="2" charset="-122"/>
              </a:rPr>
              <a:t>点击此处输入文本内容点击此处输入</a:t>
            </a:r>
            <a:r>
              <a:rPr lang="zh-CN" altLang="en-US" sz="1600" dirty="0" smtClean="0">
                <a:solidFill>
                  <a:schemeClr val="tx1"/>
                </a:solidFill>
                <a:latin typeface="方正兰亭黑简体" panose="02000000000000000000" pitchFamily="2" charset="-122"/>
                <a:ea typeface="方正兰亭黑简体" panose="02000000000000000000" pitchFamily="2" charset="-122"/>
              </a:rPr>
              <a:t>文本</a:t>
            </a:r>
            <a:endParaRPr lang="en-US" altLang="zh-CN" sz="1600" dirty="0" smtClean="0">
              <a:solidFill>
                <a:schemeClr val="tx1"/>
              </a:solidFill>
              <a:latin typeface="方正兰亭黑简体" panose="02000000000000000000" pitchFamily="2" charset="-122"/>
              <a:ea typeface="方正兰亭黑简体" panose="02000000000000000000" pitchFamily="2" charset="-122"/>
            </a:endParaRPr>
          </a:p>
          <a:p>
            <a:pPr algn="ctr"/>
            <a:r>
              <a:rPr lang="zh-CN" altLang="en-US" sz="1600" dirty="0" smtClean="0">
                <a:solidFill>
                  <a:schemeClr val="tx1"/>
                </a:solidFill>
                <a:latin typeface="方正兰亭黑简体" panose="02000000000000000000" pitchFamily="2" charset="-122"/>
                <a:ea typeface="方正兰亭黑简体" panose="02000000000000000000" pitchFamily="2" charset="-122"/>
              </a:rPr>
              <a:t>内容点击</a:t>
            </a:r>
            <a:r>
              <a:rPr lang="zh-CN" altLang="en-US" sz="1600" dirty="0">
                <a:solidFill>
                  <a:schemeClr val="tx1"/>
                </a:solidFill>
                <a:latin typeface="方正兰亭黑简体" panose="02000000000000000000" pitchFamily="2" charset="-122"/>
                <a:ea typeface="方正兰亭黑简体" panose="02000000000000000000" pitchFamily="2" charset="-122"/>
              </a:rPr>
              <a:t>此处输入文本内容。</a:t>
            </a:r>
          </a:p>
        </p:txBody>
      </p:sp>
      <p:sp>
        <p:nvSpPr>
          <p:cNvPr id="25" name="同心圆 24"/>
          <p:cNvSpPr/>
          <p:nvPr/>
        </p:nvSpPr>
        <p:spPr bwMode="auto">
          <a:xfrm rot="19559018">
            <a:off x="6799264" y="1697945"/>
            <a:ext cx="642937" cy="642937"/>
          </a:xfrm>
          <a:prstGeom prst="donut">
            <a:avLst>
              <a:gd name="adj" fmla="val 13058"/>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600" dirty="0">
                <a:solidFill>
                  <a:schemeClr val="bg1"/>
                </a:solidFill>
                <a:latin typeface="方正兰亭黑简体" panose="02000000000000000000" pitchFamily="2" charset="-122"/>
                <a:ea typeface="方正兰亭黑简体" panose="02000000000000000000" pitchFamily="2" charset="-122"/>
              </a:rPr>
              <a:t>1</a:t>
            </a:r>
            <a:endParaRPr lang="zh-CN" altLang="en-US" sz="1600" dirty="0">
              <a:solidFill>
                <a:schemeClr val="bg1"/>
              </a:solidFill>
              <a:latin typeface="方正兰亭黑简体" panose="02000000000000000000" pitchFamily="2" charset="-122"/>
              <a:ea typeface="方正兰亭黑简体" panose="02000000000000000000" pitchFamily="2" charset="-122"/>
            </a:endParaRPr>
          </a:p>
        </p:txBody>
      </p:sp>
      <p:sp>
        <p:nvSpPr>
          <p:cNvPr id="30" name="AutoShape 8"/>
          <p:cNvSpPr>
            <a:spLocks noChangeArrowheads="1"/>
          </p:cNvSpPr>
          <p:nvPr/>
        </p:nvSpPr>
        <p:spPr bwMode="auto">
          <a:xfrm rot="19559018">
            <a:off x="8759616" y="2193808"/>
            <a:ext cx="490537" cy="685800"/>
          </a:xfrm>
          <a:prstGeom prst="chevron">
            <a:avLst>
              <a:gd name="adj" fmla="val 55472"/>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41" name="任意多边形 40"/>
          <p:cNvSpPr>
            <a:spLocks noChangeArrowheads="1"/>
          </p:cNvSpPr>
          <p:nvPr/>
        </p:nvSpPr>
        <p:spPr bwMode="auto">
          <a:xfrm rot="19559018">
            <a:off x="4978642" y="3451503"/>
            <a:ext cx="4365625" cy="687388"/>
          </a:xfrm>
          <a:custGeom>
            <a:avLst/>
            <a:gdLst>
              <a:gd name="connsiteX0" fmla="*/ 4089775 w 4364777"/>
              <a:gd name="connsiteY0" fmla="*/ 0 h 686990"/>
              <a:gd name="connsiteX1" fmla="*/ 4364777 w 4364777"/>
              <a:gd name="connsiteY1" fmla="*/ 343495 h 686990"/>
              <a:gd name="connsiteX2" fmla="*/ 4089775 w 4364777"/>
              <a:gd name="connsiteY2" fmla="*/ 686990 h 686990"/>
              <a:gd name="connsiteX3" fmla="*/ 1017877 w 4364777"/>
              <a:gd name="connsiteY3" fmla="*/ 686990 h 686990"/>
              <a:gd name="connsiteX4" fmla="*/ 0 w 4364777"/>
              <a:gd name="connsiteY4" fmla="*/ 0 h 686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4777" h="686990">
                <a:moveTo>
                  <a:pt x="4089775" y="0"/>
                </a:moveTo>
                <a:lnTo>
                  <a:pt x="4364777" y="343495"/>
                </a:lnTo>
                <a:lnTo>
                  <a:pt x="4089775" y="686990"/>
                </a:lnTo>
                <a:lnTo>
                  <a:pt x="1017877" y="686990"/>
                </a:lnTo>
                <a:lnTo>
                  <a:pt x="0" y="0"/>
                </a:ln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zh-CN" sz="1600" dirty="0" smtClean="0">
              <a:solidFill>
                <a:schemeClr val="tx1"/>
              </a:solidFill>
              <a:latin typeface="方正兰亭黑简体" panose="02000000000000000000" pitchFamily="2" charset="-122"/>
              <a:ea typeface="方正兰亭黑简体" panose="02000000000000000000" pitchFamily="2" charset="-122"/>
            </a:endParaRPr>
          </a:p>
          <a:p>
            <a:pPr algn="ctr"/>
            <a:r>
              <a:rPr lang="zh-CN" altLang="en-US" sz="1600" dirty="0" smtClean="0">
                <a:solidFill>
                  <a:schemeClr val="tx1"/>
                </a:solidFill>
                <a:latin typeface="方正兰亭黑简体" panose="02000000000000000000" pitchFamily="2" charset="-122"/>
                <a:ea typeface="方正兰亭黑简体" panose="02000000000000000000" pitchFamily="2" charset="-122"/>
              </a:rPr>
              <a:t>点击</a:t>
            </a:r>
            <a:r>
              <a:rPr lang="zh-CN" altLang="en-US" sz="1600" dirty="0">
                <a:solidFill>
                  <a:schemeClr val="tx1"/>
                </a:solidFill>
                <a:latin typeface="方正兰亭黑简体" panose="02000000000000000000" pitchFamily="2" charset="-122"/>
                <a:ea typeface="方正兰亭黑简体" panose="02000000000000000000" pitchFamily="2" charset="-122"/>
              </a:rPr>
              <a:t>此处输入文本内容点击此处输入</a:t>
            </a:r>
            <a:r>
              <a:rPr lang="zh-CN" altLang="en-US" sz="1600" dirty="0" smtClean="0">
                <a:solidFill>
                  <a:schemeClr val="tx1"/>
                </a:solidFill>
                <a:latin typeface="方正兰亭黑简体" panose="02000000000000000000" pitchFamily="2" charset="-122"/>
                <a:ea typeface="方正兰亭黑简体" panose="02000000000000000000" pitchFamily="2" charset="-122"/>
              </a:rPr>
              <a:t>文</a:t>
            </a:r>
            <a:endParaRPr lang="en-US" altLang="zh-CN" sz="1600" dirty="0" smtClean="0">
              <a:solidFill>
                <a:schemeClr val="tx1"/>
              </a:solidFill>
              <a:latin typeface="方正兰亭黑简体" panose="02000000000000000000" pitchFamily="2" charset="-122"/>
              <a:ea typeface="方正兰亭黑简体" panose="02000000000000000000" pitchFamily="2" charset="-122"/>
            </a:endParaRPr>
          </a:p>
          <a:p>
            <a:pPr algn="ctr"/>
            <a:r>
              <a:rPr lang="zh-CN" altLang="en-US" sz="1600" dirty="0" smtClean="0">
                <a:solidFill>
                  <a:schemeClr val="tx1"/>
                </a:solidFill>
                <a:latin typeface="方正兰亭黑简体" panose="02000000000000000000" pitchFamily="2" charset="-122"/>
                <a:ea typeface="方正兰亭黑简体" panose="02000000000000000000" pitchFamily="2" charset="-122"/>
              </a:rPr>
              <a:t>本</a:t>
            </a:r>
            <a:r>
              <a:rPr lang="zh-CN" altLang="en-US" sz="1600" dirty="0">
                <a:solidFill>
                  <a:schemeClr val="tx1"/>
                </a:solidFill>
                <a:latin typeface="方正兰亭黑简体" panose="02000000000000000000" pitchFamily="2" charset="-122"/>
                <a:ea typeface="方正兰亭黑简体" panose="02000000000000000000" pitchFamily="2" charset="-122"/>
              </a:rPr>
              <a:t>内容点击此处输入文本内容。</a:t>
            </a:r>
          </a:p>
          <a:p>
            <a:pPr algn="ctr"/>
            <a:endParaRPr lang="zh-CN" altLang="en-US" sz="1600" dirty="0">
              <a:solidFill>
                <a:schemeClr val="tx1"/>
              </a:solidFill>
              <a:latin typeface="方正兰亭黑简体" panose="02000000000000000000" pitchFamily="2" charset="-122"/>
              <a:ea typeface="方正兰亭黑简体" panose="02000000000000000000" pitchFamily="2" charset="-122"/>
            </a:endParaRPr>
          </a:p>
        </p:txBody>
      </p:sp>
      <p:sp>
        <p:nvSpPr>
          <p:cNvPr id="29" name="同心圆 28"/>
          <p:cNvSpPr/>
          <p:nvPr/>
        </p:nvSpPr>
        <p:spPr bwMode="auto">
          <a:xfrm rot="19559018">
            <a:off x="9129714" y="1830389"/>
            <a:ext cx="642937" cy="642937"/>
          </a:xfrm>
          <a:prstGeom prst="donut">
            <a:avLst>
              <a:gd name="adj" fmla="val 13058"/>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t>2</a:t>
            </a:r>
            <a:endParaRPr lang="zh-CN" altLang="en-US" dirty="0"/>
          </a:p>
        </p:txBody>
      </p:sp>
      <p:sp>
        <p:nvSpPr>
          <p:cNvPr id="37" name="矩形 36"/>
          <p:cNvSpPr/>
          <p:nvPr/>
        </p:nvSpPr>
        <p:spPr bwMode="auto">
          <a:xfrm>
            <a:off x="2208213" y="4676775"/>
            <a:ext cx="7848600" cy="1423988"/>
          </a:xfrm>
          <a:prstGeom prst="rect">
            <a:avLst/>
          </a:pr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nSpc>
                <a:spcPct val="150000"/>
              </a:lnSpc>
              <a:defRPr/>
            </a:pPr>
            <a:r>
              <a:rPr lang="zh-CN" altLang="en-US" b="1" dirty="0">
                <a:solidFill>
                  <a:srgbClr val="E7CB98"/>
                </a:solidFill>
                <a:latin typeface="幼圆" panose="02010509060101010101" pitchFamily="49" charset="-122"/>
                <a:ea typeface="幼圆" panose="02010509060101010101" pitchFamily="49" charset="-122"/>
              </a:rPr>
              <a:t>点此输入标题</a:t>
            </a:r>
            <a:endParaRPr lang="en-US" altLang="zh-CN" b="1" dirty="0">
              <a:solidFill>
                <a:srgbClr val="E7CB98"/>
              </a:solidFill>
              <a:latin typeface="幼圆" panose="02010509060101010101" pitchFamily="49" charset="-122"/>
              <a:ea typeface="幼圆" panose="02010509060101010101" pitchFamily="49" charset="-122"/>
            </a:endParaRPr>
          </a:p>
          <a:p>
            <a:pPr>
              <a:lnSpc>
                <a:spcPct val="150000"/>
              </a:lnSpc>
              <a:defRPr/>
            </a:pPr>
            <a:r>
              <a:rPr lang="zh-CN" altLang="en-US" sz="1400" dirty="0">
                <a:solidFill>
                  <a:srgbClr val="E7CB98"/>
                </a:solidFill>
                <a:latin typeface="幼圆" panose="02010509060101010101" pitchFamily="49" charset="-122"/>
                <a:ea typeface="幼圆" panose="02010509060101010101" pitchFamily="49" charset="-122"/>
              </a:rPr>
              <a:t>点击此处输入文本内容点击此处输入文本内容点击此处输入文本内容点击此处输入文本内容点击此处输入文本内容点击此处输入文本内容。</a:t>
            </a:r>
          </a:p>
        </p:txBody>
      </p:sp>
      <p:sp>
        <p:nvSpPr>
          <p:cNvPr id="50" name="矩形 49"/>
          <p:cNvSpPr/>
          <p:nvPr/>
        </p:nvSpPr>
        <p:spPr bwMode="auto">
          <a:xfrm>
            <a:off x="2228850" y="4712151"/>
            <a:ext cx="7831138" cy="46038"/>
          </a:xfrm>
          <a:prstGeom prst="rect">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Tree>
    <p:extLst>
      <p:ext uri="{BB962C8B-B14F-4D97-AF65-F5344CB8AC3E}">
        <p14:creationId xmlns:p14="http://schemas.microsoft.com/office/powerpoint/2010/main" val="2089158517"/>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1000" fill="hold"/>
                                        <p:tgtEl>
                                          <p:spTgt spid="25"/>
                                        </p:tgtEl>
                                        <p:attrNameLst>
                                          <p:attrName>ppt_w</p:attrName>
                                        </p:attrNameLst>
                                      </p:cBhvr>
                                      <p:tavLst>
                                        <p:tav tm="0">
                                          <p:val>
                                            <p:fltVal val="0"/>
                                          </p:val>
                                        </p:tav>
                                        <p:tav tm="100000">
                                          <p:val>
                                            <p:strVal val="#ppt_w"/>
                                          </p:val>
                                        </p:tav>
                                      </p:tavLst>
                                    </p:anim>
                                    <p:anim calcmode="lin" valueType="num">
                                      <p:cBhvr>
                                        <p:cTn id="8" dur="1000" fill="hold"/>
                                        <p:tgtEl>
                                          <p:spTgt spid="25"/>
                                        </p:tgtEl>
                                        <p:attrNameLst>
                                          <p:attrName>ppt_h</p:attrName>
                                        </p:attrNameLst>
                                      </p:cBhvr>
                                      <p:tavLst>
                                        <p:tav tm="0">
                                          <p:val>
                                            <p:fltVal val="0"/>
                                          </p:val>
                                        </p:tav>
                                        <p:tav tm="100000">
                                          <p:val>
                                            <p:strVal val="#ppt_h"/>
                                          </p:val>
                                        </p:tav>
                                      </p:tavLst>
                                    </p:anim>
                                    <p:anim calcmode="lin" valueType="num">
                                      <p:cBhvr>
                                        <p:cTn id="9" dur="1000" fill="hold"/>
                                        <p:tgtEl>
                                          <p:spTgt spid="25"/>
                                        </p:tgtEl>
                                        <p:attrNameLst>
                                          <p:attrName>style.rotation</p:attrName>
                                        </p:attrNameLst>
                                      </p:cBhvr>
                                      <p:tavLst>
                                        <p:tav tm="0">
                                          <p:val>
                                            <p:fltVal val="90"/>
                                          </p:val>
                                        </p:tav>
                                        <p:tav tm="100000">
                                          <p:val>
                                            <p:fltVal val="0"/>
                                          </p:val>
                                        </p:tav>
                                      </p:tavLst>
                                    </p:anim>
                                    <p:animEffect transition="in" filter="fade">
                                      <p:cBhvr>
                                        <p:cTn id="10" dur="1000"/>
                                        <p:tgtEl>
                                          <p:spTgt spid="25"/>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p:cTn id="19" dur="1000" fill="hold"/>
                                        <p:tgtEl>
                                          <p:spTgt spid="44"/>
                                        </p:tgtEl>
                                        <p:attrNameLst>
                                          <p:attrName>ppt_w</p:attrName>
                                        </p:attrNameLst>
                                      </p:cBhvr>
                                      <p:tavLst>
                                        <p:tav tm="0">
                                          <p:val>
                                            <p:fltVal val="0"/>
                                          </p:val>
                                        </p:tav>
                                        <p:tav tm="100000">
                                          <p:val>
                                            <p:strVal val="#ppt_w"/>
                                          </p:val>
                                        </p:tav>
                                      </p:tavLst>
                                    </p:anim>
                                    <p:anim calcmode="lin" valueType="num">
                                      <p:cBhvr>
                                        <p:cTn id="20" dur="1000" fill="hold"/>
                                        <p:tgtEl>
                                          <p:spTgt spid="44"/>
                                        </p:tgtEl>
                                        <p:attrNameLst>
                                          <p:attrName>ppt_h</p:attrName>
                                        </p:attrNameLst>
                                      </p:cBhvr>
                                      <p:tavLst>
                                        <p:tav tm="0">
                                          <p:val>
                                            <p:fltVal val="0"/>
                                          </p:val>
                                        </p:tav>
                                        <p:tav tm="100000">
                                          <p:val>
                                            <p:strVal val="#ppt_h"/>
                                          </p:val>
                                        </p:tav>
                                      </p:tavLst>
                                    </p:anim>
                                    <p:anim calcmode="lin" valueType="num">
                                      <p:cBhvr>
                                        <p:cTn id="21" dur="1000" fill="hold"/>
                                        <p:tgtEl>
                                          <p:spTgt spid="44"/>
                                        </p:tgtEl>
                                        <p:attrNameLst>
                                          <p:attrName>style.rotation</p:attrName>
                                        </p:attrNameLst>
                                      </p:cBhvr>
                                      <p:tavLst>
                                        <p:tav tm="0">
                                          <p:val>
                                            <p:fltVal val="90"/>
                                          </p:val>
                                        </p:tav>
                                        <p:tav tm="100000">
                                          <p:val>
                                            <p:fltVal val="0"/>
                                          </p:val>
                                        </p:tav>
                                      </p:tavLst>
                                    </p:anim>
                                    <p:animEffect transition="in" filter="fade">
                                      <p:cBhvr>
                                        <p:cTn id="22" dur="1000"/>
                                        <p:tgtEl>
                                          <p:spTgt spid="44"/>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p:cTn id="27" dur="500" fill="hold"/>
                                        <p:tgtEl>
                                          <p:spTgt spid="29"/>
                                        </p:tgtEl>
                                        <p:attrNameLst>
                                          <p:attrName>ppt_w</p:attrName>
                                        </p:attrNameLst>
                                      </p:cBhvr>
                                      <p:tavLst>
                                        <p:tav tm="0">
                                          <p:val>
                                            <p:fltVal val="0"/>
                                          </p:val>
                                        </p:tav>
                                        <p:tav tm="100000">
                                          <p:val>
                                            <p:strVal val="#ppt_w"/>
                                          </p:val>
                                        </p:tav>
                                      </p:tavLst>
                                    </p:anim>
                                    <p:anim calcmode="lin" valueType="num">
                                      <p:cBhvr>
                                        <p:cTn id="28" dur="500" fill="hold"/>
                                        <p:tgtEl>
                                          <p:spTgt spid="29"/>
                                        </p:tgtEl>
                                        <p:attrNameLst>
                                          <p:attrName>ppt_h</p:attrName>
                                        </p:attrNameLst>
                                      </p:cBhvr>
                                      <p:tavLst>
                                        <p:tav tm="0">
                                          <p:val>
                                            <p:fltVal val="0"/>
                                          </p:val>
                                        </p:tav>
                                        <p:tav tm="100000">
                                          <p:val>
                                            <p:strVal val="#ppt_h"/>
                                          </p:val>
                                        </p:tav>
                                      </p:tavLst>
                                    </p:anim>
                                    <p:animEffect transition="in" filter="fade">
                                      <p:cBhvr>
                                        <p:cTn id="29" dur="500"/>
                                        <p:tgtEl>
                                          <p:spTgt spid="2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 calcmode="lin" valueType="num">
                                      <p:cBhvr>
                                        <p:cTn id="32" dur="500" fill="hold"/>
                                        <p:tgtEl>
                                          <p:spTgt spid="30"/>
                                        </p:tgtEl>
                                        <p:attrNameLst>
                                          <p:attrName>ppt_w</p:attrName>
                                        </p:attrNameLst>
                                      </p:cBhvr>
                                      <p:tavLst>
                                        <p:tav tm="0">
                                          <p:val>
                                            <p:fltVal val="0"/>
                                          </p:val>
                                        </p:tav>
                                        <p:tav tm="100000">
                                          <p:val>
                                            <p:strVal val="#ppt_w"/>
                                          </p:val>
                                        </p:tav>
                                      </p:tavLst>
                                    </p:anim>
                                    <p:anim calcmode="lin" valueType="num">
                                      <p:cBhvr>
                                        <p:cTn id="33" dur="500" fill="hold"/>
                                        <p:tgtEl>
                                          <p:spTgt spid="30"/>
                                        </p:tgtEl>
                                        <p:attrNameLst>
                                          <p:attrName>ppt_h</p:attrName>
                                        </p:attrNameLst>
                                      </p:cBhvr>
                                      <p:tavLst>
                                        <p:tav tm="0">
                                          <p:val>
                                            <p:fltVal val="0"/>
                                          </p:val>
                                        </p:tav>
                                        <p:tav tm="100000">
                                          <p:val>
                                            <p:strVal val="#ppt_h"/>
                                          </p:val>
                                        </p:tav>
                                      </p:tavLst>
                                    </p:anim>
                                    <p:animEffect transition="in" filter="fade">
                                      <p:cBhvr>
                                        <p:cTn id="34" dur="500"/>
                                        <p:tgtEl>
                                          <p:spTgt spid="3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animEffect transition="in" filter="fade">
                                      <p:cBhvr>
                                        <p:cTn id="39" dur="500"/>
                                        <p:tgtEl>
                                          <p:spTgt spid="41"/>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50"/>
                                        </p:tgtEl>
                                        <p:attrNameLst>
                                          <p:attrName>style.visibility</p:attrName>
                                        </p:attrNameLst>
                                      </p:cBhvr>
                                      <p:to>
                                        <p:strVal val="visible"/>
                                      </p:to>
                                    </p:set>
                                    <p:animEffect transition="in" filter="barn(inVertical)">
                                      <p:cBhvr>
                                        <p:cTn id="44" dur="500"/>
                                        <p:tgtEl>
                                          <p:spTgt spid="50"/>
                                        </p:tgtEl>
                                      </p:cBhvr>
                                    </p:animEffect>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grpId="0" nodeType="click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p:cTn id="49" dur="1000" fill="hold"/>
                                        <p:tgtEl>
                                          <p:spTgt spid="37"/>
                                        </p:tgtEl>
                                        <p:attrNameLst>
                                          <p:attrName>ppt_w</p:attrName>
                                        </p:attrNameLst>
                                      </p:cBhvr>
                                      <p:tavLst>
                                        <p:tav tm="0">
                                          <p:val>
                                            <p:fltVal val="0"/>
                                          </p:val>
                                        </p:tav>
                                        <p:tav tm="100000">
                                          <p:val>
                                            <p:strVal val="#ppt_w"/>
                                          </p:val>
                                        </p:tav>
                                      </p:tavLst>
                                    </p:anim>
                                    <p:anim calcmode="lin" valueType="num">
                                      <p:cBhvr>
                                        <p:cTn id="50" dur="1000" fill="hold"/>
                                        <p:tgtEl>
                                          <p:spTgt spid="37"/>
                                        </p:tgtEl>
                                        <p:attrNameLst>
                                          <p:attrName>ppt_h</p:attrName>
                                        </p:attrNameLst>
                                      </p:cBhvr>
                                      <p:tavLst>
                                        <p:tav tm="0">
                                          <p:val>
                                            <p:fltVal val="0"/>
                                          </p:val>
                                        </p:tav>
                                        <p:tav tm="100000">
                                          <p:val>
                                            <p:strVal val="#ppt_h"/>
                                          </p:val>
                                        </p:tav>
                                      </p:tavLst>
                                    </p:anim>
                                    <p:anim calcmode="lin" valueType="num">
                                      <p:cBhvr>
                                        <p:cTn id="51" dur="1000" fill="hold"/>
                                        <p:tgtEl>
                                          <p:spTgt spid="37"/>
                                        </p:tgtEl>
                                        <p:attrNameLst>
                                          <p:attrName>style.rotation</p:attrName>
                                        </p:attrNameLst>
                                      </p:cBhvr>
                                      <p:tavLst>
                                        <p:tav tm="0">
                                          <p:val>
                                            <p:fltVal val="90"/>
                                          </p:val>
                                        </p:tav>
                                        <p:tav tm="100000">
                                          <p:val>
                                            <p:fltVal val="0"/>
                                          </p:val>
                                        </p:tav>
                                      </p:tavLst>
                                    </p:anim>
                                    <p:animEffect transition="in" filter="fade">
                                      <p:cBhvr>
                                        <p:cTn id="52"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4" grpId="0" animBg="1"/>
      <p:bldP spid="25" grpId="0" animBg="1"/>
      <p:bldP spid="30" grpId="0" animBg="1"/>
      <p:bldP spid="41" grpId="0" animBg="1"/>
      <p:bldP spid="29" grpId="0" animBg="1"/>
      <p:bldP spid="37" grpId="0"/>
      <p:bldP spid="5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椭圆 3"/>
          <p:cNvSpPr/>
          <p:nvPr/>
        </p:nvSpPr>
        <p:spPr>
          <a:xfrm rot="3959399">
            <a:off x="5753213" y="2461100"/>
            <a:ext cx="1139937" cy="77086"/>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latin typeface="Calibri"/>
              <a:ea typeface="宋体"/>
            </a:endParaRPr>
          </a:p>
        </p:txBody>
      </p:sp>
      <p:grpSp>
        <p:nvGrpSpPr>
          <p:cNvPr id="5" name="组合 4"/>
          <p:cNvGrpSpPr/>
          <p:nvPr/>
        </p:nvGrpSpPr>
        <p:grpSpPr>
          <a:xfrm>
            <a:off x="4342157" y="2722266"/>
            <a:ext cx="2410820" cy="1710034"/>
            <a:chOff x="2818157" y="2722266"/>
            <a:chExt cx="2410820" cy="1710034"/>
          </a:xfrm>
        </p:grpSpPr>
        <p:sp>
          <p:nvSpPr>
            <p:cNvPr id="52" name="等腰三角形 15"/>
            <p:cNvSpPr/>
            <p:nvPr/>
          </p:nvSpPr>
          <p:spPr>
            <a:xfrm rot="6371358" flipH="1">
              <a:off x="3287029" y="2328312"/>
              <a:ext cx="1473076" cy="2410820"/>
            </a:xfrm>
            <a:custGeom>
              <a:avLst/>
              <a:gdLst/>
              <a:ahLst/>
              <a:cxnLst/>
              <a:rect l="l" t="t" r="r" b="b"/>
              <a:pathLst>
                <a:path w="3003393" h="4915319">
                  <a:moveTo>
                    <a:pt x="2882797" y="4000352"/>
                  </a:moveTo>
                  <a:cubicBezTo>
                    <a:pt x="2749103" y="4228916"/>
                    <a:pt x="2521655" y="4380126"/>
                    <a:pt x="2266692" y="4428273"/>
                  </a:cubicBezTo>
                  <a:cubicBezTo>
                    <a:pt x="2259881" y="4450786"/>
                    <a:pt x="2251818" y="4473141"/>
                    <a:pt x="2242482" y="4495266"/>
                  </a:cubicBezTo>
                  <a:cubicBezTo>
                    <a:pt x="2092598" y="4850453"/>
                    <a:pt x="1671266" y="5011866"/>
                    <a:pt x="1301410" y="4855793"/>
                  </a:cubicBezTo>
                  <a:cubicBezTo>
                    <a:pt x="1154317" y="4793722"/>
                    <a:pt x="1037519" y="4690784"/>
                    <a:pt x="961256" y="4565925"/>
                  </a:cubicBezTo>
                  <a:cubicBezTo>
                    <a:pt x="817153" y="4584881"/>
                    <a:pt x="665102" y="4566083"/>
                    <a:pt x="519937" y="4504825"/>
                  </a:cubicBezTo>
                  <a:cubicBezTo>
                    <a:pt x="93912" y="4325049"/>
                    <a:pt x="-111492" y="3847648"/>
                    <a:pt x="61154" y="3438519"/>
                  </a:cubicBezTo>
                  <a:cubicBezTo>
                    <a:pt x="147073" y="3234912"/>
                    <a:pt x="310431" y="3086584"/>
                    <a:pt x="505483" y="3011358"/>
                  </a:cubicBezTo>
                  <a:cubicBezTo>
                    <a:pt x="456563" y="2881971"/>
                    <a:pt x="456220" y="2736651"/>
                    <a:pt x="513177" y="2601678"/>
                  </a:cubicBezTo>
                  <a:cubicBezTo>
                    <a:pt x="637150" y="2307892"/>
                    <a:pt x="985648" y="2174381"/>
                    <a:pt x="1291566" y="2303474"/>
                  </a:cubicBezTo>
                  <a:lnTo>
                    <a:pt x="1340585" y="2330197"/>
                  </a:lnTo>
                  <a:lnTo>
                    <a:pt x="1566019" y="0"/>
                  </a:lnTo>
                  <a:lnTo>
                    <a:pt x="1723456" y="2183063"/>
                  </a:lnTo>
                  <a:cubicBezTo>
                    <a:pt x="1900077" y="2069364"/>
                    <a:pt x="2132785" y="2044276"/>
                    <a:pt x="2346784" y="2134580"/>
                  </a:cubicBezTo>
                  <a:cubicBezTo>
                    <a:pt x="2662039" y="2267613"/>
                    <a:pt x="2826219" y="2604456"/>
                    <a:pt x="2739048" y="2913098"/>
                  </a:cubicBezTo>
                  <a:cubicBezTo>
                    <a:pt x="2989647" y="3172193"/>
                    <a:pt x="3078369" y="3555996"/>
                    <a:pt x="2934161" y="3897734"/>
                  </a:cubicBezTo>
                  <a:cubicBezTo>
                    <a:pt x="2919082" y="3933469"/>
                    <a:pt x="2901896" y="3967699"/>
                    <a:pt x="2882797" y="4000352"/>
                  </a:cubicBez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78" name="任意多边形 77"/>
            <p:cNvSpPr/>
            <p:nvPr/>
          </p:nvSpPr>
          <p:spPr>
            <a:xfrm>
              <a:off x="2867050" y="2722266"/>
              <a:ext cx="2262128" cy="1304999"/>
            </a:xfrm>
            <a:custGeom>
              <a:avLst/>
              <a:gdLst>
                <a:gd name="connsiteX0" fmla="*/ 751806 w 2505190"/>
                <a:gd name="connsiteY0" fmla="*/ 282 h 1445219"/>
                <a:gd name="connsiteX1" fmla="*/ 1124339 w 2505190"/>
                <a:gd name="connsiteY1" fmla="*/ 232250 h 1445219"/>
                <a:gd name="connsiteX2" fmla="*/ 1439260 w 2505190"/>
                <a:gd name="connsiteY2" fmla="*/ 527392 h 1445219"/>
                <a:gd name="connsiteX3" fmla="*/ 1329576 w 2505190"/>
                <a:gd name="connsiteY3" fmla="*/ 819259 h 1445219"/>
                <a:gd name="connsiteX4" fmla="*/ 2505190 w 2505190"/>
                <a:gd name="connsiteY4" fmla="*/ 1249790 h 1445219"/>
                <a:gd name="connsiteX5" fmla="*/ 1206511 w 2505190"/>
                <a:gd name="connsiteY5" fmla="*/ 982364 h 1445219"/>
                <a:gd name="connsiteX6" fmla="*/ 1212376 w 2505190"/>
                <a:gd name="connsiteY6" fmla="*/ 1009524 h 1445219"/>
                <a:gd name="connsiteX7" fmla="*/ 962619 w 2505190"/>
                <a:gd name="connsiteY7" fmla="*/ 1341251 h 1445219"/>
                <a:gd name="connsiteX8" fmla="*/ 767125 w 2505190"/>
                <a:gd name="connsiteY8" fmla="*/ 1288490 h 1445219"/>
                <a:gd name="connsiteX9" fmla="*/ 502620 w 2505190"/>
                <a:gd name="connsiteY9" fmla="*/ 1442449 h 1445219"/>
                <a:gd name="connsiteX10" fmla="*/ 60372 w 2505190"/>
                <a:gd name="connsiteY10" fmla="*/ 1075796 h 1445219"/>
                <a:gd name="connsiteX11" fmla="*/ 92742 w 2505190"/>
                <a:gd name="connsiteY11" fmla="*/ 856005 h 1445219"/>
                <a:gd name="connsiteX12" fmla="*/ 2476 w 2505190"/>
                <a:gd name="connsiteY12" fmla="*/ 653148 h 1445219"/>
                <a:gd name="connsiteX13" fmla="*/ 304432 w 2505190"/>
                <a:gd name="connsiteY13" fmla="*/ 252091 h 1445219"/>
                <a:gd name="connsiteX14" fmla="*/ 339592 w 2505190"/>
                <a:gd name="connsiteY14" fmla="*/ 249726 h 1445219"/>
                <a:gd name="connsiteX15" fmla="*/ 628344 w 2505190"/>
                <a:gd name="connsiteY15" fmla="*/ 13598 h 1445219"/>
                <a:gd name="connsiteX16" fmla="*/ 684186 w 2505190"/>
                <a:gd name="connsiteY16" fmla="*/ 3136 h 1445219"/>
                <a:gd name="connsiteX17" fmla="*/ 751806 w 2505190"/>
                <a:gd name="connsiteY17" fmla="*/ 282 h 144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05190" h="1445219">
                  <a:moveTo>
                    <a:pt x="751806" y="282"/>
                  </a:moveTo>
                  <a:cubicBezTo>
                    <a:pt x="907594" y="5939"/>
                    <a:pt x="1047240" y="95992"/>
                    <a:pt x="1124339" y="232250"/>
                  </a:cubicBezTo>
                  <a:cubicBezTo>
                    <a:pt x="1282935" y="233025"/>
                    <a:pt x="1419963" y="358070"/>
                    <a:pt x="1439260" y="527392"/>
                  </a:cubicBezTo>
                  <a:cubicBezTo>
                    <a:pt x="1452359" y="642330"/>
                    <a:pt x="1408094" y="750331"/>
                    <a:pt x="1329576" y="819259"/>
                  </a:cubicBezTo>
                  <a:cubicBezTo>
                    <a:pt x="1667622" y="944655"/>
                    <a:pt x="2167144" y="1124393"/>
                    <a:pt x="2505190" y="1249790"/>
                  </a:cubicBezTo>
                  <a:lnTo>
                    <a:pt x="1206511" y="982364"/>
                  </a:lnTo>
                  <a:lnTo>
                    <a:pt x="1212376" y="1009524"/>
                  </a:lnTo>
                  <a:cubicBezTo>
                    <a:pt x="1231102" y="1173832"/>
                    <a:pt x="1119282" y="1322351"/>
                    <a:pt x="962619" y="1341251"/>
                  </a:cubicBezTo>
                  <a:cubicBezTo>
                    <a:pt x="890644" y="1349934"/>
                    <a:pt x="821727" y="1329747"/>
                    <a:pt x="767125" y="1288490"/>
                  </a:cubicBezTo>
                  <a:cubicBezTo>
                    <a:pt x="704302" y="1371546"/>
                    <a:pt x="611194" y="1429351"/>
                    <a:pt x="502620" y="1442449"/>
                  </a:cubicBezTo>
                  <a:cubicBezTo>
                    <a:pt x="284450" y="1468768"/>
                    <a:pt x="86449" y="1304612"/>
                    <a:pt x="60372" y="1075796"/>
                  </a:cubicBezTo>
                  <a:cubicBezTo>
                    <a:pt x="51485" y="997828"/>
                    <a:pt x="63708" y="922412"/>
                    <a:pt x="92742" y="856005"/>
                  </a:cubicBezTo>
                  <a:cubicBezTo>
                    <a:pt x="44091" y="802276"/>
                    <a:pt x="11480" y="732152"/>
                    <a:pt x="2476" y="653148"/>
                  </a:cubicBezTo>
                  <a:cubicBezTo>
                    <a:pt x="-20163" y="454500"/>
                    <a:pt x="115027" y="274940"/>
                    <a:pt x="304432" y="252091"/>
                  </a:cubicBezTo>
                  <a:cubicBezTo>
                    <a:pt x="316230" y="250668"/>
                    <a:pt x="327961" y="249886"/>
                    <a:pt x="339592" y="249726"/>
                  </a:cubicBezTo>
                  <a:cubicBezTo>
                    <a:pt x="397894" y="134243"/>
                    <a:pt x="501282" y="46140"/>
                    <a:pt x="628344" y="13598"/>
                  </a:cubicBezTo>
                  <a:cubicBezTo>
                    <a:pt x="646496" y="8950"/>
                    <a:pt x="665130" y="5435"/>
                    <a:pt x="684186" y="3136"/>
                  </a:cubicBezTo>
                  <a:cubicBezTo>
                    <a:pt x="706965" y="388"/>
                    <a:pt x="729550" y="-526"/>
                    <a:pt x="751806" y="282"/>
                  </a:cubicBez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solidFill>
                    <a:schemeClr val="lt1"/>
                  </a:solidFill>
                </a:rPr>
                <a:t>标题 </a:t>
              </a:r>
              <a:endParaRPr lang="zh-CN" altLang="en-US" dirty="0">
                <a:solidFill>
                  <a:schemeClr val="lt1"/>
                </a:solidFill>
              </a:endParaRPr>
            </a:p>
          </p:txBody>
        </p:sp>
        <p:sp>
          <p:nvSpPr>
            <p:cNvPr id="46" name="椭圆 3"/>
            <p:cNvSpPr/>
            <p:nvPr/>
          </p:nvSpPr>
          <p:spPr>
            <a:xfrm rot="17657433" flipH="1">
              <a:off x="3832818" y="3661334"/>
              <a:ext cx="1139937" cy="82466"/>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7" name="椭圆 3"/>
            <p:cNvSpPr/>
            <p:nvPr/>
          </p:nvSpPr>
          <p:spPr>
            <a:xfrm rot="17657433" flipH="1" flipV="1">
              <a:off x="4164024" y="3734271"/>
              <a:ext cx="1139937" cy="135139"/>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9" name="矩形 48"/>
            <p:cNvSpPr/>
            <p:nvPr/>
          </p:nvSpPr>
          <p:spPr>
            <a:xfrm rot="17657433" flipH="1">
              <a:off x="3875881" y="3690144"/>
              <a:ext cx="1152525" cy="14288"/>
            </a:xfrm>
            <a:prstGeom prst="rect">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0" name="矩形 49"/>
            <p:cNvSpPr/>
            <p:nvPr/>
          </p:nvSpPr>
          <p:spPr>
            <a:xfrm rot="17657433" flipH="1">
              <a:off x="4087812" y="3779838"/>
              <a:ext cx="1154113" cy="14288"/>
            </a:xfrm>
            <a:prstGeom prst="rect">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1" name="矩形 50"/>
            <p:cNvSpPr/>
            <p:nvPr/>
          </p:nvSpPr>
          <p:spPr>
            <a:xfrm rot="1438882" flipH="1">
              <a:off x="4467225" y="2962275"/>
              <a:ext cx="215900" cy="1470025"/>
            </a:xfrm>
            <a:prstGeom prst="rect">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grpSp>
        <p:nvGrpSpPr>
          <p:cNvPr id="4" name="组合 3"/>
          <p:cNvGrpSpPr/>
          <p:nvPr/>
        </p:nvGrpSpPr>
        <p:grpSpPr>
          <a:xfrm>
            <a:off x="5500273" y="1506212"/>
            <a:ext cx="4207291" cy="1721177"/>
            <a:chOff x="3976272" y="1506211"/>
            <a:chExt cx="4207291" cy="1721177"/>
          </a:xfrm>
        </p:grpSpPr>
        <p:sp>
          <p:nvSpPr>
            <p:cNvPr id="43" name="等腰三角形 15"/>
            <p:cNvSpPr/>
            <p:nvPr/>
          </p:nvSpPr>
          <p:spPr>
            <a:xfrm rot="15245474">
              <a:off x="4445144" y="1126153"/>
              <a:ext cx="1473076" cy="2410820"/>
            </a:xfrm>
            <a:custGeom>
              <a:avLst/>
              <a:gdLst/>
              <a:ahLst/>
              <a:cxnLst/>
              <a:rect l="l" t="t" r="r" b="b"/>
              <a:pathLst>
                <a:path w="3003393" h="4915319">
                  <a:moveTo>
                    <a:pt x="2882797" y="4000352"/>
                  </a:moveTo>
                  <a:cubicBezTo>
                    <a:pt x="2749103" y="4228916"/>
                    <a:pt x="2521655" y="4380126"/>
                    <a:pt x="2266692" y="4428273"/>
                  </a:cubicBezTo>
                  <a:cubicBezTo>
                    <a:pt x="2259881" y="4450786"/>
                    <a:pt x="2251818" y="4473141"/>
                    <a:pt x="2242482" y="4495266"/>
                  </a:cubicBezTo>
                  <a:cubicBezTo>
                    <a:pt x="2092598" y="4850453"/>
                    <a:pt x="1671266" y="5011866"/>
                    <a:pt x="1301410" y="4855793"/>
                  </a:cubicBezTo>
                  <a:cubicBezTo>
                    <a:pt x="1154317" y="4793722"/>
                    <a:pt x="1037519" y="4690784"/>
                    <a:pt x="961256" y="4565925"/>
                  </a:cubicBezTo>
                  <a:cubicBezTo>
                    <a:pt x="817153" y="4584881"/>
                    <a:pt x="665102" y="4566083"/>
                    <a:pt x="519937" y="4504825"/>
                  </a:cubicBezTo>
                  <a:cubicBezTo>
                    <a:pt x="93912" y="4325049"/>
                    <a:pt x="-111492" y="3847648"/>
                    <a:pt x="61154" y="3438519"/>
                  </a:cubicBezTo>
                  <a:cubicBezTo>
                    <a:pt x="147073" y="3234912"/>
                    <a:pt x="310431" y="3086584"/>
                    <a:pt x="505483" y="3011358"/>
                  </a:cubicBezTo>
                  <a:cubicBezTo>
                    <a:pt x="456563" y="2881971"/>
                    <a:pt x="456220" y="2736651"/>
                    <a:pt x="513177" y="2601678"/>
                  </a:cubicBezTo>
                  <a:cubicBezTo>
                    <a:pt x="637150" y="2307892"/>
                    <a:pt x="985648" y="2174381"/>
                    <a:pt x="1291566" y="2303474"/>
                  </a:cubicBezTo>
                  <a:lnTo>
                    <a:pt x="1340585" y="2330197"/>
                  </a:lnTo>
                  <a:lnTo>
                    <a:pt x="1566019" y="0"/>
                  </a:lnTo>
                  <a:lnTo>
                    <a:pt x="1723456" y="2183063"/>
                  </a:lnTo>
                  <a:cubicBezTo>
                    <a:pt x="1900077" y="2069364"/>
                    <a:pt x="2132785" y="2044276"/>
                    <a:pt x="2346784" y="2134580"/>
                  </a:cubicBezTo>
                  <a:cubicBezTo>
                    <a:pt x="2662039" y="2267613"/>
                    <a:pt x="2826219" y="2604456"/>
                    <a:pt x="2739048" y="2913098"/>
                  </a:cubicBezTo>
                  <a:cubicBezTo>
                    <a:pt x="2989647" y="3172193"/>
                    <a:pt x="3078369" y="3555996"/>
                    <a:pt x="2934161" y="3897734"/>
                  </a:cubicBezTo>
                  <a:cubicBezTo>
                    <a:pt x="2919082" y="3933469"/>
                    <a:pt x="2901896" y="3967699"/>
                    <a:pt x="2882797" y="4000352"/>
                  </a:cubicBez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sp>
          <p:nvSpPr>
            <p:cNvPr id="40" name="矩形 39"/>
            <p:cNvSpPr/>
            <p:nvPr/>
          </p:nvSpPr>
          <p:spPr>
            <a:xfrm rot="3959399">
              <a:off x="4175919" y="2486819"/>
              <a:ext cx="1154112" cy="12700"/>
            </a:xfrm>
            <a:prstGeom prst="rect">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nvGrpSpPr>
            <p:cNvPr id="3" name="组合 2"/>
            <p:cNvGrpSpPr/>
            <p:nvPr/>
          </p:nvGrpSpPr>
          <p:grpSpPr>
            <a:xfrm>
              <a:off x="4023566" y="1506211"/>
              <a:ext cx="4159997" cy="1721177"/>
              <a:chOff x="4023566" y="1506211"/>
              <a:chExt cx="4159997" cy="1721177"/>
            </a:xfrm>
          </p:grpSpPr>
          <p:sp>
            <p:nvSpPr>
              <p:cNvPr id="77" name="任意多边形 76"/>
              <p:cNvSpPr/>
              <p:nvPr/>
            </p:nvSpPr>
            <p:spPr>
              <a:xfrm>
                <a:off x="4023566" y="1506211"/>
                <a:ext cx="2264934" cy="1306228"/>
              </a:xfrm>
              <a:custGeom>
                <a:avLst/>
                <a:gdLst>
                  <a:gd name="connsiteX0" fmla="*/ 1759481 w 2508297"/>
                  <a:gd name="connsiteY0" fmla="*/ 211 h 1446580"/>
                  <a:gd name="connsiteX1" fmla="*/ 1827086 w 2508297"/>
                  <a:gd name="connsiteY1" fmla="*/ 3396 h 1446580"/>
                  <a:gd name="connsiteX2" fmla="*/ 1882877 w 2508297"/>
                  <a:gd name="connsiteY2" fmla="*/ 14132 h 1446580"/>
                  <a:gd name="connsiteX3" fmla="*/ 2170469 w 2508297"/>
                  <a:gd name="connsiteY3" fmla="*/ 251670 h 1446580"/>
                  <a:gd name="connsiteX4" fmla="*/ 2205616 w 2508297"/>
                  <a:gd name="connsiteY4" fmla="*/ 254207 h 1446580"/>
                  <a:gd name="connsiteX5" fmla="*/ 2505605 w 2508297"/>
                  <a:gd name="connsiteY5" fmla="*/ 656738 h 1446580"/>
                  <a:gd name="connsiteX6" fmla="*/ 2414348 w 2508297"/>
                  <a:gd name="connsiteY6" fmla="*/ 859151 h 1446580"/>
                  <a:gd name="connsiteX7" fmla="*/ 2445641 w 2508297"/>
                  <a:gd name="connsiteY7" fmla="*/ 1079097 h 1446580"/>
                  <a:gd name="connsiteX8" fmla="*/ 2001603 w 2508297"/>
                  <a:gd name="connsiteY8" fmla="*/ 1443581 h 1446580"/>
                  <a:gd name="connsiteX9" fmla="*/ 1737854 w 2508297"/>
                  <a:gd name="connsiteY9" fmla="*/ 1288328 h 1446580"/>
                  <a:gd name="connsiteX10" fmla="*/ 1542104 w 2508297"/>
                  <a:gd name="connsiteY10" fmla="*/ 1340132 h 1446580"/>
                  <a:gd name="connsiteX11" fmla="*/ 1293974 w 2508297"/>
                  <a:gd name="connsiteY11" fmla="*/ 1007186 h 1446580"/>
                  <a:gd name="connsiteX12" fmla="*/ 1299973 w 2508297"/>
                  <a:gd name="connsiteY12" fmla="*/ 980055 h 1446580"/>
                  <a:gd name="connsiteX13" fmla="*/ 0 w 2508297"/>
                  <a:gd name="connsiteY13" fmla="*/ 1241119 h 1446580"/>
                  <a:gd name="connsiteX14" fmla="*/ 1177708 w 2508297"/>
                  <a:gd name="connsiteY14" fmla="*/ 816349 h 1446580"/>
                  <a:gd name="connsiteX15" fmla="*/ 1069454 w 2508297"/>
                  <a:gd name="connsiteY15" fmla="*/ 523949 h 1446580"/>
                  <a:gd name="connsiteX16" fmla="*/ 1385816 w 2508297"/>
                  <a:gd name="connsiteY16" fmla="*/ 230353 h 1446580"/>
                  <a:gd name="connsiteX17" fmla="*/ 1759481 w 2508297"/>
                  <a:gd name="connsiteY17" fmla="*/ 211 h 1446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08297" h="1446580">
                    <a:moveTo>
                      <a:pt x="1759481" y="211"/>
                    </a:moveTo>
                    <a:cubicBezTo>
                      <a:pt x="1781741" y="-488"/>
                      <a:pt x="1804321" y="537"/>
                      <a:pt x="1827086" y="3396"/>
                    </a:cubicBezTo>
                    <a:cubicBezTo>
                      <a:pt x="1846130" y="5788"/>
                      <a:pt x="1864747" y="9394"/>
                      <a:pt x="1882877" y="14132"/>
                    </a:cubicBezTo>
                    <a:cubicBezTo>
                      <a:pt x="2009777" y="47295"/>
                      <a:pt x="2112732" y="135904"/>
                      <a:pt x="2170469" y="251670"/>
                    </a:cubicBezTo>
                    <a:cubicBezTo>
                      <a:pt x="2182099" y="251887"/>
                      <a:pt x="2193825" y="252726"/>
                      <a:pt x="2205616" y="254207"/>
                    </a:cubicBezTo>
                    <a:cubicBezTo>
                      <a:pt x="2394907" y="277984"/>
                      <a:pt x="2529216" y="458203"/>
                      <a:pt x="2505605" y="656738"/>
                    </a:cubicBezTo>
                    <a:cubicBezTo>
                      <a:pt x="2496215" y="735697"/>
                      <a:pt x="2463261" y="805660"/>
                      <a:pt x="2414348" y="859151"/>
                    </a:cubicBezTo>
                    <a:cubicBezTo>
                      <a:pt x="2443056" y="925699"/>
                      <a:pt x="2454909" y="1001174"/>
                      <a:pt x="2445641" y="1079097"/>
                    </a:cubicBezTo>
                    <a:cubicBezTo>
                      <a:pt x="2418443" y="1307783"/>
                      <a:pt x="2219641" y="1470968"/>
                      <a:pt x="2001603" y="1443581"/>
                    </a:cubicBezTo>
                    <a:cubicBezTo>
                      <a:pt x="1893094" y="1429951"/>
                      <a:pt x="1800270" y="1371691"/>
                      <a:pt x="1737854" y="1288328"/>
                    </a:cubicBezTo>
                    <a:cubicBezTo>
                      <a:pt x="1683052" y="1329318"/>
                      <a:pt x="1614036" y="1349167"/>
                      <a:pt x="1542104" y="1340132"/>
                    </a:cubicBezTo>
                    <a:cubicBezTo>
                      <a:pt x="1385536" y="1320465"/>
                      <a:pt x="1274444" y="1171400"/>
                      <a:pt x="1293974" y="1007186"/>
                    </a:cubicBezTo>
                    <a:lnTo>
                      <a:pt x="1299973" y="980055"/>
                    </a:lnTo>
                    <a:lnTo>
                      <a:pt x="0" y="1241119"/>
                    </a:lnTo>
                    <a:cubicBezTo>
                      <a:pt x="338656" y="1117379"/>
                      <a:pt x="839052" y="940089"/>
                      <a:pt x="1177708" y="816349"/>
                    </a:cubicBezTo>
                    <a:cubicBezTo>
                      <a:pt x="1099528" y="747037"/>
                      <a:pt x="1055792" y="638822"/>
                      <a:pt x="1069454" y="523949"/>
                    </a:cubicBezTo>
                    <a:cubicBezTo>
                      <a:pt x="1089580" y="354723"/>
                      <a:pt x="1227219" y="230350"/>
                      <a:pt x="1385816" y="230353"/>
                    </a:cubicBezTo>
                    <a:cubicBezTo>
                      <a:pt x="1463582" y="94473"/>
                      <a:pt x="1603667" y="5105"/>
                      <a:pt x="1759481" y="211"/>
                    </a:cubicBez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solidFill>
                      <a:schemeClr val="lt1"/>
                    </a:solidFill>
                  </a:rPr>
                  <a:t>                   标题</a:t>
                </a:r>
                <a:endParaRPr lang="zh-CN" altLang="en-US" dirty="0">
                  <a:solidFill>
                    <a:schemeClr val="lt1"/>
                  </a:solidFill>
                </a:endParaRPr>
              </a:p>
            </p:txBody>
          </p:sp>
          <p:sp>
            <p:nvSpPr>
              <p:cNvPr id="38" name="椭圆 3"/>
              <p:cNvSpPr/>
              <p:nvPr/>
            </p:nvSpPr>
            <p:spPr>
              <a:xfrm rot="3959399" flipV="1">
                <a:off x="3901604" y="2529683"/>
                <a:ext cx="1139937" cy="131584"/>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1" name="矩形 40"/>
              <p:cNvSpPr/>
              <p:nvPr/>
            </p:nvSpPr>
            <p:spPr>
              <a:xfrm rot="3959399">
                <a:off x="3962400" y="2574926"/>
                <a:ext cx="1152525" cy="12700"/>
              </a:xfrm>
              <a:prstGeom prst="rect">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2" name="矩形 41"/>
              <p:cNvSpPr/>
              <p:nvPr/>
            </p:nvSpPr>
            <p:spPr>
              <a:xfrm rot="20177950">
                <a:off x="4521200" y="1757363"/>
                <a:ext cx="215900" cy="1470025"/>
              </a:xfrm>
              <a:prstGeom prst="rect">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80" name="TextBox 90"/>
              <p:cNvSpPr txBox="1"/>
              <p:nvPr/>
            </p:nvSpPr>
            <p:spPr>
              <a:xfrm>
                <a:off x="6384925" y="1830388"/>
                <a:ext cx="1798638" cy="7032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200" dirty="0"/>
                  <a:t>请在此处输入您的文本</a:t>
                </a:r>
              </a:p>
              <a:p>
                <a:r>
                  <a:rPr lang="zh-CN" altLang="en-US" sz="1200" dirty="0"/>
                  <a:t>请在此处输入您的文本</a:t>
                </a:r>
              </a:p>
              <a:p>
                <a:r>
                  <a:rPr lang="zh-CN" altLang="en-US" sz="1200" dirty="0"/>
                  <a:t>请在此处输入您的文本</a:t>
                </a:r>
              </a:p>
            </p:txBody>
          </p:sp>
        </p:grpSp>
      </p:grpSp>
      <p:grpSp>
        <p:nvGrpSpPr>
          <p:cNvPr id="6" name="组合 5"/>
          <p:cNvGrpSpPr/>
          <p:nvPr/>
        </p:nvGrpSpPr>
        <p:grpSpPr>
          <a:xfrm>
            <a:off x="5375022" y="3923560"/>
            <a:ext cx="4272217" cy="1704129"/>
            <a:chOff x="3851021" y="3923559"/>
            <a:chExt cx="4272217" cy="1704129"/>
          </a:xfrm>
        </p:grpSpPr>
        <p:sp>
          <p:nvSpPr>
            <p:cNvPr id="61" name="等腰三角形 15"/>
            <p:cNvSpPr/>
            <p:nvPr/>
          </p:nvSpPr>
          <p:spPr>
            <a:xfrm rot="15245474">
              <a:off x="4319893" y="3527479"/>
              <a:ext cx="1473076" cy="2410820"/>
            </a:xfrm>
            <a:custGeom>
              <a:avLst/>
              <a:gdLst/>
              <a:ahLst/>
              <a:cxnLst/>
              <a:rect l="l" t="t" r="r" b="b"/>
              <a:pathLst>
                <a:path w="3003393" h="4915319">
                  <a:moveTo>
                    <a:pt x="2882797" y="4000352"/>
                  </a:moveTo>
                  <a:cubicBezTo>
                    <a:pt x="2749103" y="4228916"/>
                    <a:pt x="2521655" y="4380126"/>
                    <a:pt x="2266692" y="4428273"/>
                  </a:cubicBezTo>
                  <a:cubicBezTo>
                    <a:pt x="2259881" y="4450786"/>
                    <a:pt x="2251818" y="4473141"/>
                    <a:pt x="2242482" y="4495266"/>
                  </a:cubicBezTo>
                  <a:cubicBezTo>
                    <a:pt x="2092598" y="4850453"/>
                    <a:pt x="1671266" y="5011866"/>
                    <a:pt x="1301410" y="4855793"/>
                  </a:cubicBezTo>
                  <a:cubicBezTo>
                    <a:pt x="1154317" y="4793722"/>
                    <a:pt x="1037519" y="4690784"/>
                    <a:pt x="961256" y="4565925"/>
                  </a:cubicBezTo>
                  <a:cubicBezTo>
                    <a:pt x="817153" y="4584881"/>
                    <a:pt x="665102" y="4566083"/>
                    <a:pt x="519937" y="4504825"/>
                  </a:cubicBezTo>
                  <a:cubicBezTo>
                    <a:pt x="93912" y="4325049"/>
                    <a:pt x="-111492" y="3847648"/>
                    <a:pt x="61154" y="3438519"/>
                  </a:cubicBezTo>
                  <a:cubicBezTo>
                    <a:pt x="147073" y="3234912"/>
                    <a:pt x="310431" y="3086584"/>
                    <a:pt x="505483" y="3011358"/>
                  </a:cubicBezTo>
                  <a:cubicBezTo>
                    <a:pt x="456563" y="2881971"/>
                    <a:pt x="456220" y="2736651"/>
                    <a:pt x="513177" y="2601678"/>
                  </a:cubicBezTo>
                  <a:cubicBezTo>
                    <a:pt x="637150" y="2307892"/>
                    <a:pt x="985648" y="2174381"/>
                    <a:pt x="1291566" y="2303474"/>
                  </a:cubicBezTo>
                  <a:lnTo>
                    <a:pt x="1340585" y="2330197"/>
                  </a:lnTo>
                  <a:lnTo>
                    <a:pt x="1566019" y="0"/>
                  </a:lnTo>
                  <a:lnTo>
                    <a:pt x="1723456" y="2183063"/>
                  </a:lnTo>
                  <a:cubicBezTo>
                    <a:pt x="1900077" y="2069364"/>
                    <a:pt x="2132785" y="2044276"/>
                    <a:pt x="2346784" y="2134580"/>
                  </a:cubicBezTo>
                  <a:cubicBezTo>
                    <a:pt x="2662039" y="2267613"/>
                    <a:pt x="2826219" y="2604456"/>
                    <a:pt x="2739048" y="2913098"/>
                  </a:cubicBezTo>
                  <a:cubicBezTo>
                    <a:pt x="2989647" y="3172193"/>
                    <a:pt x="3078369" y="3555996"/>
                    <a:pt x="2934161" y="3897734"/>
                  </a:cubicBezTo>
                  <a:cubicBezTo>
                    <a:pt x="2919082" y="3933469"/>
                    <a:pt x="2901896" y="3967699"/>
                    <a:pt x="2882797" y="4000352"/>
                  </a:cubicBez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79" name="任意多边形 78"/>
            <p:cNvSpPr/>
            <p:nvPr/>
          </p:nvSpPr>
          <p:spPr>
            <a:xfrm>
              <a:off x="3891221" y="3923559"/>
              <a:ext cx="2264934" cy="1306228"/>
            </a:xfrm>
            <a:custGeom>
              <a:avLst/>
              <a:gdLst>
                <a:gd name="connsiteX0" fmla="*/ 1759481 w 2508297"/>
                <a:gd name="connsiteY0" fmla="*/ 211 h 1446580"/>
                <a:gd name="connsiteX1" fmla="*/ 1827086 w 2508297"/>
                <a:gd name="connsiteY1" fmla="*/ 3396 h 1446580"/>
                <a:gd name="connsiteX2" fmla="*/ 1882877 w 2508297"/>
                <a:gd name="connsiteY2" fmla="*/ 14132 h 1446580"/>
                <a:gd name="connsiteX3" fmla="*/ 2170469 w 2508297"/>
                <a:gd name="connsiteY3" fmla="*/ 251670 h 1446580"/>
                <a:gd name="connsiteX4" fmla="*/ 2205616 w 2508297"/>
                <a:gd name="connsiteY4" fmla="*/ 254208 h 1446580"/>
                <a:gd name="connsiteX5" fmla="*/ 2505605 w 2508297"/>
                <a:gd name="connsiteY5" fmla="*/ 656739 h 1446580"/>
                <a:gd name="connsiteX6" fmla="*/ 2414348 w 2508297"/>
                <a:gd name="connsiteY6" fmla="*/ 859151 h 1446580"/>
                <a:gd name="connsiteX7" fmla="*/ 2445641 w 2508297"/>
                <a:gd name="connsiteY7" fmla="*/ 1079097 h 1446580"/>
                <a:gd name="connsiteX8" fmla="*/ 2001603 w 2508297"/>
                <a:gd name="connsiteY8" fmla="*/ 1443581 h 1446580"/>
                <a:gd name="connsiteX9" fmla="*/ 1737854 w 2508297"/>
                <a:gd name="connsiteY9" fmla="*/ 1288328 h 1446580"/>
                <a:gd name="connsiteX10" fmla="*/ 1542104 w 2508297"/>
                <a:gd name="connsiteY10" fmla="*/ 1340132 h 1446580"/>
                <a:gd name="connsiteX11" fmla="*/ 1293974 w 2508297"/>
                <a:gd name="connsiteY11" fmla="*/ 1007186 h 1446580"/>
                <a:gd name="connsiteX12" fmla="*/ 1299973 w 2508297"/>
                <a:gd name="connsiteY12" fmla="*/ 980055 h 1446580"/>
                <a:gd name="connsiteX13" fmla="*/ 0 w 2508297"/>
                <a:gd name="connsiteY13" fmla="*/ 1241119 h 1446580"/>
                <a:gd name="connsiteX14" fmla="*/ 1177708 w 2508297"/>
                <a:gd name="connsiteY14" fmla="*/ 816349 h 1446580"/>
                <a:gd name="connsiteX15" fmla="*/ 1069454 w 2508297"/>
                <a:gd name="connsiteY15" fmla="*/ 523949 h 1446580"/>
                <a:gd name="connsiteX16" fmla="*/ 1385816 w 2508297"/>
                <a:gd name="connsiteY16" fmla="*/ 230353 h 1446580"/>
                <a:gd name="connsiteX17" fmla="*/ 1759481 w 2508297"/>
                <a:gd name="connsiteY17" fmla="*/ 211 h 1446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08297" h="1446580">
                  <a:moveTo>
                    <a:pt x="1759481" y="211"/>
                  </a:moveTo>
                  <a:cubicBezTo>
                    <a:pt x="1781741" y="-488"/>
                    <a:pt x="1804321" y="537"/>
                    <a:pt x="1827086" y="3396"/>
                  </a:cubicBezTo>
                  <a:cubicBezTo>
                    <a:pt x="1846130" y="5788"/>
                    <a:pt x="1864747" y="9394"/>
                    <a:pt x="1882877" y="14132"/>
                  </a:cubicBezTo>
                  <a:cubicBezTo>
                    <a:pt x="2009777" y="47295"/>
                    <a:pt x="2112732" y="135904"/>
                    <a:pt x="2170469" y="251670"/>
                  </a:cubicBezTo>
                  <a:cubicBezTo>
                    <a:pt x="2182099" y="251887"/>
                    <a:pt x="2193825" y="252727"/>
                    <a:pt x="2205616" y="254208"/>
                  </a:cubicBezTo>
                  <a:cubicBezTo>
                    <a:pt x="2394907" y="277984"/>
                    <a:pt x="2529216" y="458204"/>
                    <a:pt x="2505605" y="656739"/>
                  </a:cubicBezTo>
                  <a:cubicBezTo>
                    <a:pt x="2496215" y="735697"/>
                    <a:pt x="2463261" y="805660"/>
                    <a:pt x="2414348" y="859151"/>
                  </a:cubicBezTo>
                  <a:cubicBezTo>
                    <a:pt x="2443056" y="925700"/>
                    <a:pt x="2454909" y="1001174"/>
                    <a:pt x="2445641" y="1079097"/>
                  </a:cubicBezTo>
                  <a:cubicBezTo>
                    <a:pt x="2418443" y="1307783"/>
                    <a:pt x="2219641" y="1470968"/>
                    <a:pt x="2001603" y="1443581"/>
                  </a:cubicBezTo>
                  <a:cubicBezTo>
                    <a:pt x="1893094" y="1429951"/>
                    <a:pt x="1800270" y="1371691"/>
                    <a:pt x="1737854" y="1288328"/>
                  </a:cubicBezTo>
                  <a:cubicBezTo>
                    <a:pt x="1683052" y="1329318"/>
                    <a:pt x="1614036" y="1349167"/>
                    <a:pt x="1542104" y="1340132"/>
                  </a:cubicBezTo>
                  <a:cubicBezTo>
                    <a:pt x="1385536" y="1320465"/>
                    <a:pt x="1274444" y="1171400"/>
                    <a:pt x="1293974" y="1007186"/>
                  </a:cubicBezTo>
                  <a:lnTo>
                    <a:pt x="1299973" y="980055"/>
                  </a:lnTo>
                  <a:lnTo>
                    <a:pt x="0" y="1241119"/>
                  </a:lnTo>
                  <a:cubicBezTo>
                    <a:pt x="338656" y="1117379"/>
                    <a:pt x="839052" y="940089"/>
                    <a:pt x="1177708" y="816349"/>
                  </a:cubicBezTo>
                  <a:cubicBezTo>
                    <a:pt x="1099528" y="747037"/>
                    <a:pt x="1055792" y="638822"/>
                    <a:pt x="1069454" y="523949"/>
                  </a:cubicBezTo>
                  <a:cubicBezTo>
                    <a:pt x="1089580" y="354723"/>
                    <a:pt x="1227219" y="230351"/>
                    <a:pt x="1385816" y="230353"/>
                  </a:cubicBezTo>
                  <a:cubicBezTo>
                    <a:pt x="1463582" y="94474"/>
                    <a:pt x="1603667" y="5105"/>
                    <a:pt x="1759481" y="211"/>
                  </a:cubicBez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solidFill>
                    <a:schemeClr val="lt1"/>
                  </a:solidFill>
                </a:rPr>
                <a:t>                   标题</a:t>
              </a:r>
              <a:endParaRPr lang="zh-CN" altLang="en-US" dirty="0">
                <a:solidFill>
                  <a:schemeClr val="lt1"/>
                </a:solidFill>
              </a:endParaRPr>
            </a:p>
          </p:txBody>
        </p:sp>
        <p:sp>
          <p:nvSpPr>
            <p:cNvPr id="55" name="椭圆 3"/>
            <p:cNvSpPr/>
            <p:nvPr/>
          </p:nvSpPr>
          <p:spPr>
            <a:xfrm rot="3959399">
              <a:off x="4103962" y="4862426"/>
              <a:ext cx="1139937" cy="77086"/>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6" name="椭圆 3"/>
            <p:cNvSpPr/>
            <p:nvPr/>
          </p:nvSpPr>
          <p:spPr>
            <a:xfrm rot="3959399" flipV="1">
              <a:off x="3776354" y="4931010"/>
              <a:ext cx="1139937" cy="131584"/>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8" name="矩形 57"/>
            <p:cNvSpPr/>
            <p:nvPr/>
          </p:nvSpPr>
          <p:spPr>
            <a:xfrm rot="3959399">
              <a:off x="4051300" y="4887913"/>
              <a:ext cx="1152525" cy="12700"/>
            </a:xfrm>
            <a:prstGeom prst="rect">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9" name="矩形 58"/>
            <p:cNvSpPr/>
            <p:nvPr/>
          </p:nvSpPr>
          <p:spPr>
            <a:xfrm rot="3959399">
              <a:off x="3837781" y="4976019"/>
              <a:ext cx="1152525" cy="14288"/>
            </a:xfrm>
            <a:prstGeom prst="rect">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60" name="矩形 59"/>
            <p:cNvSpPr/>
            <p:nvPr/>
          </p:nvSpPr>
          <p:spPr>
            <a:xfrm rot="20177950">
              <a:off x="4395788" y="4159250"/>
              <a:ext cx="215900" cy="1468438"/>
            </a:xfrm>
            <a:prstGeom prst="rect">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81" name="TextBox 90"/>
            <p:cNvSpPr txBox="1"/>
            <p:nvPr/>
          </p:nvSpPr>
          <p:spPr>
            <a:xfrm>
              <a:off x="6318250" y="4232275"/>
              <a:ext cx="1804988" cy="7016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200" dirty="0"/>
                <a:t>请在此处输入您的文本</a:t>
              </a:r>
            </a:p>
            <a:p>
              <a:r>
                <a:rPr lang="zh-CN" altLang="en-US" sz="1200" dirty="0"/>
                <a:t>请在此处输入您的文本</a:t>
              </a:r>
            </a:p>
            <a:p>
              <a:r>
                <a:rPr lang="zh-CN" altLang="en-US" sz="1200" dirty="0"/>
                <a:t>请在此处输入您的文本</a:t>
              </a:r>
            </a:p>
          </p:txBody>
        </p:sp>
      </p:grpSp>
      <p:sp>
        <p:nvSpPr>
          <p:cNvPr id="82" name="TextBox 90"/>
          <p:cNvSpPr txBox="1"/>
          <p:nvPr/>
        </p:nvSpPr>
        <p:spPr>
          <a:xfrm>
            <a:off x="2484439" y="3028951"/>
            <a:ext cx="1798637" cy="703263"/>
          </a:xfrm>
          <a:prstGeom prst="rect">
            <a:avLst/>
          </a:prstGeom>
          <a:noFill/>
        </p:spPr>
        <p:txBody>
          <a:bodyPr anchor="ctr"/>
          <a:lstStyle/>
          <a:p>
            <a:pPr algn="just">
              <a:lnSpc>
                <a:spcPct val="130000"/>
              </a:lnSpc>
              <a:defRPr/>
            </a:pPr>
            <a:r>
              <a:rPr lang="zh-CN" altLang="en-US" sz="1200" kern="0" dirty="0">
                <a:solidFill>
                  <a:schemeClr val="bg1"/>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200" kern="0" dirty="0">
                <a:solidFill>
                  <a:schemeClr val="bg1"/>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200" kern="0" dirty="0">
                <a:solidFill>
                  <a:schemeClr val="bg1"/>
                </a:solidFill>
                <a:latin typeface="幼圆" panose="02010509060101010101" pitchFamily="49" charset="-122"/>
                <a:ea typeface="幼圆" panose="02010509060101010101" pitchFamily="49" charset="-122"/>
              </a:rPr>
              <a:t>请在此处输入您的文本</a:t>
            </a:r>
          </a:p>
        </p:txBody>
      </p:sp>
      <p:sp>
        <p:nvSpPr>
          <p:cNvPr id="35" name="等腰三角形 15"/>
          <p:cNvSpPr/>
          <p:nvPr/>
        </p:nvSpPr>
        <p:spPr>
          <a:xfrm rot="6371358" flipH="1">
            <a:off x="4811029" y="4725174"/>
            <a:ext cx="1473076" cy="2410820"/>
          </a:xfrm>
          <a:custGeom>
            <a:avLst/>
            <a:gdLst/>
            <a:ahLst/>
            <a:cxnLst/>
            <a:rect l="l" t="t" r="r" b="b"/>
            <a:pathLst>
              <a:path w="3003393" h="4915319">
                <a:moveTo>
                  <a:pt x="2882797" y="4000352"/>
                </a:moveTo>
                <a:cubicBezTo>
                  <a:pt x="2749103" y="4228916"/>
                  <a:pt x="2521655" y="4380126"/>
                  <a:pt x="2266692" y="4428273"/>
                </a:cubicBezTo>
                <a:cubicBezTo>
                  <a:pt x="2259881" y="4450786"/>
                  <a:pt x="2251818" y="4473141"/>
                  <a:pt x="2242482" y="4495266"/>
                </a:cubicBezTo>
                <a:cubicBezTo>
                  <a:pt x="2092598" y="4850453"/>
                  <a:pt x="1671266" y="5011866"/>
                  <a:pt x="1301410" y="4855793"/>
                </a:cubicBezTo>
                <a:cubicBezTo>
                  <a:pt x="1154317" y="4793722"/>
                  <a:pt x="1037519" y="4690784"/>
                  <a:pt x="961256" y="4565925"/>
                </a:cubicBezTo>
                <a:cubicBezTo>
                  <a:pt x="817153" y="4584881"/>
                  <a:pt x="665102" y="4566083"/>
                  <a:pt x="519937" y="4504825"/>
                </a:cubicBezTo>
                <a:cubicBezTo>
                  <a:pt x="93912" y="4325049"/>
                  <a:pt x="-111492" y="3847648"/>
                  <a:pt x="61154" y="3438519"/>
                </a:cubicBezTo>
                <a:cubicBezTo>
                  <a:pt x="147073" y="3234912"/>
                  <a:pt x="310431" y="3086584"/>
                  <a:pt x="505483" y="3011358"/>
                </a:cubicBezTo>
                <a:cubicBezTo>
                  <a:pt x="456563" y="2881971"/>
                  <a:pt x="456220" y="2736651"/>
                  <a:pt x="513177" y="2601678"/>
                </a:cubicBezTo>
                <a:cubicBezTo>
                  <a:pt x="637150" y="2307892"/>
                  <a:pt x="985648" y="2174381"/>
                  <a:pt x="1291566" y="2303474"/>
                </a:cubicBezTo>
                <a:lnTo>
                  <a:pt x="1340585" y="2330197"/>
                </a:lnTo>
                <a:lnTo>
                  <a:pt x="1566019" y="0"/>
                </a:lnTo>
                <a:lnTo>
                  <a:pt x="1723456" y="2183063"/>
                </a:lnTo>
                <a:cubicBezTo>
                  <a:pt x="1900077" y="2069364"/>
                  <a:pt x="2132785" y="2044276"/>
                  <a:pt x="2346784" y="2134580"/>
                </a:cubicBezTo>
                <a:cubicBezTo>
                  <a:pt x="2662039" y="2267613"/>
                  <a:pt x="2826219" y="2604456"/>
                  <a:pt x="2739048" y="2913098"/>
                </a:cubicBezTo>
                <a:cubicBezTo>
                  <a:pt x="2989647" y="3172193"/>
                  <a:pt x="3078369" y="3555996"/>
                  <a:pt x="2934161" y="3897734"/>
                </a:cubicBezTo>
                <a:cubicBezTo>
                  <a:pt x="2919082" y="3933469"/>
                  <a:pt x="2901896" y="3967699"/>
                  <a:pt x="2882797" y="4000352"/>
                </a:cubicBez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6" name="任意多边形 35"/>
          <p:cNvSpPr/>
          <p:nvPr/>
        </p:nvSpPr>
        <p:spPr>
          <a:xfrm>
            <a:off x="4449108" y="5119129"/>
            <a:ext cx="2262128" cy="1304999"/>
          </a:xfrm>
          <a:custGeom>
            <a:avLst/>
            <a:gdLst>
              <a:gd name="connsiteX0" fmla="*/ 751806 w 2505190"/>
              <a:gd name="connsiteY0" fmla="*/ 282 h 1445219"/>
              <a:gd name="connsiteX1" fmla="*/ 1124339 w 2505190"/>
              <a:gd name="connsiteY1" fmla="*/ 232250 h 1445219"/>
              <a:gd name="connsiteX2" fmla="*/ 1439260 w 2505190"/>
              <a:gd name="connsiteY2" fmla="*/ 527392 h 1445219"/>
              <a:gd name="connsiteX3" fmla="*/ 1329576 w 2505190"/>
              <a:gd name="connsiteY3" fmla="*/ 819259 h 1445219"/>
              <a:gd name="connsiteX4" fmla="*/ 2505190 w 2505190"/>
              <a:gd name="connsiteY4" fmla="*/ 1249790 h 1445219"/>
              <a:gd name="connsiteX5" fmla="*/ 1206511 w 2505190"/>
              <a:gd name="connsiteY5" fmla="*/ 982364 h 1445219"/>
              <a:gd name="connsiteX6" fmla="*/ 1212376 w 2505190"/>
              <a:gd name="connsiteY6" fmla="*/ 1009524 h 1445219"/>
              <a:gd name="connsiteX7" fmla="*/ 962619 w 2505190"/>
              <a:gd name="connsiteY7" fmla="*/ 1341251 h 1445219"/>
              <a:gd name="connsiteX8" fmla="*/ 767125 w 2505190"/>
              <a:gd name="connsiteY8" fmla="*/ 1288490 h 1445219"/>
              <a:gd name="connsiteX9" fmla="*/ 502620 w 2505190"/>
              <a:gd name="connsiteY9" fmla="*/ 1442449 h 1445219"/>
              <a:gd name="connsiteX10" fmla="*/ 60372 w 2505190"/>
              <a:gd name="connsiteY10" fmla="*/ 1075796 h 1445219"/>
              <a:gd name="connsiteX11" fmla="*/ 92742 w 2505190"/>
              <a:gd name="connsiteY11" fmla="*/ 856005 h 1445219"/>
              <a:gd name="connsiteX12" fmla="*/ 2476 w 2505190"/>
              <a:gd name="connsiteY12" fmla="*/ 653148 h 1445219"/>
              <a:gd name="connsiteX13" fmla="*/ 304432 w 2505190"/>
              <a:gd name="connsiteY13" fmla="*/ 252091 h 1445219"/>
              <a:gd name="connsiteX14" fmla="*/ 339592 w 2505190"/>
              <a:gd name="connsiteY14" fmla="*/ 249726 h 1445219"/>
              <a:gd name="connsiteX15" fmla="*/ 628344 w 2505190"/>
              <a:gd name="connsiteY15" fmla="*/ 13598 h 1445219"/>
              <a:gd name="connsiteX16" fmla="*/ 684186 w 2505190"/>
              <a:gd name="connsiteY16" fmla="*/ 3136 h 1445219"/>
              <a:gd name="connsiteX17" fmla="*/ 751806 w 2505190"/>
              <a:gd name="connsiteY17" fmla="*/ 282 h 144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05190" h="1445219">
                <a:moveTo>
                  <a:pt x="751806" y="282"/>
                </a:moveTo>
                <a:cubicBezTo>
                  <a:pt x="907594" y="5939"/>
                  <a:pt x="1047240" y="95992"/>
                  <a:pt x="1124339" y="232250"/>
                </a:cubicBezTo>
                <a:cubicBezTo>
                  <a:pt x="1282935" y="233025"/>
                  <a:pt x="1419963" y="358070"/>
                  <a:pt x="1439260" y="527392"/>
                </a:cubicBezTo>
                <a:cubicBezTo>
                  <a:pt x="1452359" y="642330"/>
                  <a:pt x="1408094" y="750331"/>
                  <a:pt x="1329576" y="819259"/>
                </a:cubicBezTo>
                <a:cubicBezTo>
                  <a:pt x="1667622" y="944655"/>
                  <a:pt x="2167144" y="1124393"/>
                  <a:pt x="2505190" y="1249790"/>
                </a:cubicBezTo>
                <a:lnTo>
                  <a:pt x="1206511" y="982364"/>
                </a:lnTo>
                <a:lnTo>
                  <a:pt x="1212376" y="1009524"/>
                </a:lnTo>
                <a:cubicBezTo>
                  <a:pt x="1231102" y="1173832"/>
                  <a:pt x="1119282" y="1322351"/>
                  <a:pt x="962619" y="1341251"/>
                </a:cubicBezTo>
                <a:cubicBezTo>
                  <a:pt x="890644" y="1349934"/>
                  <a:pt x="821727" y="1329747"/>
                  <a:pt x="767125" y="1288490"/>
                </a:cubicBezTo>
                <a:cubicBezTo>
                  <a:pt x="704302" y="1371546"/>
                  <a:pt x="611194" y="1429351"/>
                  <a:pt x="502620" y="1442449"/>
                </a:cubicBezTo>
                <a:cubicBezTo>
                  <a:pt x="284450" y="1468768"/>
                  <a:pt x="86449" y="1304612"/>
                  <a:pt x="60372" y="1075796"/>
                </a:cubicBezTo>
                <a:cubicBezTo>
                  <a:pt x="51485" y="997828"/>
                  <a:pt x="63708" y="922412"/>
                  <a:pt x="92742" y="856005"/>
                </a:cubicBezTo>
                <a:cubicBezTo>
                  <a:pt x="44091" y="802276"/>
                  <a:pt x="11480" y="732152"/>
                  <a:pt x="2476" y="653148"/>
                </a:cubicBezTo>
                <a:cubicBezTo>
                  <a:pt x="-20163" y="454500"/>
                  <a:pt x="115027" y="274940"/>
                  <a:pt x="304432" y="252091"/>
                </a:cubicBezTo>
                <a:cubicBezTo>
                  <a:pt x="316230" y="250668"/>
                  <a:pt x="327961" y="249886"/>
                  <a:pt x="339592" y="249726"/>
                </a:cubicBezTo>
                <a:cubicBezTo>
                  <a:pt x="397894" y="134243"/>
                  <a:pt x="501282" y="46140"/>
                  <a:pt x="628344" y="13598"/>
                </a:cubicBezTo>
                <a:cubicBezTo>
                  <a:pt x="646496" y="8950"/>
                  <a:pt x="665130" y="5435"/>
                  <a:pt x="684186" y="3136"/>
                </a:cubicBezTo>
                <a:cubicBezTo>
                  <a:pt x="706965" y="388"/>
                  <a:pt x="729550" y="-526"/>
                  <a:pt x="751806" y="282"/>
                </a:cubicBez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solidFill>
                  <a:schemeClr val="lt1"/>
                </a:solidFill>
              </a:rPr>
              <a:t>标题</a:t>
            </a:r>
          </a:p>
        </p:txBody>
      </p:sp>
      <p:sp>
        <p:nvSpPr>
          <p:cNvPr id="39" name="椭圆 3"/>
          <p:cNvSpPr/>
          <p:nvPr/>
        </p:nvSpPr>
        <p:spPr>
          <a:xfrm rot="17657433" flipH="1">
            <a:off x="5356819" y="6058196"/>
            <a:ext cx="1139937" cy="82466"/>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4" name="椭圆 3"/>
          <p:cNvSpPr/>
          <p:nvPr/>
        </p:nvSpPr>
        <p:spPr>
          <a:xfrm rot="17657433" flipH="1" flipV="1">
            <a:off x="5688025" y="6131134"/>
            <a:ext cx="1139937" cy="135139"/>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5" name="矩形 44"/>
          <p:cNvSpPr/>
          <p:nvPr/>
        </p:nvSpPr>
        <p:spPr>
          <a:xfrm rot="17657433" flipH="1">
            <a:off x="5399882" y="6087269"/>
            <a:ext cx="1152525" cy="14288"/>
          </a:xfrm>
          <a:prstGeom prst="rect">
            <a:avLst/>
          </a:prstGeom>
          <a:gradFill>
            <a:gsLst>
              <a:gs pos="49628">
                <a:sysClr val="windowText" lastClr="000000">
                  <a:lumMod val="50000"/>
                  <a:lumOff val="50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48" name="矩形 47"/>
          <p:cNvSpPr/>
          <p:nvPr/>
        </p:nvSpPr>
        <p:spPr>
          <a:xfrm rot="17657433" flipH="1">
            <a:off x="5611813" y="6176963"/>
            <a:ext cx="1154113" cy="14288"/>
          </a:xfrm>
          <a:prstGeom prst="rect">
            <a:avLst/>
          </a:prstGeom>
          <a:gradFill>
            <a:gsLst>
              <a:gs pos="49628">
                <a:sysClr val="windowText" lastClr="000000">
                  <a:lumMod val="50000"/>
                  <a:lumOff val="50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53" name="矩形 52"/>
          <p:cNvSpPr/>
          <p:nvPr/>
        </p:nvSpPr>
        <p:spPr>
          <a:xfrm rot="1438882" flipH="1">
            <a:off x="5991225" y="5359400"/>
            <a:ext cx="215900" cy="1468438"/>
          </a:xfrm>
          <a:prstGeom prst="rect">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4" name="TextBox 90"/>
          <p:cNvSpPr txBox="1"/>
          <p:nvPr/>
        </p:nvSpPr>
        <p:spPr>
          <a:xfrm>
            <a:off x="2484439" y="5426076"/>
            <a:ext cx="1798637" cy="703263"/>
          </a:xfrm>
          <a:prstGeom prst="rect">
            <a:avLst/>
          </a:prstGeom>
          <a:noFill/>
        </p:spPr>
        <p:txBody>
          <a:bodyPr anchor="ctr"/>
          <a:lstStyle/>
          <a:p>
            <a:pPr algn="just">
              <a:lnSpc>
                <a:spcPct val="130000"/>
              </a:lnSpc>
              <a:defRPr/>
            </a:pPr>
            <a:r>
              <a:rPr lang="zh-CN" altLang="en-US" sz="1200" kern="0" dirty="0">
                <a:solidFill>
                  <a:schemeClr val="bg1"/>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200" kern="0" dirty="0">
                <a:solidFill>
                  <a:schemeClr val="bg1"/>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200" kern="0" dirty="0">
                <a:solidFill>
                  <a:schemeClr val="bg1"/>
                </a:solidFill>
                <a:latin typeface="幼圆" panose="02010509060101010101" pitchFamily="49" charset="-122"/>
                <a:ea typeface="幼圆" panose="02010509060101010101" pitchFamily="49" charset="-122"/>
              </a:rPr>
              <a:t>请在此处输入您的文本</a:t>
            </a:r>
          </a:p>
        </p:txBody>
      </p:sp>
    </p:spTree>
    <p:extLst>
      <p:ext uri="{BB962C8B-B14F-4D97-AF65-F5344CB8AC3E}">
        <p14:creationId xmlns:p14="http://schemas.microsoft.com/office/powerpoint/2010/main" val="4033219662"/>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heel(1)">
                                      <p:cBhvr>
                                        <p:cTn id="15" dur="20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1000" fill="hold"/>
                                        <p:tgtEl>
                                          <p:spTgt spid="6"/>
                                        </p:tgtEl>
                                        <p:attrNameLst>
                                          <p:attrName>ppt_w</p:attrName>
                                        </p:attrNameLst>
                                      </p:cBhvr>
                                      <p:tavLst>
                                        <p:tav tm="0">
                                          <p:val>
                                            <p:fltVal val="0"/>
                                          </p:val>
                                        </p:tav>
                                        <p:tav tm="100000">
                                          <p:val>
                                            <p:strVal val="#ppt_w"/>
                                          </p:val>
                                        </p:tav>
                                      </p:tavLst>
                                    </p:anim>
                                    <p:anim calcmode="lin" valueType="num">
                                      <p:cBhvr>
                                        <p:cTn id="21" dur="1000" fill="hold"/>
                                        <p:tgtEl>
                                          <p:spTgt spid="6"/>
                                        </p:tgtEl>
                                        <p:attrNameLst>
                                          <p:attrName>ppt_h</p:attrName>
                                        </p:attrNameLst>
                                      </p:cBhvr>
                                      <p:tavLst>
                                        <p:tav tm="0">
                                          <p:val>
                                            <p:fltVal val="0"/>
                                          </p:val>
                                        </p:tav>
                                        <p:tav tm="100000">
                                          <p:val>
                                            <p:strVal val="#ppt_h"/>
                                          </p:val>
                                        </p:tav>
                                      </p:tavLst>
                                    </p:anim>
                                    <p:anim calcmode="lin" valueType="num">
                                      <p:cBhvr>
                                        <p:cTn id="22" dur="1000" fill="hold"/>
                                        <p:tgtEl>
                                          <p:spTgt spid="6"/>
                                        </p:tgtEl>
                                        <p:attrNameLst>
                                          <p:attrName>style.rotation</p:attrName>
                                        </p:attrNameLst>
                                      </p:cBhvr>
                                      <p:tavLst>
                                        <p:tav tm="0">
                                          <p:val>
                                            <p:fltVal val="90"/>
                                          </p:val>
                                        </p:tav>
                                        <p:tav tm="100000">
                                          <p:val>
                                            <p:fltVal val="0"/>
                                          </p:val>
                                        </p:tav>
                                      </p:tavLst>
                                    </p:anim>
                                    <p:animEffect transition="in" filter="fade">
                                      <p:cBhvr>
                                        <p:cTn id="23" dur="1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grpId="0" nodeType="clickEffect">
                                  <p:stCondLst>
                                    <p:cond delay="0"/>
                                  </p:stCondLst>
                                  <p:childTnLst>
                                    <p:set>
                                      <p:cBhvr>
                                        <p:cTn id="27" dur="1" fill="hold">
                                          <p:stCondLst>
                                            <p:cond delay="0"/>
                                          </p:stCondLst>
                                        </p:cTn>
                                        <p:tgtEl>
                                          <p:spTgt spid="35"/>
                                        </p:tgtEl>
                                        <p:attrNameLst>
                                          <p:attrName>style.visibility</p:attrName>
                                        </p:attrNameLst>
                                      </p:cBhvr>
                                      <p:to>
                                        <p:strVal val="visible"/>
                                      </p:to>
                                    </p:set>
                                    <p:anim calcmode="lin" valueType="num">
                                      <p:cBhvr>
                                        <p:cTn id="28" dur="500" fill="hold"/>
                                        <p:tgtEl>
                                          <p:spTgt spid="35"/>
                                        </p:tgtEl>
                                        <p:attrNameLst>
                                          <p:attrName>ppt_w</p:attrName>
                                        </p:attrNameLst>
                                      </p:cBhvr>
                                      <p:tavLst>
                                        <p:tav tm="0">
                                          <p:val>
                                            <p:fltVal val="0"/>
                                          </p:val>
                                        </p:tav>
                                        <p:tav tm="100000">
                                          <p:val>
                                            <p:strVal val="#ppt_w"/>
                                          </p:val>
                                        </p:tav>
                                      </p:tavLst>
                                    </p:anim>
                                    <p:anim calcmode="lin" valueType="num">
                                      <p:cBhvr>
                                        <p:cTn id="29" dur="500" fill="hold"/>
                                        <p:tgtEl>
                                          <p:spTgt spid="35"/>
                                        </p:tgtEl>
                                        <p:attrNameLst>
                                          <p:attrName>ppt_h</p:attrName>
                                        </p:attrNameLst>
                                      </p:cBhvr>
                                      <p:tavLst>
                                        <p:tav tm="0">
                                          <p:val>
                                            <p:fltVal val="0"/>
                                          </p:val>
                                        </p:tav>
                                        <p:tav tm="100000">
                                          <p:val>
                                            <p:strVal val="#ppt_h"/>
                                          </p:val>
                                        </p:tav>
                                      </p:tavLst>
                                    </p:anim>
                                    <p:anim calcmode="lin" valueType="num">
                                      <p:cBhvr>
                                        <p:cTn id="30" dur="500" fill="hold"/>
                                        <p:tgtEl>
                                          <p:spTgt spid="35"/>
                                        </p:tgtEl>
                                        <p:attrNameLst>
                                          <p:attrName>style.rotation</p:attrName>
                                        </p:attrNameLst>
                                      </p:cBhvr>
                                      <p:tavLst>
                                        <p:tav tm="0">
                                          <p:val>
                                            <p:fltVal val="360"/>
                                          </p:val>
                                        </p:tav>
                                        <p:tav tm="100000">
                                          <p:val>
                                            <p:fltVal val="0"/>
                                          </p:val>
                                        </p:tav>
                                      </p:tavLst>
                                    </p:anim>
                                    <p:animEffect transition="in" filter="fade">
                                      <p:cBhvr>
                                        <p:cTn id="31" dur="500"/>
                                        <p:tgtEl>
                                          <p:spTgt spid="35"/>
                                        </p:tgtEl>
                                      </p:cBhvr>
                                    </p:animEffect>
                                  </p:childTnLst>
                                </p:cTn>
                              </p:par>
                              <p:par>
                                <p:cTn id="32" presetID="49" presetClass="entr" presetSubtype="0" decel="100000" fill="hold" grpId="0" nodeType="with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p:cTn id="34" dur="500" fill="hold"/>
                                        <p:tgtEl>
                                          <p:spTgt spid="36"/>
                                        </p:tgtEl>
                                        <p:attrNameLst>
                                          <p:attrName>ppt_w</p:attrName>
                                        </p:attrNameLst>
                                      </p:cBhvr>
                                      <p:tavLst>
                                        <p:tav tm="0">
                                          <p:val>
                                            <p:fltVal val="0"/>
                                          </p:val>
                                        </p:tav>
                                        <p:tav tm="100000">
                                          <p:val>
                                            <p:strVal val="#ppt_w"/>
                                          </p:val>
                                        </p:tav>
                                      </p:tavLst>
                                    </p:anim>
                                    <p:anim calcmode="lin" valueType="num">
                                      <p:cBhvr>
                                        <p:cTn id="35" dur="500" fill="hold"/>
                                        <p:tgtEl>
                                          <p:spTgt spid="36"/>
                                        </p:tgtEl>
                                        <p:attrNameLst>
                                          <p:attrName>ppt_h</p:attrName>
                                        </p:attrNameLst>
                                      </p:cBhvr>
                                      <p:tavLst>
                                        <p:tav tm="0">
                                          <p:val>
                                            <p:fltVal val="0"/>
                                          </p:val>
                                        </p:tav>
                                        <p:tav tm="100000">
                                          <p:val>
                                            <p:strVal val="#ppt_h"/>
                                          </p:val>
                                        </p:tav>
                                      </p:tavLst>
                                    </p:anim>
                                    <p:anim calcmode="lin" valueType="num">
                                      <p:cBhvr>
                                        <p:cTn id="36" dur="500" fill="hold"/>
                                        <p:tgtEl>
                                          <p:spTgt spid="36"/>
                                        </p:tgtEl>
                                        <p:attrNameLst>
                                          <p:attrName>style.rotation</p:attrName>
                                        </p:attrNameLst>
                                      </p:cBhvr>
                                      <p:tavLst>
                                        <p:tav tm="0">
                                          <p:val>
                                            <p:fltVal val="360"/>
                                          </p:val>
                                        </p:tav>
                                        <p:tav tm="100000">
                                          <p:val>
                                            <p:fltVal val="0"/>
                                          </p:val>
                                        </p:tav>
                                      </p:tavLst>
                                    </p:anim>
                                    <p:animEffect transition="in" filter="fade">
                                      <p:cBhvr>
                                        <p:cTn id="37" dur="500"/>
                                        <p:tgtEl>
                                          <p:spTgt spid="36"/>
                                        </p:tgtEl>
                                      </p:cBhvr>
                                    </p:animEffect>
                                  </p:childTnLst>
                                </p:cTn>
                              </p:par>
                              <p:par>
                                <p:cTn id="38" presetID="49" presetClass="entr" presetSubtype="0" decel="100000" fill="hold" grpId="0" nodeType="withEffect">
                                  <p:stCondLst>
                                    <p:cond delay="0"/>
                                  </p:stCondLst>
                                  <p:childTnLst>
                                    <p:set>
                                      <p:cBhvr>
                                        <p:cTn id="39" dur="1" fill="hold">
                                          <p:stCondLst>
                                            <p:cond delay="0"/>
                                          </p:stCondLst>
                                        </p:cTn>
                                        <p:tgtEl>
                                          <p:spTgt spid="39"/>
                                        </p:tgtEl>
                                        <p:attrNameLst>
                                          <p:attrName>style.visibility</p:attrName>
                                        </p:attrNameLst>
                                      </p:cBhvr>
                                      <p:to>
                                        <p:strVal val="visible"/>
                                      </p:to>
                                    </p:set>
                                    <p:anim calcmode="lin" valueType="num">
                                      <p:cBhvr>
                                        <p:cTn id="40" dur="500" fill="hold"/>
                                        <p:tgtEl>
                                          <p:spTgt spid="39"/>
                                        </p:tgtEl>
                                        <p:attrNameLst>
                                          <p:attrName>ppt_w</p:attrName>
                                        </p:attrNameLst>
                                      </p:cBhvr>
                                      <p:tavLst>
                                        <p:tav tm="0">
                                          <p:val>
                                            <p:fltVal val="0"/>
                                          </p:val>
                                        </p:tav>
                                        <p:tav tm="100000">
                                          <p:val>
                                            <p:strVal val="#ppt_w"/>
                                          </p:val>
                                        </p:tav>
                                      </p:tavLst>
                                    </p:anim>
                                    <p:anim calcmode="lin" valueType="num">
                                      <p:cBhvr>
                                        <p:cTn id="41" dur="500" fill="hold"/>
                                        <p:tgtEl>
                                          <p:spTgt spid="39"/>
                                        </p:tgtEl>
                                        <p:attrNameLst>
                                          <p:attrName>ppt_h</p:attrName>
                                        </p:attrNameLst>
                                      </p:cBhvr>
                                      <p:tavLst>
                                        <p:tav tm="0">
                                          <p:val>
                                            <p:fltVal val="0"/>
                                          </p:val>
                                        </p:tav>
                                        <p:tav tm="100000">
                                          <p:val>
                                            <p:strVal val="#ppt_h"/>
                                          </p:val>
                                        </p:tav>
                                      </p:tavLst>
                                    </p:anim>
                                    <p:anim calcmode="lin" valueType="num">
                                      <p:cBhvr>
                                        <p:cTn id="42" dur="500" fill="hold"/>
                                        <p:tgtEl>
                                          <p:spTgt spid="39"/>
                                        </p:tgtEl>
                                        <p:attrNameLst>
                                          <p:attrName>style.rotation</p:attrName>
                                        </p:attrNameLst>
                                      </p:cBhvr>
                                      <p:tavLst>
                                        <p:tav tm="0">
                                          <p:val>
                                            <p:fltVal val="360"/>
                                          </p:val>
                                        </p:tav>
                                        <p:tav tm="100000">
                                          <p:val>
                                            <p:fltVal val="0"/>
                                          </p:val>
                                        </p:tav>
                                      </p:tavLst>
                                    </p:anim>
                                    <p:animEffect transition="in" filter="fade">
                                      <p:cBhvr>
                                        <p:cTn id="43" dur="500"/>
                                        <p:tgtEl>
                                          <p:spTgt spid="39"/>
                                        </p:tgtEl>
                                      </p:cBhvr>
                                    </p:animEffect>
                                  </p:childTnLst>
                                </p:cTn>
                              </p:par>
                              <p:par>
                                <p:cTn id="44" presetID="49" presetClass="entr" presetSubtype="0" decel="100000" fill="hold" grpId="0" nodeType="withEffect">
                                  <p:stCondLst>
                                    <p:cond delay="0"/>
                                  </p:stCondLst>
                                  <p:childTnLst>
                                    <p:set>
                                      <p:cBhvr>
                                        <p:cTn id="45" dur="1" fill="hold">
                                          <p:stCondLst>
                                            <p:cond delay="0"/>
                                          </p:stCondLst>
                                        </p:cTn>
                                        <p:tgtEl>
                                          <p:spTgt spid="44"/>
                                        </p:tgtEl>
                                        <p:attrNameLst>
                                          <p:attrName>style.visibility</p:attrName>
                                        </p:attrNameLst>
                                      </p:cBhvr>
                                      <p:to>
                                        <p:strVal val="visible"/>
                                      </p:to>
                                    </p:set>
                                    <p:anim calcmode="lin" valueType="num">
                                      <p:cBhvr>
                                        <p:cTn id="46" dur="500" fill="hold"/>
                                        <p:tgtEl>
                                          <p:spTgt spid="44"/>
                                        </p:tgtEl>
                                        <p:attrNameLst>
                                          <p:attrName>ppt_w</p:attrName>
                                        </p:attrNameLst>
                                      </p:cBhvr>
                                      <p:tavLst>
                                        <p:tav tm="0">
                                          <p:val>
                                            <p:fltVal val="0"/>
                                          </p:val>
                                        </p:tav>
                                        <p:tav tm="100000">
                                          <p:val>
                                            <p:strVal val="#ppt_w"/>
                                          </p:val>
                                        </p:tav>
                                      </p:tavLst>
                                    </p:anim>
                                    <p:anim calcmode="lin" valueType="num">
                                      <p:cBhvr>
                                        <p:cTn id="47" dur="500" fill="hold"/>
                                        <p:tgtEl>
                                          <p:spTgt spid="44"/>
                                        </p:tgtEl>
                                        <p:attrNameLst>
                                          <p:attrName>ppt_h</p:attrName>
                                        </p:attrNameLst>
                                      </p:cBhvr>
                                      <p:tavLst>
                                        <p:tav tm="0">
                                          <p:val>
                                            <p:fltVal val="0"/>
                                          </p:val>
                                        </p:tav>
                                        <p:tav tm="100000">
                                          <p:val>
                                            <p:strVal val="#ppt_h"/>
                                          </p:val>
                                        </p:tav>
                                      </p:tavLst>
                                    </p:anim>
                                    <p:anim calcmode="lin" valueType="num">
                                      <p:cBhvr>
                                        <p:cTn id="48" dur="500" fill="hold"/>
                                        <p:tgtEl>
                                          <p:spTgt spid="44"/>
                                        </p:tgtEl>
                                        <p:attrNameLst>
                                          <p:attrName>style.rotation</p:attrName>
                                        </p:attrNameLst>
                                      </p:cBhvr>
                                      <p:tavLst>
                                        <p:tav tm="0">
                                          <p:val>
                                            <p:fltVal val="360"/>
                                          </p:val>
                                        </p:tav>
                                        <p:tav tm="100000">
                                          <p:val>
                                            <p:fltVal val="0"/>
                                          </p:val>
                                        </p:tav>
                                      </p:tavLst>
                                    </p:anim>
                                    <p:animEffect transition="in" filter="fade">
                                      <p:cBhvr>
                                        <p:cTn id="49" dur="500"/>
                                        <p:tgtEl>
                                          <p:spTgt spid="44"/>
                                        </p:tgtEl>
                                      </p:cBhvr>
                                    </p:animEffect>
                                  </p:childTnLst>
                                </p:cTn>
                              </p:par>
                              <p:par>
                                <p:cTn id="50" presetID="49" presetClass="entr" presetSubtype="0" decel="100000" fill="hold" grpId="0" nodeType="withEffect">
                                  <p:stCondLst>
                                    <p:cond delay="0"/>
                                  </p:stCondLst>
                                  <p:childTnLst>
                                    <p:set>
                                      <p:cBhvr>
                                        <p:cTn id="51" dur="1" fill="hold">
                                          <p:stCondLst>
                                            <p:cond delay="0"/>
                                          </p:stCondLst>
                                        </p:cTn>
                                        <p:tgtEl>
                                          <p:spTgt spid="45"/>
                                        </p:tgtEl>
                                        <p:attrNameLst>
                                          <p:attrName>style.visibility</p:attrName>
                                        </p:attrNameLst>
                                      </p:cBhvr>
                                      <p:to>
                                        <p:strVal val="visible"/>
                                      </p:to>
                                    </p:set>
                                    <p:anim calcmode="lin" valueType="num">
                                      <p:cBhvr>
                                        <p:cTn id="52" dur="500" fill="hold"/>
                                        <p:tgtEl>
                                          <p:spTgt spid="45"/>
                                        </p:tgtEl>
                                        <p:attrNameLst>
                                          <p:attrName>ppt_w</p:attrName>
                                        </p:attrNameLst>
                                      </p:cBhvr>
                                      <p:tavLst>
                                        <p:tav tm="0">
                                          <p:val>
                                            <p:fltVal val="0"/>
                                          </p:val>
                                        </p:tav>
                                        <p:tav tm="100000">
                                          <p:val>
                                            <p:strVal val="#ppt_w"/>
                                          </p:val>
                                        </p:tav>
                                      </p:tavLst>
                                    </p:anim>
                                    <p:anim calcmode="lin" valueType="num">
                                      <p:cBhvr>
                                        <p:cTn id="53" dur="500" fill="hold"/>
                                        <p:tgtEl>
                                          <p:spTgt spid="45"/>
                                        </p:tgtEl>
                                        <p:attrNameLst>
                                          <p:attrName>ppt_h</p:attrName>
                                        </p:attrNameLst>
                                      </p:cBhvr>
                                      <p:tavLst>
                                        <p:tav tm="0">
                                          <p:val>
                                            <p:fltVal val="0"/>
                                          </p:val>
                                        </p:tav>
                                        <p:tav tm="100000">
                                          <p:val>
                                            <p:strVal val="#ppt_h"/>
                                          </p:val>
                                        </p:tav>
                                      </p:tavLst>
                                    </p:anim>
                                    <p:anim calcmode="lin" valueType="num">
                                      <p:cBhvr>
                                        <p:cTn id="54" dur="500" fill="hold"/>
                                        <p:tgtEl>
                                          <p:spTgt spid="45"/>
                                        </p:tgtEl>
                                        <p:attrNameLst>
                                          <p:attrName>style.rotation</p:attrName>
                                        </p:attrNameLst>
                                      </p:cBhvr>
                                      <p:tavLst>
                                        <p:tav tm="0">
                                          <p:val>
                                            <p:fltVal val="360"/>
                                          </p:val>
                                        </p:tav>
                                        <p:tav tm="100000">
                                          <p:val>
                                            <p:fltVal val="0"/>
                                          </p:val>
                                        </p:tav>
                                      </p:tavLst>
                                    </p:anim>
                                    <p:animEffect transition="in" filter="fade">
                                      <p:cBhvr>
                                        <p:cTn id="55" dur="500"/>
                                        <p:tgtEl>
                                          <p:spTgt spid="45"/>
                                        </p:tgtEl>
                                      </p:cBhvr>
                                    </p:animEffect>
                                  </p:childTnLst>
                                </p:cTn>
                              </p:par>
                              <p:par>
                                <p:cTn id="56" presetID="49" presetClass="entr" presetSubtype="0" decel="100000" fill="hold" grpId="0" nodeType="withEffect">
                                  <p:stCondLst>
                                    <p:cond delay="0"/>
                                  </p:stCondLst>
                                  <p:childTnLst>
                                    <p:set>
                                      <p:cBhvr>
                                        <p:cTn id="57" dur="1" fill="hold">
                                          <p:stCondLst>
                                            <p:cond delay="0"/>
                                          </p:stCondLst>
                                        </p:cTn>
                                        <p:tgtEl>
                                          <p:spTgt spid="48"/>
                                        </p:tgtEl>
                                        <p:attrNameLst>
                                          <p:attrName>style.visibility</p:attrName>
                                        </p:attrNameLst>
                                      </p:cBhvr>
                                      <p:to>
                                        <p:strVal val="visible"/>
                                      </p:to>
                                    </p:set>
                                    <p:anim calcmode="lin" valueType="num">
                                      <p:cBhvr>
                                        <p:cTn id="58" dur="500" fill="hold"/>
                                        <p:tgtEl>
                                          <p:spTgt spid="48"/>
                                        </p:tgtEl>
                                        <p:attrNameLst>
                                          <p:attrName>ppt_w</p:attrName>
                                        </p:attrNameLst>
                                      </p:cBhvr>
                                      <p:tavLst>
                                        <p:tav tm="0">
                                          <p:val>
                                            <p:fltVal val="0"/>
                                          </p:val>
                                        </p:tav>
                                        <p:tav tm="100000">
                                          <p:val>
                                            <p:strVal val="#ppt_w"/>
                                          </p:val>
                                        </p:tav>
                                      </p:tavLst>
                                    </p:anim>
                                    <p:anim calcmode="lin" valueType="num">
                                      <p:cBhvr>
                                        <p:cTn id="59" dur="500" fill="hold"/>
                                        <p:tgtEl>
                                          <p:spTgt spid="48"/>
                                        </p:tgtEl>
                                        <p:attrNameLst>
                                          <p:attrName>ppt_h</p:attrName>
                                        </p:attrNameLst>
                                      </p:cBhvr>
                                      <p:tavLst>
                                        <p:tav tm="0">
                                          <p:val>
                                            <p:fltVal val="0"/>
                                          </p:val>
                                        </p:tav>
                                        <p:tav tm="100000">
                                          <p:val>
                                            <p:strVal val="#ppt_h"/>
                                          </p:val>
                                        </p:tav>
                                      </p:tavLst>
                                    </p:anim>
                                    <p:anim calcmode="lin" valueType="num">
                                      <p:cBhvr>
                                        <p:cTn id="60" dur="500" fill="hold"/>
                                        <p:tgtEl>
                                          <p:spTgt spid="48"/>
                                        </p:tgtEl>
                                        <p:attrNameLst>
                                          <p:attrName>style.rotation</p:attrName>
                                        </p:attrNameLst>
                                      </p:cBhvr>
                                      <p:tavLst>
                                        <p:tav tm="0">
                                          <p:val>
                                            <p:fltVal val="360"/>
                                          </p:val>
                                        </p:tav>
                                        <p:tav tm="100000">
                                          <p:val>
                                            <p:fltVal val="0"/>
                                          </p:val>
                                        </p:tav>
                                      </p:tavLst>
                                    </p:anim>
                                    <p:animEffect transition="in" filter="fade">
                                      <p:cBhvr>
                                        <p:cTn id="61" dur="500"/>
                                        <p:tgtEl>
                                          <p:spTgt spid="48"/>
                                        </p:tgtEl>
                                      </p:cBhvr>
                                    </p:animEffect>
                                  </p:childTnLst>
                                </p:cTn>
                              </p:par>
                              <p:par>
                                <p:cTn id="62" presetID="49" presetClass="entr" presetSubtype="0" decel="100000" fill="hold" grpId="0" nodeType="withEffect">
                                  <p:stCondLst>
                                    <p:cond delay="0"/>
                                  </p:stCondLst>
                                  <p:childTnLst>
                                    <p:set>
                                      <p:cBhvr>
                                        <p:cTn id="63" dur="1" fill="hold">
                                          <p:stCondLst>
                                            <p:cond delay="0"/>
                                          </p:stCondLst>
                                        </p:cTn>
                                        <p:tgtEl>
                                          <p:spTgt spid="53"/>
                                        </p:tgtEl>
                                        <p:attrNameLst>
                                          <p:attrName>style.visibility</p:attrName>
                                        </p:attrNameLst>
                                      </p:cBhvr>
                                      <p:to>
                                        <p:strVal val="visible"/>
                                      </p:to>
                                    </p:set>
                                    <p:anim calcmode="lin" valueType="num">
                                      <p:cBhvr>
                                        <p:cTn id="64" dur="500" fill="hold"/>
                                        <p:tgtEl>
                                          <p:spTgt spid="53"/>
                                        </p:tgtEl>
                                        <p:attrNameLst>
                                          <p:attrName>ppt_w</p:attrName>
                                        </p:attrNameLst>
                                      </p:cBhvr>
                                      <p:tavLst>
                                        <p:tav tm="0">
                                          <p:val>
                                            <p:fltVal val="0"/>
                                          </p:val>
                                        </p:tav>
                                        <p:tav tm="100000">
                                          <p:val>
                                            <p:strVal val="#ppt_w"/>
                                          </p:val>
                                        </p:tav>
                                      </p:tavLst>
                                    </p:anim>
                                    <p:anim calcmode="lin" valueType="num">
                                      <p:cBhvr>
                                        <p:cTn id="65" dur="500" fill="hold"/>
                                        <p:tgtEl>
                                          <p:spTgt spid="53"/>
                                        </p:tgtEl>
                                        <p:attrNameLst>
                                          <p:attrName>ppt_h</p:attrName>
                                        </p:attrNameLst>
                                      </p:cBhvr>
                                      <p:tavLst>
                                        <p:tav tm="0">
                                          <p:val>
                                            <p:fltVal val="0"/>
                                          </p:val>
                                        </p:tav>
                                        <p:tav tm="100000">
                                          <p:val>
                                            <p:strVal val="#ppt_h"/>
                                          </p:val>
                                        </p:tav>
                                      </p:tavLst>
                                    </p:anim>
                                    <p:anim calcmode="lin" valueType="num">
                                      <p:cBhvr>
                                        <p:cTn id="66" dur="500" fill="hold"/>
                                        <p:tgtEl>
                                          <p:spTgt spid="53"/>
                                        </p:tgtEl>
                                        <p:attrNameLst>
                                          <p:attrName>style.rotation</p:attrName>
                                        </p:attrNameLst>
                                      </p:cBhvr>
                                      <p:tavLst>
                                        <p:tav tm="0">
                                          <p:val>
                                            <p:fltVal val="360"/>
                                          </p:val>
                                        </p:tav>
                                        <p:tav tm="100000">
                                          <p:val>
                                            <p:fltVal val="0"/>
                                          </p:val>
                                        </p:tav>
                                      </p:tavLst>
                                    </p:anim>
                                    <p:animEffect transition="in" filter="fade">
                                      <p:cBhvr>
                                        <p:cTn id="67" dur="500"/>
                                        <p:tgtEl>
                                          <p:spTgt spid="53"/>
                                        </p:tgtEl>
                                      </p:cBhvr>
                                    </p:animEffect>
                                  </p:childTnLst>
                                </p:cTn>
                              </p:par>
                              <p:par>
                                <p:cTn id="68" presetID="49" presetClass="entr" presetSubtype="0" decel="100000" fill="hold" grpId="0" nodeType="withEffect">
                                  <p:stCondLst>
                                    <p:cond delay="0"/>
                                  </p:stCondLst>
                                  <p:childTnLst>
                                    <p:set>
                                      <p:cBhvr>
                                        <p:cTn id="69" dur="1" fill="hold">
                                          <p:stCondLst>
                                            <p:cond delay="0"/>
                                          </p:stCondLst>
                                        </p:cTn>
                                        <p:tgtEl>
                                          <p:spTgt spid="54"/>
                                        </p:tgtEl>
                                        <p:attrNameLst>
                                          <p:attrName>style.visibility</p:attrName>
                                        </p:attrNameLst>
                                      </p:cBhvr>
                                      <p:to>
                                        <p:strVal val="visible"/>
                                      </p:to>
                                    </p:set>
                                    <p:anim calcmode="lin" valueType="num">
                                      <p:cBhvr>
                                        <p:cTn id="70" dur="500" fill="hold"/>
                                        <p:tgtEl>
                                          <p:spTgt spid="54"/>
                                        </p:tgtEl>
                                        <p:attrNameLst>
                                          <p:attrName>ppt_w</p:attrName>
                                        </p:attrNameLst>
                                      </p:cBhvr>
                                      <p:tavLst>
                                        <p:tav tm="0">
                                          <p:val>
                                            <p:fltVal val="0"/>
                                          </p:val>
                                        </p:tav>
                                        <p:tav tm="100000">
                                          <p:val>
                                            <p:strVal val="#ppt_w"/>
                                          </p:val>
                                        </p:tav>
                                      </p:tavLst>
                                    </p:anim>
                                    <p:anim calcmode="lin" valueType="num">
                                      <p:cBhvr>
                                        <p:cTn id="71" dur="500" fill="hold"/>
                                        <p:tgtEl>
                                          <p:spTgt spid="54"/>
                                        </p:tgtEl>
                                        <p:attrNameLst>
                                          <p:attrName>ppt_h</p:attrName>
                                        </p:attrNameLst>
                                      </p:cBhvr>
                                      <p:tavLst>
                                        <p:tav tm="0">
                                          <p:val>
                                            <p:fltVal val="0"/>
                                          </p:val>
                                        </p:tav>
                                        <p:tav tm="100000">
                                          <p:val>
                                            <p:strVal val="#ppt_h"/>
                                          </p:val>
                                        </p:tav>
                                      </p:tavLst>
                                    </p:anim>
                                    <p:anim calcmode="lin" valueType="num">
                                      <p:cBhvr>
                                        <p:cTn id="72" dur="500" fill="hold"/>
                                        <p:tgtEl>
                                          <p:spTgt spid="54"/>
                                        </p:tgtEl>
                                        <p:attrNameLst>
                                          <p:attrName>style.rotation</p:attrName>
                                        </p:attrNameLst>
                                      </p:cBhvr>
                                      <p:tavLst>
                                        <p:tav tm="0">
                                          <p:val>
                                            <p:fltVal val="360"/>
                                          </p:val>
                                        </p:tav>
                                        <p:tav tm="100000">
                                          <p:val>
                                            <p:fltVal val="0"/>
                                          </p:val>
                                        </p:tav>
                                      </p:tavLst>
                                    </p:anim>
                                    <p:animEffect transition="in" filter="fade">
                                      <p:cBhvr>
                                        <p:cTn id="7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9" grpId="0" animBg="1"/>
      <p:bldP spid="44" grpId="0" animBg="1"/>
      <p:bldP spid="45" grpId="0" animBg="1"/>
      <p:bldP spid="48" grpId="0" animBg="1"/>
      <p:bldP spid="53" grpId="0" animBg="1"/>
      <p:bldP spid="5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310313" y="1895475"/>
            <a:ext cx="3294062" cy="1131888"/>
            <a:chOff x="4786313" y="1895475"/>
            <a:chExt cx="3294062" cy="1131888"/>
          </a:xfrm>
        </p:grpSpPr>
        <p:sp>
          <p:nvSpPr>
            <p:cNvPr id="51" name="矩形 50"/>
            <p:cNvSpPr/>
            <p:nvPr/>
          </p:nvSpPr>
          <p:spPr>
            <a:xfrm>
              <a:off x="4786313" y="2254250"/>
              <a:ext cx="3294062" cy="773113"/>
            </a:xfrm>
            <a:prstGeom prst="rect">
              <a:avLst/>
            </a:prstGeom>
            <a:gradFill>
              <a:gsLst>
                <a:gs pos="0">
                  <a:srgbClr val="7E5F4A"/>
                </a:gs>
                <a:gs pos="25000">
                  <a:srgbClr val="E7CB98"/>
                </a:gs>
                <a:gs pos="65000">
                  <a:srgbClr val="7E5F4A"/>
                </a:gs>
              </a:gsLst>
              <a:lin ang="16200000" scaled="1"/>
            </a:gradFill>
            <a:ln w="25400" cap="flat" cmpd="sng" algn="ctr">
              <a:noFill/>
              <a:prstDash val="solid"/>
            </a:ln>
            <a:effectLst/>
          </p:spPr>
          <p:txBody>
            <a:bodyPr anchor="ctr"/>
            <a:lstStyle/>
            <a:p>
              <a:pPr algn="just">
                <a:lnSpc>
                  <a:spcPct val="130000"/>
                </a:lnSpc>
                <a:defRPr/>
              </a:pPr>
              <a:endParaRPr lang="zh-CN" altLang="en-US" sz="1350" kern="0">
                <a:solidFill>
                  <a:sysClr val="window" lastClr="FFFFFF"/>
                </a:solidFill>
                <a:latin typeface="Calibri"/>
                <a:ea typeface="宋体"/>
              </a:endParaRPr>
            </a:p>
          </p:txBody>
        </p:sp>
        <p:sp>
          <p:nvSpPr>
            <p:cNvPr id="49" name="任意多边形 48"/>
            <p:cNvSpPr/>
            <p:nvPr/>
          </p:nvSpPr>
          <p:spPr>
            <a:xfrm>
              <a:off x="4881563" y="2362200"/>
              <a:ext cx="3103562" cy="557213"/>
            </a:xfrm>
            <a:custGeom>
              <a:avLst/>
              <a:gdLst>
                <a:gd name="connsiteX0" fmla="*/ 216817 w 3104014"/>
                <a:gd name="connsiteY0" fmla="*/ 0 h 557548"/>
                <a:gd name="connsiteX1" fmla="*/ 2844907 w 3104014"/>
                <a:gd name="connsiteY1" fmla="*/ 0 h 557548"/>
                <a:gd name="connsiteX2" fmla="*/ 2844907 w 3104014"/>
                <a:gd name="connsiteY2" fmla="*/ 171766 h 557548"/>
                <a:gd name="connsiteX3" fmla="*/ 3104014 w 3104014"/>
                <a:gd name="connsiteY3" fmla="*/ 278774 h 557548"/>
                <a:gd name="connsiteX4" fmla="*/ 2844907 w 3104014"/>
                <a:gd name="connsiteY4" fmla="*/ 385782 h 557548"/>
                <a:gd name="connsiteX5" fmla="*/ 2844907 w 3104014"/>
                <a:gd name="connsiteY5" fmla="*/ 557548 h 557548"/>
                <a:gd name="connsiteX6" fmla="*/ 216817 w 3104014"/>
                <a:gd name="connsiteY6" fmla="*/ 557548 h 557548"/>
                <a:gd name="connsiteX7" fmla="*/ 216817 w 3104014"/>
                <a:gd name="connsiteY7" fmla="*/ 368317 h 557548"/>
                <a:gd name="connsiteX8" fmla="*/ 0 w 3104014"/>
                <a:gd name="connsiteY8" fmla="*/ 278774 h 557548"/>
                <a:gd name="connsiteX9" fmla="*/ 216817 w 3104014"/>
                <a:gd name="connsiteY9" fmla="*/ 189232 h 557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4014" h="557548">
                  <a:moveTo>
                    <a:pt x="216817" y="0"/>
                  </a:moveTo>
                  <a:lnTo>
                    <a:pt x="2844907" y="0"/>
                  </a:lnTo>
                  <a:lnTo>
                    <a:pt x="2844907" y="171766"/>
                  </a:lnTo>
                  <a:lnTo>
                    <a:pt x="3104014" y="278774"/>
                  </a:lnTo>
                  <a:lnTo>
                    <a:pt x="2844907" y="385782"/>
                  </a:lnTo>
                  <a:lnTo>
                    <a:pt x="2844907" y="557548"/>
                  </a:lnTo>
                  <a:lnTo>
                    <a:pt x="216817" y="557548"/>
                  </a:lnTo>
                  <a:lnTo>
                    <a:pt x="216817" y="368317"/>
                  </a:lnTo>
                  <a:lnTo>
                    <a:pt x="0" y="278774"/>
                  </a:lnTo>
                  <a:lnTo>
                    <a:pt x="216817" y="18923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0" rIns="360000" anchor="ctr"/>
            <a:lstStyle/>
            <a:p>
              <a:pPr algn="just">
                <a:lnSpc>
                  <a:spcPct val="130000"/>
                </a:lnSpc>
                <a:defRPr/>
              </a:pPr>
              <a:r>
                <a:rPr lang="zh-CN" altLang="en-US" sz="1300" dirty="0">
                  <a:solidFill>
                    <a:schemeClr val="tx1">
                      <a:lumMod val="65000"/>
                      <a:lumOff val="35000"/>
                    </a:schemeClr>
                  </a:solidFill>
                  <a:latin typeface="幼圆" panose="02010509060101010101" pitchFamily="49" charset="-122"/>
                  <a:ea typeface="幼圆" panose="02010509060101010101" pitchFamily="49" charset="-122"/>
                </a:rPr>
                <a:t>点击此处输入文本内容</a:t>
              </a:r>
            </a:p>
          </p:txBody>
        </p:sp>
        <p:sp>
          <p:nvSpPr>
            <p:cNvPr id="54" name="椭圆 53"/>
            <p:cNvSpPr/>
            <p:nvPr/>
          </p:nvSpPr>
          <p:spPr>
            <a:xfrm>
              <a:off x="4889371" y="2293845"/>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55" name="椭圆 54"/>
            <p:cNvSpPr/>
            <p:nvPr/>
          </p:nvSpPr>
          <p:spPr>
            <a:xfrm>
              <a:off x="4889371" y="2883793"/>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56" name="椭圆 55"/>
            <p:cNvSpPr/>
            <p:nvPr/>
          </p:nvSpPr>
          <p:spPr>
            <a:xfrm>
              <a:off x="7865045" y="2293845"/>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57" name="椭圆 56"/>
            <p:cNvSpPr/>
            <p:nvPr/>
          </p:nvSpPr>
          <p:spPr>
            <a:xfrm>
              <a:off x="7865045" y="2883793"/>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77" name="弧形 76"/>
            <p:cNvSpPr/>
            <p:nvPr/>
          </p:nvSpPr>
          <p:spPr>
            <a:xfrm flipH="1">
              <a:off x="4949825" y="1906588"/>
              <a:ext cx="33338" cy="941387"/>
            </a:xfrm>
            <a:prstGeom prst="arc">
              <a:avLst/>
            </a:prstGeom>
            <a:noFill/>
            <a:ln w="38100" cap="flat" cmpd="sng" algn="ctr">
              <a:solidFill>
                <a:sysClr val="window" lastClr="FFFFFF">
                  <a:lumMod val="50000"/>
                </a:sysClr>
              </a:solidFill>
              <a:prstDash val="solid"/>
            </a:ln>
            <a:effectLst/>
          </p:spPr>
          <p:txBody>
            <a:bodyPr anchor="ctr"/>
            <a:lstStyle/>
            <a:p>
              <a:pPr algn="ctr">
                <a:defRPr/>
              </a:pPr>
              <a:endParaRPr lang="en-US" sz="1350" kern="0">
                <a:solidFill>
                  <a:sysClr val="windowText" lastClr="000000"/>
                </a:solidFill>
                <a:latin typeface="Calibri"/>
              </a:endParaRPr>
            </a:p>
          </p:txBody>
        </p:sp>
        <p:sp>
          <p:nvSpPr>
            <p:cNvPr id="78" name="弧形 77"/>
            <p:cNvSpPr/>
            <p:nvPr/>
          </p:nvSpPr>
          <p:spPr>
            <a:xfrm flipH="1">
              <a:off x="7929563" y="1895475"/>
              <a:ext cx="34925" cy="982663"/>
            </a:xfrm>
            <a:prstGeom prst="arc">
              <a:avLst/>
            </a:prstGeom>
            <a:noFill/>
            <a:ln w="38100" cap="flat" cmpd="sng" algn="ctr">
              <a:solidFill>
                <a:sysClr val="window" lastClr="FFFFFF">
                  <a:lumMod val="50000"/>
                </a:sysClr>
              </a:solidFill>
              <a:prstDash val="solid"/>
            </a:ln>
            <a:effectLst/>
          </p:spPr>
          <p:txBody>
            <a:bodyPr anchor="ctr"/>
            <a:lstStyle/>
            <a:p>
              <a:pPr algn="ctr">
                <a:defRPr/>
              </a:pPr>
              <a:endParaRPr lang="en-US" sz="1350" kern="0">
                <a:solidFill>
                  <a:sysClr val="windowText" lastClr="000000"/>
                </a:solidFill>
                <a:latin typeface="Calibri"/>
              </a:endParaRPr>
            </a:p>
          </p:txBody>
        </p:sp>
      </p:grpSp>
      <p:sp>
        <p:nvSpPr>
          <p:cNvPr id="80" name="TextBox 79"/>
          <p:cNvSpPr txBox="1"/>
          <p:nvPr/>
        </p:nvSpPr>
        <p:spPr>
          <a:xfrm>
            <a:off x="6634164" y="2390776"/>
            <a:ext cx="522287" cy="500063"/>
          </a:xfrm>
          <a:prstGeom prst="rect">
            <a:avLst/>
          </a:prstGeom>
          <a:noFill/>
        </p:spPr>
        <p:txBody>
          <a:bodyPr lIns="0" tIns="0" rIns="0" bIns="0" anchor="ct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lnSpc>
                <a:spcPct val="100000"/>
              </a:lnSpc>
              <a:defRPr/>
            </a:pPr>
            <a:r>
              <a:rPr lang="en-US" altLang="zh-CN" sz="3300" dirty="0">
                <a:solidFill>
                  <a:schemeClr val="tx1">
                    <a:lumMod val="75000"/>
                    <a:lumOff val="25000"/>
                  </a:schemeClr>
                </a:solidFill>
                <a:effectLst>
                  <a:outerShdw dist="38100" dir="5400000" algn="t" rotWithShape="0">
                    <a:sysClr val="window" lastClr="FFFFFF">
                      <a:alpha val="40000"/>
                    </a:sysClr>
                  </a:outerShdw>
                </a:effectLst>
              </a:rPr>
              <a:t>01</a:t>
            </a:r>
            <a:endParaRPr lang="zh-CN" altLang="en-US" sz="3300" dirty="0">
              <a:solidFill>
                <a:schemeClr val="tx1">
                  <a:lumMod val="75000"/>
                  <a:lumOff val="25000"/>
                </a:schemeClr>
              </a:solidFill>
              <a:effectLst>
                <a:outerShdw dist="38100" dir="5400000" algn="t" rotWithShape="0">
                  <a:sysClr val="window" lastClr="FFFFFF">
                    <a:alpha val="40000"/>
                  </a:sysClr>
                </a:outerShdw>
              </a:effectLst>
            </a:endParaRPr>
          </a:p>
        </p:txBody>
      </p:sp>
      <p:grpSp>
        <p:nvGrpSpPr>
          <p:cNvPr id="4" name="组合 3"/>
          <p:cNvGrpSpPr/>
          <p:nvPr/>
        </p:nvGrpSpPr>
        <p:grpSpPr>
          <a:xfrm>
            <a:off x="6310313" y="2940050"/>
            <a:ext cx="3294062" cy="1104900"/>
            <a:chOff x="4786313" y="2940050"/>
            <a:chExt cx="3294062" cy="1104900"/>
          </a:xfrm>
        </p:grpSpPr>
        <p:sp>
          <p:nvSpPr>
            <p:cNvPr id="59" name="矩形 58"/>
            <p:cNvSpPr/>
            <p:nvPr/>
          </p:nvSpPr>
          <p:spPr>
            <a:xfrm>
              <a:off x="4786313" y="3273425"/>
              <a:ext cx="3294062" cy="771525"/>
            </a:xfrm>
            <a:prstGeom prst="rect">
              <a:avLst/>
            </a:prstGeom>
            <a:gradFill>
              <a:gsLst>
                <a:gs pos="0">
                  <a:srgbClr val="7E5F4A"/>
                </a:gs>
                <a:gs pos="26000">
                  <a:srgbClr val="E7CB98"/>
                </a:gs>
                <a:gs pos="99213">
                  <a:srgbClr val="7E5F4A"/>
                </a:gs>
                <a:gs pos="63000">
                  <a:srgbClr val="7E5F4A"/>
                </a:gs>
              </a:gsLst>
              <a:lin ang="16200000" scaled="1"/>
            </a:gra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50" name="任意多边形 49"/>
            <p:cNvSpPr/>
            <p:nvPr/>
          </p:nvSpPr>
          <p:spPr>
            <a:xfrm>
              <a:off x="4881563" y="3379788"/>
              <a:ext cx="3103562" cy="558800"/>
            </a:xfrm>
            <a:custGeom>
              <a:avLst/>
              <a:gdLst>
                <a:gd name="connsiteX0" fmla="*/ 216817 w 3104014"/>
                <a:gd name="connsiteY0" fmla="*/ 0 h 557547"/>
                <a:gd name="connsiteX1" fmla="*/ 2844907 w 3104014"/>
                <a:gd name="connsiteY1" fmla="*/ 0 h 557547"/>
                <a:gd name="connsiteX2" fmla="*/ 2844907 w 3104014"/>
                <a:gd name="connsiteY2" fmla="*/ 171765 h 557547"/>
                <a:gd name="connsiteX3" fmla="*/ 3104014 w 3104014"/>
                <a:gd name="connsiteY3" fmla="*/ 278773 h 557547"/>
                <a:gd name="connsiteX4" fmla="*/ 2844907 w 3104014"/>
                <a:gd name="connsiteY4" fmla="*/ 385781 h 557547"/>
                <a:gd name="connsiteX5" fmla="*/ 2844907 w 3104014"/>
                <a:gd name="connsiteY5" fmla="*/ 557547 h 557547"/>
                <a:gd name="connsiteX6" fmla="*/ 216817 w 3104014"/>
                <a:gd name="connsiteY6" fmla="*/ 557547 h 557547"/>
                <a:gd name="connsiteX7" fmla="*/ 216817 w 3104014"/>
                <a:gd name="connsiteY7" fmla="*/ 368316 h 557547"/>
                <a:gd name="connsiteX8" fmla="*/ 0 w 3104014"/>
                <a:gd name="connsiteY8" fmla="*/ 278773 h 557547"/>
                <a:gd name="connsiteX9" fmla="*/ 216817 w 3104014"/>
                <a:gd name="connsiteY9" fmla="*/ 189231 h 557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4014" h="557547">
                  <a:moveTo>
                    <a:pt x="216817" y="0"/>
                  </a:moveTo>
                  <a:lnTo>
                    <a:pt x="2844907" y="0"/>
                  </a:lnTo>
                  <a:lnTo>
                    <a:pt x="2844907" y="171765"/>
                  </a:lnTo>
                  <a:lnTo>
                    <a:pt x="3104014" y="278773"/>
                  </a:lnTo>
                  <a:lnTo>
                    <a:pt x="2844907" y="385781"/>
                  </a:lnTo>
                  <a:lnTo>
                    <a:pt x="2844907" y="557547"/>
                  </a:lnTo>
                  <a:lnTo>
                    <a:pt x="216817" y="557547"/>
                  </a:lnTo>
                  <a:lnTo>
                    <a:pt x="216817" y="368316"/>
                  </a:lnTo>
                  <a:lnTo>
                    <a:pt x="0" y="278773"/>
                  </a:lnTo>
                  <a:lnTo>
                    <a:pt x="216817" y="18923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0" rIns="360000" anchor="ctr"/>
            <a:lstStyle/>
            <a:p>
              <a:pPr algn="just">
                <a:lnSpc>
                  <a:spcPct val="130000"/>
                </a:lnSpc>
                <a:defRPr/>
              </a:pPr>
              <a:r>
                <a:rPr lang="zh-CN" altLang="en-US" sz="1300" dirty="0">
                  <a:solidFill>
                    <a:schemeClr val="tx1">
                      <a:lumMod val="65000"/>
                      <a:lumOff val="35000"/>
                    </a:schemeClr>
                  </a:solidFill>
                  <a:latin typeface="幼圆" panose="02010509060101010101" pitchFamily="49" charset="-122"/>
                  <a:ea typeface="幼圆" panose="02010509060101010101" pitchFamily="49" charset="-122"/>
                </a:rPr>
                <a:t>点击此处输入文本内容</a:t>
              </a:r>
            </a:p>
          </p:txBody>
        </p:sp>
        <p:sp>
          <p:nvSpPr>
            <p:cNvPr id="62" name="椭圆 61"/>
            <p:cNvSpPr/>
            <p:nvPr/>
          </p:nvSpPr>
          <p:spPr>
            <a:xfrm>
              <a:off x="4889371" y="3296212"/>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63" name="椭圆 62"/>
            <p:cNvSpPr/>
            <p:nvPr/>
          </p:nvSpPr>
          <p:spPr>
            <a:xfrm>
              <a:off x="4889371" y="3902636"/>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64" name="椭圆 63"/>
            <p:cNvSpPr/>
            <p:nvPr/>
          </p:nvSpPr>
          <p:spPr>
            <a:xfrm>
              <a:off x="7865045" y="3312688"/>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65" name="椭圆 64"/>
            <p:cNvSpPr/>
            <p:nvPr/>
          </p:nvSpPr>
          <p:spPr>
            <a:xfrm>
              <a:off x="7865045" y="3902636"/>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72" name="弧形 71"/>
            <p:cNvSpPr/>
            <p:nvPr/>
          </p:nvSpPr>
          <p:spPr>
            <a:xfrm flipH="1">
              <a:off x="4949825" y="2960688"/>
              <a:ext cx="38100" cy="774700"/>
            </a:xfrm>
            <a:prstGeom prst="arc">
              <a:avLst/>
            </a:prstGeom>
            <a:noFill/>
            <a:ln w="38100" cap="flat" cmpd="sng" algn="ctr">
              <a:solidFill>
                <a:sysClr val="window" lastClr="FFFFFF">
                  <a:lumMod val="50000"/>
                </a:sysClr>
              </a:solidFill>
              <a:prstDash val="solid"/>
            </a:ln>
            <a:effectLst/>
          </p:spPr>
          <p:txBody>
            <a:bodyPr anchor="ctr"/>
            <a:lstStyle/>
            <a:p>
              <a:pPr algn="ctr">
                <a:defRPr/>
              </a:pPr>
              <a:endParaRPr lang="en-US" sz="1350" kern="0">
                <a:solidFill>
                  <a:sysClr val="windowText" lastClr="000000"/>
                </a:solidFill>
                <a:latin typeface="Calibri"/>
              </a:endParaRPr>
            </a:p>
          </p:txBody>
        </p:sp>
        <p:sp>
          <p:nvSpPr>
            <p:cNvPr id="73" name="弧形 72"/>
            <p:cNvSpPr/>
            <p:nvPr/>
          </p:nvSpPr>
          <p:spPr>
            <a:xfrm flipH="1">
              <a:off x="7929563" y="2940050"/>
              <a:ext cx="34925" cy="879475"/>
            </a:xfrm>
            <a:prstGeom prst="arc">
              <a:avLst/>
            </a:prstGeom>
            <a:noFill/>
            <a:ln w="38100" cap="flat" cmpd="sng" algn="ctr">
              <a:solidFill>
                <a:sysClr val="window" lastClr="FFFFFF">
                  <a:lumMod val="50000"/>
                </a:sysClr>
              </a:solidFill>
              <a:prstDash val="solid"/>
            </a:ln>
            <a:effectLst/>
          </p:spPr>
          <p:txBody>
            <a:bodyPr anchor="ctr"/>
            <a:lstStyle/>
            <a:p>
              <a:pPr algn="ctr">
                <a:defRPr/>
              </a:pPr>
              <a:endParaRPr lang="en-US" sz="1350" kern="0">
                <a:solidFill>
                  <a:sysClr val="windowText" lastClr="000000"/>
                </a:solidFill>
                <a:latin typeface="Calibri"/>
              </a:endParaRPr>
            </a:p>
          </p:txBody>
        </p:sp>
        <p:sp>
          <p:nvSpPr>
            <p:cNvPr id="87" name="TextBox 86"/>
            <p:cNvSpPr txBox="1"/>
            <p:nvPr/>
          </p:nvSpPr>
          <p:spPr>
            <a:xfrm>
              <a:off x="5110163" y="3408363"/>
              <a:ext cx="522287" cy="501650"/>
            </a:xfrm>
            <a:prstGeom prst="rect">
              <a:avLst/>
            </a:prstGeom>
            <a:noFill/>
          </p:spPr>
          <p:txBody>
            <a:bodyPr lIns="0" tIns="0" rIns="0" bIns="0" anchor="ct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lnSpc>
                  <a:spcPct val="100000"/>
                </a:lnSpc>
                <a:defRPr/>
              </a:pPr>
              <a:r>
                <a:rPr lang="en-US" altLang="zh-CN" sz="3300" dirty="0">
                  <a:solidFill>
                    <a:schemeClr val="tx1">
                      <a:lumMod val="75000"/>
                      <a:lumOff val="25000"/>
                    </a:schemeClr>
                  </a:solidFill>
                  <a:effectLst>
                    <a:outerShdw dist="38100" dir="5400000" algn="t" rotWithShape="0">
                      <a:sysClr val="window" lastClr="FFFFFF">
                        <a:alpha val="40000"/>
                      </a:sysClr>
                    </a:outerShdw>
                  </a:effectLst>
                </a:rPr>
                <a:t>02</a:t>
              </a:r>
              <a:endParaRPr lang="zh-CN" altLang="en-US" sz="3300" dirty="0">
                <a:solidFill>
                  <a:schemeClr val="tx1">
                    <a:lumMod val="75000"/>
                    <a:lumOff val="25000"/>
                  </a:schemeClr>
                </a:solidFill>
                <a:effectLst>
                  <a:outerShdw dist="38100" dir="5400000" algn="t" rotWithShape="0">
                    <a:sysClr val="window" lastClr="FFFFFF">
                      <a:alpha val="40000"/>
                    </a:sysClr>
                  </a:outerShdw>
                </a:effectLst>
              </a:endParaRPr>
            </a:p>
          </p:txBody>
        </p:sp>
      </p:grpSp>
      <p:grpSp>
        <p:nvGrpSpPr>
          <p:cNvPr id="6" name="组合 5"/>
          <p:cNvGrpSpPr/>
          <p:nvPr/>
        </p:nvGrpSpPr>
        <p:grpSpPr>
          <a:xfrm>
            <a:off x="6310313" y="3968751"/>
            <a:ext cx="3294062" cy="1095375"/>
            <a:chOff x="4786313" y="3968750"/>
            <a:chExt cx="3294062" cy="1095375"/>
          </a:xfrm>
        </p:grpSpPr>
        <p:sp>
          <p:nvSpPr>
            <p:cNvPr id="67" name="矩形 66"/>
            <p:cNvSpPr/>
            <p:nvPr/>
          </p:nvSpPr>
          <p:spPr>
            <a:xfrm>
              <a:off x="4786313" y="4291013"/>
              <a:ext cx="3294062" cy="773112"/>
            </a:xfrm>
            <a:prstGeom prst="rect">
              <a:avLst/>
            </a:prstGeom>
            <a:gradFill>
              <a:gsLst>
                <a:gs pos="0">
                  <a:srgbClr val="7E5F4A"/>
                </a:gs>
                <a:gs pos="48000">
                  <a:srgbClr val="E7CB98"/>
                </a:gs>
                <a:gs pos="82000">
                  <a:srgbClr val="7E5F4A"/>
                </a:gs>
              </a:gsLst>
              <a:lin ang="16200000" scaled="1"/>
            </a:gra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52" name="任意多边形 51"/>
            <p:cNvSpPr/>
            <p:nvPr/>
          </p:nvSpPr>
          <p:spPr>
            <a:xfrm>
              <a:off x="4881563" y="4398963"/>
              <a:ext cx="3103562" cy="557212"/>
            </a:xfrm>
            <a:custGeom>
              <a:avLst/>
              <a:gdLst>
                <a:gd name="connsiteX0" fmla="*/ 216817 w 3104014"/>
                <a:gd name="connsiteY0" fmla="*/ 0 h 557547"/>
                <a:gd name="connsiteX1" fmla="*/ 2844907 w 3104014"/>
                <a:gd name="connsiteY1" fmla="*/ 0 h 557547"/>
                <a:gd name="connsiteX2" fmla="*/ 2844907 w 3104014"/>
                <a:gd name="connsiteY2" fmla="*/ 171765 h 557547"/>
                <a:gd name="connsiteX3" fmla="*/ 3104014 w 3104014"/>
                <a:gd name="connsiteY3" fmla="*/ 278774 h 557547"/>
                <a:gd name="connsiteX4" fmla="*/ 2844907 w 3104014"/>
                <a:gd name="connsiteY4" fmla="*/ 385782 h 557547"/>
                <a:gd name="connsiteX5" fmla="*/ 2844907 w 3104014"/>
                <a:gd name="connsiteY5" fmla="*/ 557547 h 557547"/>
                <a:gd name="connsiteX6" fmla="*/ 216817 w 3104014"/>
                <a:gd name="connsiteY6" fmla="*/ 557547 h 557547"/>
                <a:gd name="connsiteX7" fmla="*/ 216817 w 3104014"/>
                <a:gd name="connsiteY7" fmla="*/ 368316 h 557547"/>
                <a:gd name="connsiteX8" fmla="*/ 0 w 3104014"/>
                <a:gd name="connsiteY8" fmla="*/ 278774 h 557547"/>
                <a:gd name="connsiteX9" fmla="*/ 216817 w 3104014"/>
                <a:gd name="connsiteY9" fmla="*/ 189231 h 557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4014" h="557547">
                  <a:moveTo>
                    <a:pt x="216817" y="0"/>
                  </a:moveTo>
                  <a:lnTo>
                    <a:pt x="2844907" y="0"/>
                  </a:lnTo>
                  <a:lnTo>
                    <a:pt x="2844907" y="171765"/>
                  </a:lnTo>
                  <a:lnTo>
                    <a:pt x="3104014" y="278774"/>
                  </a:lnTo>
                  <a:lnTo>
                    <a:pt x="2844907" y="385782"/>
                  </a:lnTo>
                  <a:lnTo>
                    <a:pt x="2844907" y="557547"/>
                  </a:lnTo>
                  <a:lnTo>
                    <a:pt x="216817" y="557547"/>
                  </a:lnTo>
                  <a:lnTo>
                    <a:pt x="216817" y="368316"/>
                  </a:lnTo>
                  <a:lnTo>
                    <a:pt x="0" y="278774"/>
                  </a:lnTo>
                  <a:lnTo>
                    <a:pt x="216817" y="18923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0" rIns="360000" anchor="ctr"/>
            <a:lstStyle/>
            <a:p>
              <a:pPr algn="just">
                <a:lnSpc>
                  <a:spcPct val="130000"/>
                </a:lnSpc>
                <a:defRPr/>
              </a:pPr>
              <a:r>
                <a:rPr lang="zh-CN" altLang="en-US" sz="1300" dirty="0">
                  <a:solidFill>
                    <a:schemeClr val="tx1">
                      <a:lumMod val="65000"/>
                      <a:lumOff val="35000"/>
                    </a:schemeClr>
                  </a:solidFill>
                  <a:latin typeface="幼圆" panose="02010509060101010101" pitchFamily="49" charset="-122"/>
                  <a:ea typeface="幼圆" panose="02010509060101010101" pitchFamily="49" charset="-122"/>
                </a:rPr>
                <a:t>点击此处输入文本内容</a:t>
              </a:r>
            </a:p>
          </p:txBody>
        </p:sp>
        <p:sp>
          <p:nvSpPr>
            <p:cNvPr id="70" name="椭圆 69"/>
            <p:cNvSpPr/>
            <p:nvPr/>
          </p:nvSpPr>
          <p:spPr>
            <a:xfrm>
              <a:off x="4889371" y="4296660"/>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71" name="椭圆 70"/>
            <p:cNvSpPr/>
            <p:nvPr/>
          </p:nvSpPr>
          <p:spPr>
            <a:xfrm>
              <a:off x="7865045" y="4296660"/>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74" name="弧形 73"/>
            <p:cNvSpPr/>
            <p:nvPr/>
          </p:nvSpPr>
          <p:spPr>
            <a:xfrm flipH="1">
              <a:off x="4949825" y="3976688"/>
              <a:ext cx="38100" cy="774700"/>
            </a:xfrm>
            <a:prstGeom prst="arc">
              <a:avLst/>
            </a:prstGeom>
            <a:noFill/>
            <a:ln w="38100" cap="flat" cmpd="sng" algn="ctr">
              <a:solidFill>
                <a:sysClr val="window" lastClr="FFFFFF">
                  <a:lumMod val="50000"/>
                </a:sysClr>
              </a:solidFill>
              <a:prstDash val="solid"/>
            </a:ln>
            <a:effectLst/>
          </p:spPr>
          <p:txBody>
            <a:bodyPr anchor="ctr"/>
            <a:lstStyle/>
            <a:p>
              <a:pPr algn="ctr">
                <a:defRPr/>
              </a:pPr>
              <a:endParaRPr lang="en-US" sz="1350" kern="0">
                <a:solidFill>
                  <a:sysClr val="windowText" lastClr="000000"/>
                </a:solidFill>
                <a:latin typeface="Calibri"/>
              </a:endParaRPr>
            </a:p>
          </p:txBody>
        </p:sp>
        <p:sp>
          <p:nvSpPr>
            <p:cNvPr id="75" name="弧形 74"/>
            <p:cNvSpPr/>
            <p:nvPr/>
          </p:nvSpPr>
          <p:spPr>
            <a:xfrm flipH="1">
              <a:off x="7929563" y="3968750"/>
              <a:ext cx="38100" cy="774700"/>
            </a:xfrm>
            <a:prstGeom prst="arc">
              <a:avLst/>
            </a:prstGeom>
            <a:noFill/>
            <a:ln w="38100" cap="flat" cmpd="sng" algn="ctr">
              <a:solidFill>
                <a:sysClr val="window" lastClr="FFFFFF">
                  <a:lumMod val="50000"/>
                </a:sysClr>
              </a:solidFill>
              <a:prstDash val="solid"/>
            </a:ln>
            <a:effectLst/>
          </p:spPr>
          <p:txBody>
            <a:bodyPr anchor="ctr"/>
            <a:lstStyle/>
            <a:p>
              <a:pPr algn="ctr">
                <a:defRPr/>
              </a:pPr>
              <a:endParaRPr lang="en-US" sz="1350" kern="0">
                <a:solidFill>
                  <a:sysClr val="windowText" lastClr="000000"/>
                </a:solidFill>
                <a:latin typeface="Calibri"/>
              </a:endParaRPr>
            </a:p>
          </p:txBody>
        </p:sp>
        <p:sp>
          <p:nvSpPr>
            <p:cNvPr id="89" name="TextBox 88"/>
            <p:cNvSpPr txBox="1"/>
            <p:nvPr/>
          </p:nvSpPr>
          <p:spPr>
            <a:xfrm>
              <a:off x="5110163" y="4427538"/>
              <a:ext cx="522287" cy="500062"/>
            </a:xfrm>
            <a:prstGeom prst="rect">
              <a:avLst/>
            </a:prstGeom>
            <a:noFill/>
          </p:spPr>
          <p:txBody>
            <a:bodyPr lIns="0" tIns="0" rIns="0" bIns="0" anchor="ct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lnSpc>
                  <a:spcPct val="100000"/>
                </a:lnSpc>
                <a:defRPr/>
              </a:pPr>
              <a:r>
                <a:rPr lang="en-US" altLang="zh-CN" sz="3300" dirty="0">
                  <a:solidFill>
                    <a:schemeClr val="tx1">
                      <a:lumMod val="75000"/>
                      <a:lumOff val="25000"/>
                    </a:schemeClr>
                  </a:solidFill>
                  <a:effectLst>
                    <a:outerShdw dist="38100" dir="5400000" algn="t" rotWithShape="0">
                      <a:sysClr val="window" lastClr="FFFFFF">
                        <a:alpha val="40000"/>
                      </a:sysClr>
                    </a:outerShdw>
                  </a:effectLst>
                </a:rPr>
                <a:t>03</a:t>
              </a:r>
              <a:endParaRPr lang="zh-CN" altLang="en-US" sz="3300" dirty="0">
                <a:solidFill>
                  <a:schemeClr val="tx1">
                    <a:lumMod val="75000"/>
                    <a:lumOff val="25000"/>
                  </a:schemeClr>
                </a:solidFill>
                <a:effectLst>
                  <a:outerShdw dist="38100" dir="5400000" algn="t" rotWithShape="0">
                    <a:sysClr val="window" lastClr="FFFFFF">
                      <a:alpha val="40000"/>
                    </a:sysClr>
                  </a:outerShdw>
                </a:effectLst>
              </a:endParaRPr>
            </a:p>
          </p:txBody>
        </p:sp>
        <p:sp>
          <p:nvSpPr>
            <p:cNvPr id="92" name="椭圆 91"/>
            <p:cNvSpPr/>
            <p:nvPr/>
          </p:nvSpPr>
          <p:spPr>
            <a:xfrm>
              <a:off x="4855186" y="4927236"/>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93" name="椭圆 92"/>
            <p:cNvSpPr/>
            <p:nvPr/>
          </p:nvSpPr>
          <p:spPr>
            <a:xfrm>
              <a:off x="7830859" y="4927236"/>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grpSp>
      <p:grpSp>
        <p:nvGrpSpPr>
          <p:cNvPr id="7" name="组合 6"/>
          <p:cNvGrpSpPr/>
          <p:nvPr/>
        </p:nvGrpSpPr>
        <p:grpSpPr>
          <a:xfrm>
            <a:off x="6330951" y="4992689"/>
            <a:ext cx="3294063" cy="1095375"/>
            <a:chOff x="4806950" y="4992688"/>
            <a:chExt cx="3294063" cy="1095375"/>
          </a:xfrm>
        </p:grpSpPr>
        <p:sp>
          <p:nvSpPr>
            <p:cNvPr id="83" name="矩形 82"/>
            <p:cNvSpPr/>
            <p:nvPr/>
          </p:nvSpPr>
          <p:spPr>
            <a:xfrm>
              <a:off x="4806950" y="5314950"/>
              <a:ext cx="3294063" cy="773113"/>
            </a:xfrm>
            <a:prstGeom prst="rect">
              <a:avLst/>
            </a:prstGeom>
            <a:gradFill>
              <a:gsLst>
                <a:gs pos="0">
                  <a:srgbClr val="7E5F4A"/>
                </a:gs>
                <a:gs pos="33000">
                  <a:srgbClr val="E7CB98"/>
                </a:gs>
                <a:gs pos="84000">
                  <a:srgbClr val="7E5F4A"/>
                </a:gs>
              </a:gsLst>
              <a:lin ang="16200000" scaled="1"/>
            </a:gra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58" name="任意多边形 57"/>
            <p:cNvSpPr/>
            <p:nvPr/>
          </p:nvSpPr>
          <p:spPr>
            <a:xfrm>
              <a:off x="4902200" y="5422900"/>
              <a:ext cx="3103563" cy="557213"/>
            </a:xfrm>
            <a:custGeom>
              <a:avLst/>
              <a:gdLst>
                <a:gd name="connsiteX0" fmla="*/ 216817 w 3104014"/>
                <a:gd name="connsiteY0" fmla="*/ 0 h 557548"/>
                <a:gd name="connsiteX1" fmla="*/ 2844907 w 3104014"/>
                <a:gd name="connsiteY1" fmla="*/ 0 h 557548"/>
                <a:gd name="connsiteX2" fmla="*/ 2844907 w 3104014"/>
                <a:gd name="connsiteY2" fmla="*/ 171766 h 557548"/>
                <a:gd name="connsiteX3" fmla="*/ 3104014 w 3104014"/>
                <a:gd name="connsiteY3" fmla="*/ 278775 h 557548"/>
                <a:gd name="connsiteX4" fmla="*/ 2844907 w 3104014"/>
                <a:gd name="connsiteY4" fmla="*/ 385783 h 557548"/>
                <a:gd name="connsiteX5" fmla="*/ 2844907 w 3104014"/>
                <a:gd name="connsiteY5" fmla="*/ 557548 h 557548"/>
                <a:gd name="connsiteX6" fmla="*/ 216817 w 3104014"/>
                <a:gd name="connsiteY6" fmla="*/ 557548 h 557548"/>
                <a:gd name="connsiteX7" fmla="*/ 216817 w 3104014"/>
                <a:gd name="connsiteY7" fmla="*/ 368317 h 557548"/>
                <a:gd name="connsiteX8" fmla="*/ 0 w 3104014"/>
                <a:gd name="connsiteY8" fmla="*/ 278775 h 557548"/>
                <a:gd name="connsiteX9" fmla="*/ 216817 w 3104014"/>
                <a:gd name="connsiteY9" fmla="*/ 189232 h 557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4014" h="557548">
                  <a:moveTo>
                    <a:pt x="216817" y="0"/>
                  </a:moveTo>
                  <a:lnTo>
                    <a:pt x="2844907" y="0"/>
                  </a:lnTo>
                  <a:lnTo>
                    <a:pt x="2844907" y="171766"/>
                  </a:lnTo>
                  <a:lnTo>
                    <a:pt x="3104014" y="278775"/>
                  </a:lnTo>
                  <a:lnTo>
                    <a:pt x="2844907" y="385783"/>
                  </a:lnTo>
                  <a:lnTo>
                    <a:pt x="2844907" y="557548"/>
                  </a:lnTo>
                  <a:lnTo>
                    <a:pt x="216817" y="557548"/>
                  </a:lnTo>
                  <a:lnTo>
                    <a:pt x="216817" y="368317"/>
                  </a:lnTo>
                  <a:lnTo>
                    <a:pt x="0" y="278775"/>
                  </a:lnTo>
                  <a:lnTo>
                    <a:pt x="216817" y="18923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0" rIns="360000" anchor="ctr"/>
            <a:lstStyle/>
            <a:p>
              <a:pPr algn="just">
                <a:lnSpc>
                  <a:spcPct val="130000"/>
                </a:lnSpc>
                <a:defRPr/>
              </a:pPr>
              <a:r>
                <a:rPr lang="zh-CN" altLang="en-US" sz="1300" dirty="0">
                  <a:solidFill>
                    <a:schemeClr val="tx1">
                      <a:lumMod val="65000"/>
                      <a:lumOff val="35000"/>
                    </a:schemeClr>
                  </a:solidFill>
                  <a:latin typeface="幼圆" panose="02010509060101010101" pitchFamily="49" charset="-122"/>
                  <a:ea typeface="幼圆" panose="02010509060101010101" pitchFamily="49" charset="-122"/>
                </a:rPr>
                <a:t>点击此处输入文本内容</a:t>
              </a:r>
            </a:p>
          </p:txBody>
        </p:sp>
        <p:sp>
          <p:nvSpPr>
            <p:cNvPr id="91" name="TextBox 90"/>
            <p:cNvSpPr txBox="1"/>
            <p:nvPr/>
          </p:nvSpPr>
          <p:spPr>
            <a:xfrm>
              <a:off x="5110163" y="5451475"/>
              <a:ext cx="522287" cy="500063"/>
            </a:xfrm>
            <a:prstGeom prst="rect">
              <a:avLst/>
            </a:prstGeom>
            <a:noFill/>
          </p:spPr>
          <p:txBody>
            <a:bodyPr lIns="0" tIns="0" rIns="0" bIns="0" anchor="ct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lnSpc>
                  <a:spcPct val="100000"/>
                </a:lnSpc>
                <a:defRPr/>
              </a:pPr>
              <a:r>
                <a:rPr lang="en-US" altLang="zh-CN" sz="3300" dirty="0">
                  <a:solidFill>
                    <a:schemeClr val="tx1">
                      <a:lumMod val="75000"/>
                      <a:lumOff val="25000"/>
                    </a:schemeClr>
                  </a:solidFill>
                  <a:effectLst>
                    <a:outerShdw dist="38100" dir="5400000" algn="t" rotWithShape="0">
                      <a:sysClr val="window" lastClr="FFFFFF">
                        <a:alpha val="40000"/>
                      </a:sysClr>
                    </a:outerShdw>
                  </a:effectLst>
                </a:rPr>
                <a:t>04</a:t>
              </a:r>
              <a:endParaRPr lang="zh-CN" altLang="en-US" sz="3300" dirty="0">
                <a:solidFill>
                  <a:schemeClr val="tx1">
                    <a:lumMod val="75000"/>
                    <a:lumOff val="25000"/>
                  </a:schemeClr>
                </a:solidFill>
                <a:effectLst>
                  <a:outerShdw dist="38100" dir="5400000" algn="t" rotWithShape="0">
                    <a:sysClr val="window" lastClr="FFFFFF">
                      <a:alpha val="40000"/>
                    </a:sysClr>
                  </a:outerShdw>
                </a:effectLst>
              </a:endParaRPr>
            </a:p>
          </p:txBody>
        </p:sp>
        <p:sp>
          <p:nvSpPr>
            <p:cNvPr id="94" name="椭圆 93"/>
            <p:cNvSpPr/>
            <p:nvPr/>
          </p:nvSpPr>
          <p:spPr>
            <a:xfrm>
              <a:off x="4855186" y="5321260"/>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95" name="椭圆 94"/>
            <p:cNvSpPr/>
            <p:nvPr/>
          </p:nvSpPr>
          <p:spPr>
            <a:xfrm>
              <a:off x="7830859" y="5321260"/>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96" name="弧形 95"/>
            <p:cNvSpPr/>
            <p:nvPr/>
          </p:nvSpPr>
          <p:spPr>
            <a:xfrm flipH="1">
              <a:off x="7894638" y="4992688"/>
              <a:ext cx="38100" cy="776287"/>
            </a:xfrm>
            <a:prstGeom prst="arc">
              <a:avLst/>
            </a:prstGeom>
            <a:noFill/>
            <a:ln w="38100" cap="flat" cmpd="sng" algn="ctr">
              <a:solidFill>
                <a:sysClr val="window" lastClr="FFFFFF">
                  <a:lumMod val="50000"/>
                </a:sysClr>
              </a:solidFill>
              <a:prstDash val="solid"/>
            </a:ln>
            <a:effectLst/>
          </p:spPr>
          <p:txBody>
            <a:bodyPr anchor="ctr"/>
            <a:lstStyle/>
            <a:p>
              <a:pPr algn="ctr">
                <a:defRPr/>
              </a:pPr>
              <a:endParaRPr lang="en-US" sz="1350" kern="0">
                <a:solidFill>
                  <a:sysClr val="windowText" lastClr="000000"/>
                </a:solidFill>
                <a:latin typeface="Calibri"/>
              </a:endParaRPr>
            </a:p>
          </p:txBody>
        </p:sp>
        <p:sp>
          <p:nvSpPr>
            <p:cNvPr id="97" name="弧形 96"/>
            <p:cNvSpPr/>
            <p:nvPr/>
          </p:nvSpPr>
          <p:spPr>
            <a:xfrm flipH="1">
              <a:off x="4927600" y="4992688"/>
              <a:ext cx="38100" cy="776287"/>
            </a:xfrm>
            <a:prstGeom prst="arc">
              <a:avLst/>
            </a:prstGeom>
            <a:noFill/>
            <a:ln w="38100" cap="flat" cmpd="sng" algn="ctr">
              <a:solidFill>
                <a:sysClr val="window" lastClr="FFFFFF">
                  <a:lumMod val="50000"/>
                </a:sysClr>
              </a:solidFill>
              <a:prstDash val="solid"/>
            </a:ln>
            <a:effectLst/>
          </p:spPr>
          <p:txBody>
            <a:bodyPr anchor="ctr"/>
            <a:lstStyle/>
            <a:p>
              <a:pPr algn="ctr">
                <a:defRPr/>
              </a:pPr>
              <a:endParaRPr lang="en-US" sz="1350" kern="0">
                <a:solidFill>
                  <a:sysClr val="windowText" lastClr="000000"/>
                </a:solidFill>
                <a:latin typeface="Calibri"/>
              </a:endParaRPr>
            </a:p>
          </p:txBody>
        </p:sp>
      </p:grpSp>
      <p:sp>
        <p:nvSpPr>
          <p:cNvPr id="41" name="文本框 40"/>
          <p:cNvSpPr txBox="1"/>
          <p:nvPr/>
        </p:nvSpPr>
        <p:spPr>
          <a:xfrm>
            <a:off x="2659063" y="2179638"/>
            <a:ext cx="2938462" cy="3732212"/>
          </a:xfrm>
          <a:prstGeom prst="rect">
            <a:avLst/>
          </a:prstGeom>
          <a:noFill/>
        </p:spPr>
        <p:txBody>
          <a:bodyPr anchor="ctr"/>
          <a:lstStyle/>
          <a:p>
            <a:pPr algn="just">
              <a:lnSpc>
                <a:spcPct val="130000"/>
              </a:lnSpc>
              <a:defRPr/>
            </a:pPr>
            <a:r>
              <a:rPr lang="zh-CN" altLang="en-US" sz="1300" dirty="0">
                <a:solidFill>
                  <a:srgbClr val="E7CB98"/>
                </a:solidFill>
                <a:latin typeface="幼圆" panose="02010509060101010101" pitchFamily="49" charset="-122"/>
                <a:ea typeface="幼圆" panose="02010509060101010101" pitchFamily="49" charset="-122"/>
              </a:rPr>
              <a:t>点击此处输入文本内容点击此处输入文本内容点击此处输入文本内容点击此处输入文本内容点击此处输入文本内容点击此处输入文本内容点击此处输入文本内容点击此处输入文本内容点击此处输入文本内容点击此处输入文本内容点击此处输入文本内容点击此处输入文本内容。</a:t>
            </a:r>
          </a:p>
        </p:txBody>
      </p:sp>
      <p:cxnSp>
        <p:nvCxnSpPr>
          <p:cNvPr id="5" name="直接连接符 4"/>
          <p:cNvCxnSpPr/>
          <p:nvPr/>
        </p:nvCxnSpPr>
        <p:spPr>
          <a:xfrm>
            <a:off x="1524000" y="1895475"/>
            <a:ext cx="9144000" cy="0"/>
          </a:xfrm>
          <a:prstGeom prst="line">
            <a:avLst/>
          </a:prstGeom>
          <a:ln w="38100">
            <a:gradFill flip="none" rotWithShape="1">
              <a:gsLst>
                <a:gs pos="0">
                  <a:srgbClr val="7E5F4A"/>
                </a:gs>
                <a:gs pos="32000">
                  <a:srgbClr val="E7CB98"/>
                </a:gs>
                <a:gs pos="77000">
                  <a:srgbClr val="7E5F4A"/>
                </a:gs>
              </a:gsLst>
              <a:lin ang="162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2321145"/>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style.rotation</p:attrName>
                                        </p:attrNameLst>
                                      </p:cBhvr>
                                      <p:tavLst>
                                        <p:tav tm="0">
                                          <p:val>
                                            <p:fltVal val="90"/>
                                          </p:val>
                                        </p:tav>
                                        <p:tav tm="100000">
                                          <p:val>
                                            <p:fltVal val="0"/>
                                          </p:val>
                                        </p:tav>
                                      </p:tavLst>
                                    </p:anim>
                                    <p:animEffect transition="in" filter="fade">
                                      <p:cBhvr>
                                        <p:cTn id="15" dur="1000"/>
                                        <p:tgtEl>
                                          <p:spTgt spid="3"/>
                                        </p:tgtEl>
                                      </p:cBhvr>
                                    </p:animEffect>
                                  </p:childTnLst>
                                </p:cTn>
                              </p:par>
                              <p:par>
                                <p:cTn id="16" presetID="31" presetClass="entr" presetSubtype="0" fill="hold" grpId="0" nodeType="withEffect">
                                  <p:stCondLst>
                                    <p:cond delay="0"/>
                                  </p:stCondLst>
                                  <p:childTnLst>
                                    <p:set>
                                      <p:cBhvr>
                                        <p:cTn id="17" dur="1" fill="hold">
                                          <p:stCondLst>
                                            <p:cond delay="0"/>
                                          </p:stCondLst>
                                        </p:cTn>
                                        <p:tgtEl>
                                          <p:spTgt spid="80"/>
                                        </p:tgtEl>
                                        <p:attrNameLst>
                                          <p:attrName>style.visibility</p:attrName>
                                        </p:attrNameLst>
                                      </p:cBhvr>
                                      <p:to>
                                        <p:strVal val="visible"/>
                                      </p:to>
                                    </p:set>
                                    <p:anim calcmode="lin" valueType="num">
                                      <p:cBhvr>
                                        <p:cTn id="18" dur="1000" fill="hold"/>
                                        <p:tgtEl>
                                          <p:spTgt spid="80"/>
                                        </p:tgtEl>
                                        <p:attrNameLst>
                                          <p:attrName>ppt_w</p:attrName>
                                        </p:attrNameLst>
                                      </p:cBhvr>
                                      <p:tavLst>
                                        <p:tav tm="0">
                                          <p:val>
                                            <p:fltVal val="0"/>
                                          </p:val>
                                        </p:tav>
                                        <p:tav tm="100000">
                                          <p:val>
                                            <p:strVal val="#ppt_w"/>
                                          </p:val>
                                        </p:tav>
                                      </p:tavLst>
                                    </p:anim>
                                    <p:anim calcmode="lin" valueType="num">
                                      <p:cBhvr>
                                        <p:cTn id="19" dur="1000" fill="hold"/>
                                        <p:tgtEl>
                                          <p:spTgt spid="80"/>
                                        </p:tgtEl>
                                        <p:attrNameLst>
                                          <p:attrName>ppt_h</p:attrName>
                                        </p:attrNameLst>
                                      </p:cBhvr>
                                      <p:tavLst>
                                        <p:tav tm="0">
                                          <p:val>
                                            <p:fltVal val="0"/>
                                          </p:val>
                                        </p:tav>
                                        <p:tav tm="100000">
                                          <p:val>
                                            <p:strVal val="#ppt_h"/>
                                          </p:val>
                                        </p:tav>
                                      </p:tavLst>
                                    </p:anim>
                                    <p:anim calcmode="lin" valueType="num">
                                      <p:cBhvr>
                                        <p:cTn id="20" dur="1000" fill="hold"/>
                                        <p:tgtEl>
                                          <p:spTgt spid="80"/>
                                        </p:tgtEl>
                                        <p:attrNameLst>
                                          <p:attrName>style.rotation</p:attrName>
                                        </p:attrNameLst>
                                      </p:cBhvr>
                                      <p:tavLst>
                                        <p:tav tm="0">
                                          <p:val>
                                            <p:fltVal val="90"/>
                                          </p:val>
                                        </p:tav>
                                        <p:tav tm="100000">
                                          <p:val>
                                            <p:fltVal val="0"/>
                                          </p:val>
                                        </p:tav>
                                      </p:tavLst>
                                    </p:anim>
                                    <p:animEffect transition="in" filter="fade">
                                      <p:cBhvr>
                                        <p:cTn id="21" dur="1000"/>
                                        <p:tgtEl>
                                          <p:spTgt spid="80"/>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Effect transition="in" filter="fade">
                                      <p:cBhvr>
                                        <p:cTn id="28" dur="5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down)">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25" presetClass="entr" presetSubtype="0" fill="hold" nodeType="click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p:cTn id="38"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39"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40"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41" dur="1000" fill="hold"/>
                                        <p:tgtEl>
                                          <p:spTgt spid="7"/>
                                        </p:tgtEl>
                                        <p:attrNameLst>
                                          <p:attrName>ppt_h</p:attrName>
                                        </p:attrNameLst>
                                      </p:cBhvr>
                                      <p:tavLst>
                                        <p:tav tm="0">
                                          <p:val>
                                            <p:strVal val="#ppt_h"/>
                                          </p:val>
                                        </p:tav>
                                        <p:tav tm="100000">
                                          <p:val>
                                            <p:strVal val="#ppt_h"/>
                                          </p:val>
                                        </p:tav>
                                      </p:tavLst>
                                    </p:anim>
                                    <p:anim calcmode="lin" valueType="num">
                                      <p:cBhvr>
                                        <p:cTn id="42"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43"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44"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45" dur="1000" decel="50000">
                                          <p:stCondLst>
                                            <p:cond delay="0"/>
                                          </p:stCondLst>
                                        </p:cTn>
                                        <p:tgtEl>
                                          <p:spTgt spid="7"/>
                                        </p:tgtEl>
                                      </p:cBhvr>
                                    </p:animEffect>
                                  </p:childTnLst>
                                </p:cTn>
                              </p:par>
                            </p:childTnLst>
                          </p:cTn>
                        </p:par>
                      </p:childTnLst>
                    </p:cTn>
                  </p:par>
                  <p:par>
                    <p:cTn id="46" fill="hold">
                      <p:stCondLst>
                        <p:cond delay="indefinite"/>
                      </p:stCondLst>
                      <p:childTnLst>
                        <p:par>
                          <p:cTn id="47" fill="hold">
                            <p:stCondLst>
                              <p:cond delay="0"/>
                            </p:stCondLst>
                            <p:childTnLst>
                              <p:par>
                                <p:cTn id="48" presetID="21" presetClass="entr" presetSubtype="1" fill="hold" grpId="0" nodeType="click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wheel(1)">
                                      <p:cBhvr>
                                        <p:cTn id="50" dur="2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4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文本框 4"/>
          <p:cNvSpPr txBox="1"/>
          <p:nvPr/>
        </p:nvSpPr>
        <p:spPr>
          <a:xfrm>
            <a:off x="3585029" y="2353827"/>
            <a:ext cx="6516914" cy="830997"/>
          </a:xfrm>
          <a:prstGeom prst="rect">
            <a:avLst/>
          </a:prstGeom>
          <a:noFill/>
        </p:spPr>
        <p:txBody>
          <a:bodyPr wrap="square" rtlCol="0">
            <a:spAutoFit/>
          </a:bodyPr>
          <a:lstStyle/>
          <a:p>
            <a:r>
              <a:rPr lang="zh-CN" altLang="en-US" sz="4800" dirty="0" smtClean="0">
                <a:gradFill>
                  <a:gsLst>
                    <a:gs pos="0">
                      <a:srgbClr val="7E5F4A"/>
                    </a:gs>
                    <a:gs pos="47000">
                      <a:srgbClr val="E7CB98"/>
                    </a:gs>
                    <a:gs pos="83000">
                      <a:srgbClr val="7E5F4A"/>
                    </a:gs>
                    <a:gs pos="100000">
                      <a:srgbClr val="E7CB98"/>
                    </a:gs>
                  </a:gsLst>
                  <a:lin ang="0" scaled="0"/>
                </a:gradFill>
                <a:effectLst>
                  <a:outerShdw blurRad="50800" dist="38100" dir="5400000" algn="t" rotWithShape="0">
                    <a:prstClr val="black">
                      <a:alpha val="40000"/>
                    </a:prstClr>
                  </a:outerShdw>
                </a:effectLst>
                <a:latin typeface="方正兰亭大黑_GBK" panose="02000000000000000000" pitchFamily="2" charset="-122"/>
                <a:ea typeface="方正兰亭大黑_GBK" panose="02000000000000000000" pitchFamily="2" charset="-122"/>
              </a:rPr>
              <a:t>点击此处输入标题</a:t>
            </a:r>
            <a:endParaRPr lang="zh-CN" altLang="en-US" sz="4800" dirty="0">
              <a:gradFill>
                <a:gsLst>
                  <a:gs pos="0">
                    <a:srgbClr val="7E5F4A"/>
                  </a:gs>
                  <a:gs pos="47000">
                    <a:srgbClr val="E7CB98"/>
                  </a:gs>
                  <a:gs pos="83000">
                    <a:srgbClr val="7E5F4A"/>
                  </a:gs>
                  <a:gs pos="100000">
                    <a:srgbClr val="E7CB98"/>
                  </a:gs>
                </a:gsLst>
                <a:lin ang="0" scaled="0"/>
              </a:gradFill>
              <a:effectLst>
                <a:outerShdw blurRad="50800" dist="38100" dir="5400000" algn="t" rotWithShape="0">
                  <a:prstClr val="black">
                    <a:alpha val="40000"/>
                  </a:prstClr>
                </a:outerShdw>
              </a:effectLst>
              <a:latin typeface="方正兰亭大黑_GBK" panose="02000000000000000000" pitchFamily="2" charset="-122"/>
              <a:ea typeface="方正兰亭大黑_GBK" panose="02000000000000000000" pitchFamily="2" charset="-122"/>
            </a:endParaRPr>
          </a:p>
        </p:txBody>
      </p:sp>
      <p:sp>
        <p:nvSpPr>
          <p:cNvPr id="6" name="文本框 5"/>
          <p:cNvSpPr txBox="1"/>
          <p:nvPr/>
        </p:nvSpPr>
        <p:spPr>
          <a:xfrm>
            <a:off x="3889829" y="3184824"/>
            <a:ext cx="6516914" cy="584775"/>
          </a:xfrm>
          <a:prstGeom prst="rect">
            <a:avLst/>
          </a:prstGeom>
          <a:noFill/>
        </p:spPr>
        <p:txBody>
          <a:bodyPr wrap="square" rtlCol="0">
            <a:spAutoFit/>
          </a:bodyPr>
          <a:lstStyle/>
          <a:p>
            <a:r>
              <a:rPr lang="zh-CN" altLang="en-US" sz="1600" dirty="0" smtClean="0">
                <a:gradFill>
                  <a:gsLst>
                    <a:gs pos="0">
                      <a:srgbClr val="7E5F4A"/>
                    </a:gs>
                    <a:gs pos="47000">
                      <a:srgbClr val="E7CB98"/>
                    </a:gs>
                    <a:gs pos="83000">
                      <a:srgbClr val="7E5F4A"/>
                    </a:gs>
                    <a:gs pos="100000">
                      <a:srgbClr val="E7CB98"/>
                    </a:gs>
                  </a:gsLst>
                  <a:lin ang="0" scaled="0"/>
                </a:gradFill>
                <a:effectLst>
                  <a:outerShdw blurRad="50800" dist="38100" dir="5400000" algn="t" rotWithShape="0">
                    <a:prstClr val="black">
                      <a:alpha val="40000"/>
                    </a:prstClr>
                  </a:outerShdw>
                </a:effectLst>
                <a:latin typeface="方正兰亭黑简体" panose="02000000000000000000" pitchFamily="2" charset="-122"/>
                <a:ea typeface="方正兰亭黑简体" panose="02000000000000000000" pitchFamily="2" charset="-122"/>
              </a:rPr>
              <a:t>点击此处输入文本标题点击此处输入文本标题</a:t>
            </a:r>
          </a:p>
          <a:p>
            <a:endParaRPr lang="zh-CN" altLang="en-US" sz="1600" dirty="0">
              <a:gradFill>
                <a:gsLst>
                  <a:gs pos="0">
                    <a:srgbClr val="7E5F4A"/>
                  </a:gs>
                  <a:gs pos="47000">
                    <a:srgbClr val="E7CB98"/>
                  </a:gs>
                  <a:gs pos="83000">
                    <a:srgbClr val="7E5F4A"/>
                  </a:gs>
                  <a:gs pos="100000">
                    <a:srgbClr val="E7CB98"/>
                  </a:gs>
                </a:gsLst>
                <a:lin ang="0" scaled="0"/>
              </a:gradFill>
              <a:effectLst>
                <a:outerShdw blurRad="50800" dist="38100" dir="5400000" algn="t" rotWithShape="0">
                  <a:prstClr val="black">
                    <a:alpha val="40000"/>
                  </a:prstClr>
                </a:outerShdw>
              </a:effectLst>
              <a:latin typeface="方正兰亭黑简体" panose="02000000000000000000" pitchFamily="2" charset="-122"/>
              <a:ea typeface="方正兰亭黑简体" panose="02000000000000000000" pitchFamily="2" charset="-122"/>
            </a:endParaRPr>
          </a:p>
        </p:txBody>
      </p:sp>
    </p:spTree>
    <p:extLst>
      <p:ext uri="{BB962C8B-B14F-4D97-AF65-F5344CB8AC3E}">
        <p14:creationId xmlns:p14="http://schemas.microsoft.com/office/powerpoint/2010/main" val="1430987502"/>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椭圆 16"/>
          <p:cNvSpPr/>
          <p:nvPr/>
        </p:nvSpPr>
        <p:spPr>
          <a:xfrm>
            <a:off x="4375830" y="4305755"/>
            <a:ext cx="1433512" cy="1431925"/>
          </a:xfrm>
          <a:prstGeom prst="ellipse">
            <a:avLst/>
          </a:prstGeom>
          <a:noFill/>
          <a:ln w="127000" cap="flat" cmpd="thinThick" algn="ctr">
            <a:gradFill flip="none" rotWithShape="1">
              <a:gsLst>
                <a:gs pos="0">
                  <a:schemeClr val="accent4">
                    <a:lumMod val="0"/>
                    <a:lumOff val="100000"/>
                  </a:schemeClr>
                </a:gs>
                <a:gs pos="35000">
                  <a:schemeClr val="accent4">
                    <a:lumMod val="0"/>
                    <a:lumOff val="100000"/>
                  </a:schemeClr>
                </a:gs>
                <a:gs pos="100000">
                  <a:srgbClr val="7E5F4A"/>
                </a:gs>
              </a:gsLst>
              <a:path path="circle">
                <a:fillToRect l="50000" t="-80000" r="50000" b="180000"/>
              </a:path>
              <a:tileRect/>
            </a:gradFill>
            <a:prstDash val="solid"/>
            <a:miter lim="800000"/>
          </a:ln>
          <a:effectLst/>
        </p:spPr>
        <p:txBody>
          <a:bodyPr lIns="0" tIns="0" rIns="0" bIns="0" anchor="ctr"/>
          <a:lstStyle/>
          <a:p>
            <a:pPr algn="ctr">
              <a:defRPr/>
            </a:pPr>
            <a:r>
              <a:rPr lang="zh-CN" altLang="en-US" sz="1600" kern="0" dirty="0">
                <a:solidFill>
                  <a:srgbClr val="FEF88E"/>
                </a:solidFill>
                <a:latin typeface="微软雅黑" panose="020B0503020204020204" pitchFamily="34" charset="-122"/>
                <a:ea typeface="微软雅黑" panose="020B0503020204020204" pitchFamily="34" charset="-122"/>
              </a:rPr>
              <a:t>输入标题</a:t>
            </a:r>
          </a:p>
        </p:txBody>
      </p:sp>
      <p:sp>
        <p:nvSpPr>
          <p:cNvPr id="21" name="KSO_GT2.1.1"/>
          <p:cNvSpPr txBox="1"/>
          <p:nvPr/>
        </p:nvSpPr>
        <p:spPr>
          <a:xfrm>
            <a:off x="7617505" y="4191455"/>
            <a:ext cx="2698750" cy="1020763"/>
          </a:xfrm>
          <a:prstGeom prst="rect">
            <a:avLst/>
          </a:prstGeom>
          <a:noFill/>
        </p:spPr>
        <p:txBody>
          <a:bodyPr anchor="ctr"/>
          <a:lstStyle/>
          <a:p>
            <a:pPr algn="just">
              <a:lnSpc>
                <a:spcPct val="130000"/>
              </a:lnSpc>
              <a:defRPr/>
            </a:pPr>
            <a:r>
              <a:rPr lang="zh-CN" altLang="en-US" sz="1400" kern="0" dirty="0">
                <a:solidFill>
                  <a:srgbClr val="E7CB98"/>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400" kern="0" dirty="0">
                <a:solidFill>
                  <a:srgbClr val="E7CB98"/>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400" kern="0" dirty="0">
                <a:solidFill>
                  <a:srgbClr val="E7CB98"/>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400" kern="0" dirty="0">
                <a:solidFill>
                  <a:srgbClr val="E7CB98"/>
                </a:solidFill>
                <a:latin typeface="幼圆" panose="02010509060101010101" pitchFamily="49" charset="-122"/>
                <a:ea typeface="幼圆" panose="02010509060101010101" pitchFamily="49" charset="-122"/>
              </a:rPr>
              <a:t>请在此处输入您的文本</a:t>
            </a:r>
          </a:p>
        </p:txBody>
      </p:sp>
      <p:sp>
        <p:nvSpPr>
          <p:cNvPr id="23" name="椭圆 22"/>
          <p:cNvSpPr/>
          <p:nvPr/>
        </p:nvSpPr>
        <p:spPr>
          <a:xfrm>
            <a:off x="2848656" y="2889704"/>
            <a:ext cx="2160587" cy="2160588"/>
          </a:xfrm>
          <a:prstGeom prst="ellipse">
            <a:avLst/>
          </a:prstGeom>
          <a:noFill/>
          <a:ln w="127000" cap="flat" cmpd="thinThick" algn="ctr">
            <a:gradFill flip="none" rotWithShape="1">
              <a:gsLst>
                <a:gs pos="0">
                  <a:srgbClr val="E7CB98"/>
                </a:gs>
                <a:gs pos="35000">
                  <a:schemeClr val="accent4">
                    <a:lumMod val="0"/>
                    <a:lumOff val="100000"/>
                  </a:schemeClr>
                </a:gs>
                <a:gs pos="100000">
                  <a:srgbClr val="7E5F4A"/>
                </a:gs>
              </a:gsLst>
              <a:path path="circle">
                <a:fillToRect l="50000" t="-80000" r="50000" b="180000"/>
              </a:path>
              <a:tileRect/>
            </a:gradFill>
            <a:prstDash val="solid"/>
            <a:miter lim="800000"/>
          </a:ln>
          <a:effectLst/>
        </p:spPr>
        <p:txBody>
          <a:bodyPr lIns="0" tIns="0" rIns="0" bIns="0" anchor="ctr"/>
          <a:lstStyle/>
          <a:p>
            <a:pPr algn="ctr">
              <a:defRPr/>
            </a:pPr>
            <a:r>
              <a:rPr lang="zh-CN" altLang="en-US" sz="2800" kern="0" dirty="0">
                <a:solidFill>
                  <a:srgbClr val="FEF88E"/>
                </a:solidFill>
                <a:latin typeface="微软雅黑" panose="020B0503020204020204" pitchFamily="34" charset="-122"/>
                <a:ea typeface="微软雅黑" panose="020B0503020204020204" pitchFamily="34" charset="-122"/>
              </a:rPr>
              <a:t>输入标题</a:t>
            </a:r>
          </a:p>
        </p:txBody>
      </p:sp>
      <p:cxnSp>
        <p:nvCxnSpPr>
          <p:cNvPr id="3077" name="肘形连接符 27"/>
          <p:cNvCxnSpPr>
            <a:cxnSpLocks noChangeShapeType="1"/>
          </p:cNvCxnSpPr>
          <p:nvPr/>
        </p:nvCxnSpPr>
        <p:spPr bwMode="auto">
          <a:xfrm flipV="1">
            <a:off x="5069567" y="3404055"/>
            <a:ext cx="1766888" cy="561975"/>
          </a:xfrm>
          <a:prstGeom prst="bentConnector3">
            <a:avLst>
              <a:gd name="adj1" fmla="val 29667"/>
            </a:avLst>
          </a:prstGeom>
          <a:noFill/>
          <a:ln w="38100" algn="ctr">
            <a:gradFill flip="none" rotWithShape="1">
              <a:gsLst>
                <a:gs pos="0">
                  <a:srgbClr val="7E5F4A"/>
                </a:gs>
                <a:gs pos="46000">
                  <a:srgbClr val="E7CB98"/>
                </a:gs>
                <a:gs pos="100000">
                  <a:srgbClr val="7E5F4A"/>
                </a:gs>
              </a:gsLst>
              <a:path path="circle">
                <a:fillToRect l="50000" t="130000" r="50000" b="-30000"/>
              </a:path>
              <a:tileRect/>
            </a:gradFill>
            <a:miter lim="800000"/>
            <a:headEnd type="oval" w="med" len="med"/>
            <a:tailEnd type="triangle" w="med" len="med"/>
          </a:ln>
        </p:spPr>
      </p:cxnSp>
      <p:sp>
        <p:nvSpPr>
          <p:cNvPr id="27" name="KSO_GT1.1.1"/>
          <p:cNvSpPr txBox="1"/>
          <p:nvPr/>
        </p:nvSpPr>
        <p:spPr>
          <a:xfrm>
            <a:off x="6857092" y="2821442"/>
            <a:ext cx="2698750" cy="1160462"/>
          </a:xfrm>
          <a:prstGeom prst="rect">
            <a:avLst/>
          </a:prstGeom>
          <a:noFill/>
        </p:spPr>
        <p:txBody>
          <a:bodyPr anchor="ctr"/>
          <a:lstStyle/>
          <a:p>
            <a:pPr algn="just">
              <a:lnSpc>
                <a:spcPct val="130000"/>
              </a:lnSpc>
              <a:defRPr/>
            </a:pPr>
            <a:r>
              <a:rPr lang="zh-CN" altLang="en-US" sz="1400" kern="0" dirty="0">
                <a:solidFill>
                  <a:srgbClr val="E7CB98"/>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400" kern="0" dirty="0">
                <a:solidFill>
                  <a:srgbClr val="E7CB98"/>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400" kern="0" dirty="0">
                <a:solidFill>
                  <a:srgbClr val="E7CB98"/>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400" kern="0" dirty="0">
                <a:solidFill>
                  <a:srgbClr val="E7CB98"/>
                </a:solidFill>
                <a:latin typeface="幼圆" panose="02010509060101010101" pitchFamily="49" charset="-122"/>
                <a:ea typeface="幼圆" panose="02010509060101010101" pitchFamily="49" charset="-122"/>
              </a:rPr>
              <a:t>请在此处输入您的文本</a:t>
            </a:r>
          </a:p>
        </p:txBody>
      </p:sp>
      <p:cxnSp>
        <p:nvCxnSpPr>
          <p:cNvPr id="3079" name="肘形连接符 8"/>
          <p:cNvCxnSpPr>
            <a:cxnSpLocks noChangeShapeType="1"/>
          </p:cNvCxnSpPr>
          <p:nvPr/>
        </p:nvCxnSpPr>
        <p:spPr bwMode="auto">
          <a:xfrm flipV="1">
            <a:off x="5829981" y="4708980"/>
            <a:ext cx="1766887" cy="561975"/>
          </a:xfrm>
          <a:prstGeom prst="bentConnector3">
            <a:avLst>
              <a:gd name="adj1" fmla="val 29667"/>
            </a:avLst>
          </a:prstGeom>
          <a:noFill/>
          <a:ln w="38100" algn="ctr">
            <a:gradFill flip="none" rotWithShape="1">
              <a:gsLst>
                <a:gs pos="0">
                  <a:srgbClr val="7E5F4A"/>
                </a:gs>
                <a:gs pos="46000">
                  <a:srgbClr val="E7CB98"/>
                </a:gs>
                <a:gs pos="100000">
                  <a:srgbClr val="7E5F4A"/>
                </a:gs>
              </a:gsLst>
              <a:path path="circle">
                <a:fillToRect l="50000" t="130000" r="50000" b="-30000"/>
              </a:path>
              <a:tileRect/>
            </a:gradFill>
            <a:miter lim="800000"/>
            <a:headEnd type="oval" w="med" len="med"/>
            <a:tailEnd type="triangle" w="med" len="med"/>
          </a:ln>
        </p:spPr>
      </p:cxnSp>
      <p:grpSp>
        <p:nvGrpSpPr>
          <p:cNvPr id="3" name="组合 2"/>
          <p:cNvGrpSpPr/>
          <p:nvPr/>
        </p:nvGrpSpPr>
        <p:grpSpPr>
          <a:xfrm>
            <a:off x="2732768" y="1621293"/>
            <a:ext cx="5940425" cy="1546225"/>
            <a:chOff x="758825" y="2303463"/>
            <a:chExt cx="5940425" cy="1546225"/>
          </a:xfrm>
        </p:grpSpPr>
        <p:sp>
          <p:nvSpPr>
            <p:cNvPr id="10" name="椭圆 9"/>
            <p:cNvSpPr/>
            <p:nvPr/>
          </p:nvSpPr>
          <p:spPr>
            <a:xfrm>
              <a:off x="758825" y="2417763"/>
              <a:ext cx="1433513" cy="1431925"/>
            </a:xfrm>
            <a:prstGeom prst="ellipse">
              <a:avLst/>
            </a:prstGeom>
            <a:noFill/>
            <a:ln w="127000" cap="flat" cmpd="thinThick" algn="ctr">
              <a:gradFill flip="none" rotWithShape="1">
                <a:gsLst>
                  <a:gs pos="0">
                    <a:srgbClr val="7E5F4A"/>
                  </a:gs>
                  <a:gs pos="25000">
                    <a:srgbClr val="E7CB98"/>
                  </a:gs>
                  <a:gs pos="69000">
                    <a:srgbClr val="7E5F4A"/>
                  </a:gs>
                </a:gsLst>
                <a:lin ang="16200000" scaled="1"/>
                <a:tileRect/>
              </a:gradFill>
              <a:prstDash val="solid"/>
              <a:miter lim="800000"/>
            </a:ln>
            <a:effectLst/>
          </p:spPr>
          <p:txBody>
            <a:bodyPr lIns="0" tIns="0" rIns="0" bIns="0" anchor="ctr"/>
            <a:lstStyle/>
            <a:p>
              <a:pPr algn="ctr">
                <a:defRPr/>
              </a:pPr>
              <a:r>
                <a:rPr lang="zh-CN" altLang="en-US" sz="1600" kern="0" dirty="0">
                  <a:solidFill>
                    <a:srgbClr val="FEF88E"/>
                  </a:solidFill>
                  <a:latin typeface="微软雅黑" panose="020B0503020204020204" pitchFamily="34" charset="-122"/>
                  <a:ea typeface="微软雅黑" panose="020B0503020204020204" pitchFamily="34" charset="-122"/>
                </a:rPr>
                <a:t>输入标题</a:t>
              </a:r>
            </a:p>
          </p:txBody>
        </p:sp>
        <p:sp>
          <p:nvSpPr>
            <p:cNvPr id="11" name="KSO_GT2.1.1"/>
            <p:cNvSpPr txBox="1"/>
            <p:nvPr/>
          </p:nvSpPr>
          <p:spPr>
            <a:xfrm>
              <a:off x="3998913" y="2303463"/>
              <a:ext cx="2700337" cy="1020762"/>
            </a:xfrm>
            <a:prstGeom prst="rect">
              <a:avLst/>
            </a:prstGeom>
            <a:noFill/>
          </p:spPr>
          <p:txBody>
            <a:bodyPr anchor="ctr"/>
            <a:lstStyle/>
            <a:p>
              <a:pPr algn="just">
                <a:lnSpc>
                  <a:spcPct val="130000"/>
                </a:lnSpc>
                <a:defRPr/>
              </a:pPr>
              <a:r>
                <a:rPr lang="zh-CN" altLang="en-US" sz="1400" kern="0" dirty="0">
                  <a:solidFill>
                    <a:srgbClr val="E7CB98"/>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400" kern="0" dirty="0">
                  <a:solidFill>
                    <a:srgbClr val="E7CB98"/>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400" kern="0" dirty="0">
                  <a:solidFill>
                    <a:srgbClr val="E7CB98"/>
                  </a:solidFill>
                  <a:latin typeface="幼圆" panose="02010509060101010101" pitchFamily="49" charset="-122"/>
                  <a:ea typeface="幼圆" panose="02010509060101010101" pitchFamily="49" charset="-122"/>
                </a:rPr>
                <a:t>请在此处输入您的文本</a:t>
              </a:r>
            </a:p>
            <a:p>
              <a:pPr algn="just">
                <a:lnSpc>
                  <a:spcPct val="130000"/>
                </a:lnSpc>
                <a:defRPr/>
              </a:pPr>
              <a:r>
                <a:rPr lang="zh-CN" altLang="en-US" sz="1400" kern="0" dirty="0">
                  <a:solidFill>
                    <a:srgbClr val="E7CB98"/>
                  </a:solidFill>
                  <a:latin typeface="幼圆" panose="02010509060101010101" pitchFamily="49" charset="-122"/>
                  <a:ea typeface="幼圆" panose="02010509060101010101" pitchFamily="49" charset="-122"/>
                </a:rPr>
                <a:t>请在此处输入您的文本</a:t>
              </a:r>
            </a:p>
          </p:txBody>
        </p:sp>
        <p:cxnSp>
          <p:nvCxnSpPr>
            <p:cNvPr id="3082" name="肘形连接符 11"/>
            <p:cNvCxnSpPr>
              <a:cxnSpLocks noChangeShapeType="1"/>
            </p:cNvCxnSpPr>
            <p:nvPr/>
          </p:nvCxnSpPr>
          <p:spPr bwMode="auto">
            <a:xfrm flipV="1">
              <a:off x="2212975" y="2820988"/>
              <a:ext cx="1765300" cy="561975"/>
            </a:xfrm>
            <a:prstGeom prst="bentConnector3">
              <a:avLst>
                <a:gd name="adj1" fmla="val 29667"/>
              </a:avLst>
            </a:prstGeom>
            <a:noFill/>
            <a:ln w="38100" algn="ctr">
              <a:gradFill flip="none" rotWithShape="1">
                <a:gsLst>
                  <a:gs pos="0">
                    <a:schemeClr val="accent4">
                      <a:lumMod val="0"/>
                      <a:lumOff val="100000"/>
                    </a:schemeClr>
                  </a:gs>
                  <a:gs pos="35000">
                    <a:srgbClr val="E7CB98"/>
                  </a:gs>
                  <a:gs pos="100000">
                    <a:srgbClr val="7E5F4A"/>
                  </a:gs>
                </a:gsLst>
                <a:path path="circle">
                  <a:fillToRect l="50000" t="-80000" r="50000" b="180000"/>
                </a:path>
                <a:tileRect/>
              </a:gradFill>
              <a:miter lim="800000"/>
              <a:headEnd type="oval" w="med" len="med"/>
              <a:tailEnd type="triangle" w="med" len="med"/>
            </a:ln>
          </p:spPr>
        </p:cxnSp>
      </p:grpSp>
    </p:spTree>
    <p:extLst>
      <p:ext uri="{BB962C8B-B14F-4D97-AF65-F5344CB8AC3E}">
        <p14:creationId xmlns:p14="http://schemas.microsoft.com/office/powerpoint/2010/main" val="1829456749"/>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5"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p:cTn id="15" dur="500" decel="50000" fill="hold">
                                          <p:stCondLst>
                                            <p:cond delay="0"/>
                                          </p:stCondLst>
                                        </p:cTn>
                                        <p:tgtEl>
                                          <p:spTgt spid="23"/>
                                        </p:tgtEl>
                                        <p:attrNameLst>
                                          <p:attrName>style.rotation</p:attrName>
                                        </p:attrNameLst>
                                      </p:cBhvr>
                                      <p:tavLst>
                                        <p:tav tm="0">
                                          <p:val>
                                            <p:fltVal val="-90"/>
                                          </p:val>
                                        </p:tav>
                                        <p:tav tm="100000">
                                          <p:val>
                                            <p:fltVal val="0"/>
                                          </p:val>
                                        </p:tav>
                                      </p:tavLst>
                                    </p:anim>
                                    <p:anim calcmode="lin" valueType="num">
                                      <p:cBhvr>
                                        <p:cTn id="16" dur="500" decel="50000" fill="hold">
                                          <p:stCondLst>
                                            <p:cond delay="0"/>
                                          </p:stCondLst>
                                        </p:cTn>
                                        <p:tgtEl>
                                          <p:spTgt spid="23"/>
                                        </p:tgtEl>
                                        <p:attrNameLst>
                                          <p:attrName>ppt_w</p:attrName>
                                        </p:attrNameLst>
                                      </p:cBhvr>
                                      <p:tavLst>
                                        <p:tav tm="0">
                                          <p:val>
                                            <p:strVal val="#ppt_w"/>
                                          </p:val>
                                        </p:tav>
                                        <p:tav tm="100000">
                                          <p:val>
                                            <p:strVal val="#ppt_w*.05"/>
                                          </p:val>
                                        </p:tav>
                                      </p:tavLst>
                                    </p:anim>
                                    <p:anim calcmode="lin" valueType="num">
                                      <p:cBhvr>
                                        <p:cTn id="17" dur="500" accel="50000" fill="hold">
                                          <p:stCondLst>
                                            <p:cond delay="500"/>
                                          </p:stCondLst>
                                        </p:cTn>
                                        <p:tgtEl>
                                          <p:spTgt spid="23"/>
                                        </p:tgtEl>
                                        <p:attrNameLst>
                                          <p:attrName>ppt_w</p:attrName>
                                        </p:attrNameLst>
                                      </p:cBhvr>
                                      <p:tavLst>
                                        <p:tav tm="0">
                                          <p:val>
                                            <p:strVal val="#ppt_w*.05"/>
                                          </p:val>
                                        </p:tav>
                                        <p:tav tm="100000">
                                          <p:val>
                                            <p:strVal val="#ppt_w"/>
                                          </p:val>
                                        </p:tav>
                                      </p:tavLst>
                                    </p:anim>
                                    <p:anim calcmode="lin" valueType="num">
                                      <p:cBhvr>
                                        <p:cTn id="18" dur="1000" fill="hold"/>
                                        <p:tgtEl>
                                          <p:spTgt spid="23"/>
                                        </p:tgtEl>
                                        <p:attrNameLst>
                                          <p:attrName>ppt_h</p:attrName>
                                        </p:attrNameLst>
                                      </p:cBhvr>
                                      <p:tavLst>
                                        <p:tav tm="0">
                                          <p:val>
                                            <p:strVal val="#ppt_h"/>
                                          </p:val>
                                        </p:tav>
                                        <p:tav tm="100000">
                                          <p:val>
                                            <p:strVal val="#ppt_h"/>
                                          </p:val>
                                        </p:tav>
                                      </p:tavLst>
                                    </p:anim>
                                    <p:anim calcmode="lin" valueType="num">
                                      <p:cBhvr>
                                        <p:cTn id="19" dur="500" decel="50000" fill="hold">
                                          <p:stCondLst>
                                            <p:cond delay="0"/>
                                          </p:stCondLst>
                                        </p:cTn>
                                        <p:tgtEl>
                                          <p:spTgt spid="23"/>
                                        </p:tgtEl>
                                        <p:attrNameLst>
                                          <p:attrName>ppt_x</p:attrName>
                                        </p:attrNameLst>
                                      </p:cBhvr>
                                      <p:tavLst>
                                        <p:tav tm="0">
                                          <p:val>
                                            <p:strVal val="#ppt_x+.4"/>
                                          </p:val>
                                        </p:tav>
                                        <p:tav tm="100000">
                                          <p:val>
                                            <p:strVal val="#ppt_x"/>
                                          </p:val>
                                        </p:tav>
                                      </p:tavLst>
                                    </p:anim>
                                    <p:anim calcmode="lin" valueType="num">
                                      <p:cBhvr>
                                        <p:cTn id="20" dur="500" decel="50000" fill="hold">
                                          <p:stCondLst>
                                            <p:cond delay="0"/>
                                          </p:stCondLst>
                                        </p:cTn>
                                        <p:tgtEl>
                                          <p:spTgt spid="23"/>
                                        </p:tgtEl>
                                        <p:attrNameLst>
                                          <p:attrName>ppt_y</p:attrName>
                                        </p:attrNameLst>
                                      </p:cBhvr>
                                      <p:tavLst>
                                        <p:tav tm="0">
                                          <p:val>
                                            <p:strVal val="#ppt_y-.2"/>
                                          </p:val>
                                        </p:tav>
                                        <p:tav tm="100000">
                                          <p:val>
                                            <p:strVal val="#ppt_y+.1"/>
                                          </p:val>
                                        </p:tav>
                                      </p:tavLst>
                                    </p:anim>
                                    <p:anim calcmode="lin" valueType="num">
                                      <p:cBhvr>
                                        <p:cTn id="21" dur="500" accel="50000" fill="hold">
                                          <p:stCondLst>
                                            <p:cond delay="500"/>
                                          </p:stCondLst>
                                        </p:cTn>
                                        <p:tgtEl>
                                          <p:spTgt spid="23"/>
                                        </p:tgtEl>
                                        <p:attrNameLst>
                                          <p:attrName>ppt_y</p:attrName>
                                        </p:attrNameLst>
                                      </p:cBhvr>
                                      <p:tavLst>
                                        <p:tav tm="0">
                                          <p:val>
                                            <p:strVal val="#ppt_y+.1"/>
                                          </p:val>
                                        </p:tav>
                                        <p:tav tm="100000">
                                          <p:val>
                                            <p:strVal val="#ppt_y"/>
                                          </p:val>
                                        </p:tav>
                                      </p:tavLst>
                                    </p:anim>
                                    <p:animEffect transition="in" filter="fade">
                                      <p:cBhvr>
                                        <p:cTn id="22" dur="1000" decel="50000">
                                          <p:stCondLst>
                                            <p:cond delay="0"/>
                                          </p:stCondLst>
                                        </p:cTn>
                                        <p:tgtEl>
                                          <p:spTgt spid="23"/>
                                        </p:tgtEl>
                                      </p:cBhvr>
                                    </p:animEffect>
                                  </p:childTnLst>
                                </p:cTn>
                              </p:par>
                              <p:par>
                                <p:cTn id="23" presetID="25" presetClass="entr" presetSubtype="0" fill="hold" nodeType="withEffect">
                                  <p:stCondLst>
                                    <p:cond delay="0"/>
                                  </p:stCondLst>
                                  <p:childTnLst>
                                    <p:set>
                                      <p:cBhvr>
                                        <p:cTn id="24" dur="1" fill="hold">
                                          <p:stCondLst>
                                            <p:cond delay="0"/>
                                          </p:stCondLst>
                                        </p:cTn>
                                        <p:tgtEl>
                                          <p:spTgt spid="3077"/>
                                        </p:tgtEl>
                                        <p:attrNameLst>
                                          <p:attrName>style.visibility</p:attrName>
                                        </p:attrNameLst>
                                      </p:cBhvr>
                                      <p:to>
                                        <p:strVal val="visible"/>
                                      </p:to>
                                    </p:set>
                                    <p:anim calcmode="lin" valueType="num">
                                      <p:cBhvr>
                                        <p:cTn id="25" dur="500" decel="50000" fill="hold">
                                          <p:stCondLst>
                                            <p:cond delay="0"/>
                                          </p:stCondLst>
                                        </p:cTn>
                                        <p:tgtEl>
                                          <p:spTgt spid="3077"/>
                                        </p:tgtEl>
                                        <p:attrNameLst>
                                          <p:attrName>style.rotation</p:attrName>
                                        </p:attrNameLst>
                                      </p:cBhvr>
                                      <p:tavLst>
                                        <p:tav tm="0">
                                          <p:val>
                                            <p:fltVal val="-90"/>
                                          </p:val>
                                        </p:tav>
                                        <p:tav tm="100000">
                                          <p:val>
                                            <p:fltVal val="0"/>
                                          </p:val>
                                        </p:tav>
                                      </p:tavLst>
                                    </p:anim>
                                    <p:anim calcmode="lin" valueType="num">
                                      <p:cBhvr>
                                        <p:cTn id="26" dur="500" decel="50000" fill="hold">
                                          <p:stCondLst>
                                            <p:cond delay="0"/>
                                          </p:stCondLst>
                                        </p:cTn>
                                        <p:tgtEl>
                                          <p:spTgt spid="3077"/>
                                        </p:tgtEl>
                                        <p:attrNameLst>
                                          <p:attrName>ppt_w</p:attrName>
                                        </p:attrNameLst>
                                      </p:cBhvr>
                                      <p:tavLst>
                                        <p:tav tm="0">
                                          <p:val>
                                            <p:strVal val="#ppt_w"/>
                                          </p:val>
                                        </p:tav>
                                        <p:tav tm="100000">
                                          <p:val>
                                            <p:strVal val="#ppt_w*.05"/>
                                          </p:val>
                                        </p:tav>
                                      </p:tavLst>
                                    </p:anim>
                                    <p:anim calcmode="lin" valueType="num">
                                      <p:cBhvr>
                                        <p:cTn id="27" dur="500" accel="50000" fill="hold">
                                          <p:stCondLst>
                                            <p:cond delay="500"/>
                                          </p:stCondLst>
                                        </p:cTn>
                                        <p:tgtEl>
                                          <p:spTgt spid="3077"/>
                                        </p:tgtEl>
                                        <p:attrNameLst>
                                          <p:attrName>ppt_w</p:attrName>
                                        </p:attrNameLst>
                                      </p:cBhvr>
                                      <p:tavLst>
                                        <p:tav tm="0">
                                          <p:val>
                                            <p:strVal val="#ppt_w*.05"/>
                                          </p:val>
                                        </p:tav>
                                        <p:tav tm="100000">
                                          <p:val>
                                            <p:strVal val="#ppt_w"/>
                                          </p:val>
                                        </p:tav>
                                      </p:tavLst>
                                    </p:anim>
                                    <p:anim calcmode="lin" valueType="num">
                                      <p:cBhvr>
                                        <p:cTn id="28" dur="1000" fill="hold"/>
                                        <p:tgtEl>
                                          <p:spTgt spid="3077"/>
                                        </p:tgtEl>
                                        <p:attrNameLst>
                                          <p:attrName>ppt_h</p:attrName>
                                        </p:attrNameLst>
                                      </p:cBhvr>
                                      <p:tavLst>
                                        <p:tav tm="0">
                                          <p:val>
                                            <p:strVal val="#ppt_h"/>
                                          </p:val>
                                        </p:tav>
                                        <p:tav tm="100000">
                                          <p:val>
                                            <p:strVal val="#ppt_h"/>
                                          </p:val>
                                        </p:tav>
                                      </p:tavLst>
                                    </p:anim>
                                    <p:anim calcmode="lin" valueType="num">
                                      <p:cBhvr>
                                        <p:cTn id="29" dur="500" decel="50000" fill="hold">
                                          <p:stCondLst>
                                            <p:cond delay="0"/>
                                          </p:stCondLst>
                                        </p:cTn>
                                        <p:tgtEl>
                                          <p:spTgt spid="3077"/>
                                        </p:tgtEl>
                                        <p:attrNameLst>
                                          <p:attrName>ppt_x</p:attrName>
                                        </p:attrNameLst>
                                      </p:cBhvr>
                                      <p:tavLst>
                                        <p:tav tm="0">
                                          <p:val>
                                            <p:strVal val="#ppt_x+.4"/>
                                          </p:val>
                                        </p:tav>
                                        <p:tav tm="100000">
                                          <p:val>
                                            <p:strVal val="#ppt_x"/>
                                          </p:val>
                                        </p:tav>
                                      </p:tavLst>
                                    </p:anim>
                                    <p:anim calcmode="lin" valueType="num">
                                      <p:cBhvr>
                                        <p:cTn id="30" dur="500" decel="50000" fill="hold">
                                          <p:stCondLst>
                                            <p:cond delay="0"/>
                                          </p:stCondLst>
                                        </p:cTn>
                                        <p:tgtEl>
                                          <p:spTgt spid="3077"/>
                                        </p:tgtEl>
                                        <p:attrNameLst>
                                          <p:attrName>ppt_y</p:attrName>
                                        </p:attrNameLst>
                                      </p:cBhvr>
                                      <p:tavLst>
                                        <p:tav tm="0">
                                          <p:val>
                                            <p:strVal val="#ppt_y-.2"/>
                                          </p:val>
                                        </p:tav>
                                        <p:tav tm="100000">
                                          <p:val>
                                            <p:strVal val="#ppt_y+.1"/>
                                          </p:val>
                                        </p:tav>
                                      </p:tavLst>
                                    </p:anim>
                                    <p:anim calcmode="lin" valueType="num">
                                      <p:cBhvr>
                                        <p:cTn id="31" dur="500" accel="50000" fill="hold">
                                          <p:stCondLst>
                                            <p:cond delay="500"/>
                                          </p:stCondLst>
                                        </p:cTn>
                                        <p:tgtEl>
                                          <p:spTgt spid="3077"/>
                                        </p:tgtEl>
                                        <p:attrNameLst>
                                          <p:attrName>ppt_y</p:attrName>
                                        </p:attrNameLst>
                                      </p:cBhvr>
                                      <p:tavLst>
                                        <p:tav tm="0">
                                          <p:val>
                                            <p:strVal val="#ppt_y+.1"/>
                                          </p:val>
                                        </p:tav>
                                        <p:tav tm="100000">
                                          <p:val>
                                            <p:strVal val="#ppt_y"/>
                                          </p:val>
                                        </p:tav>
                                      </p:tavLst>
                                    </p:anim>
                                    <p:animEffect transition="in" filter="fade">
                                      <p:cBhvr>
                                        <p:cTn id="32" dur="1000" decel="50000">
                                          <p:stCondLst>
                                            <p:cond delay="0"/>
                                          </p:stCondLst>
                                        </p:cTn>
                                        <p:tgtEl>
                                          <p:spTgt spid="3077"/>
                                        </p:tgtEl>
                                      </p:cBhvr>
                                    </p:animEffect>
                                  </p:childTnLst>
                                </p:cTn>
                              </p:par>
                              <p:par>
                                <p:cTn id="33" presetID="25" presetClass="entr" presetSubtype="0"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p:cTn id="35" dur="500" decel="50000" fill="hold">
                                          <p:stCondLst>
                                            <p:cond delay="0"/>
                                          </p:stCondLst>
                                        </p:cTn>
                                        <p:tgtEl>
                                          <p:spTgt spid="27"/>
                                        </p:tgtEl>
                                        <p:attrNameLst>
                                          <p:attrName>style.rotation</p:attrName>
                                        </p:attrNameLst>
                                      </p:cBhvr>
                                      <p:tavLst>
                                        <p:tav tm="0">
                                          <p:val>
                                            <p:fltVal val="-90"/>
                                          </p:val>
                                        </p:tav>
                                        <p:tav tm="100000">
                                          <p:val>
                                            <p:fltVal val="0"/>
                                          </p:val>
                                        </p:tav>
                                      </p:tavLst>
                                    </p:anim>
                                    <p:anim calcmode="lin" valueType="num">
                                      <p:cBhvr>
                                        <p:cTn id="36" dur="500" decel="50000" fill="hold">
                                          <p:stCondLst>
                                            <p:cond delay="0"/>
                                          </p:stCondLst>
                                        </p:cTn>
                                        <p:tgtEl>
                                          <p:spTgt spid="27"/>
                                        </p:tgtEl>
                                        <p:attrNameLst>
                                          <p:attrName>ppt_w</p:attrName>
                                        </p:attrNameLst>
                                      </p:cBhvr>
                                      <p:tavLst>
                                        <p:tav tm="0">
                                          <p:val>
                                            <p:strVal val="#ppt_w"/>
                                          </p:val>
                                        </p:tav>
                                        <p:tav tm="100000">
                                          <p:val>
                                            <p:strVal val="#ppt_w*.05"/>
                                          </p:val>
                                        </p:tav>
                                      </p:tavLst>
                                    </p:anim>
                                    <p:anim calcmode="lin" valueType="num">
                                      <p:cBhvr>
                                        <p:cTn id="37" dur="500" accel="50000" fill="hold">
                                          <p:stCondLst>
                                            <p:cond delay="500"/>
                                          </p:stCondLst>
                                        </p:cTn>
                                        <p:tgtEl>
                                          <p:spTgt spid="27"/>
                                        </p:tgtEl>
                                        <p:attrNameLst>
                                          <p:attrName>ppt_w</p:attrName>
                                        </p:attrNameLst>
                                      </p:cBhvr>
                                      <p:tavLst>
                                        <p:tav tm="0">
                                          <p:val>
                                            <p:strVal val="#ppt_w*.05"/>
                                          </p:val>
                                        </p:tav>
                                        <p:tav tm="100000">
                                          <p:val>
                                            <p:strVal val="#ppt_w"/>
                                          </p:val>
                                        </p:tav>
                                      </p:tavLst>
                                    </p:anim>
                                    <p:anim calcmode="lin" valueType="num">
                                      <p:cBhvr>
                                        <p:cTn id="38" dur="1000" fill="hold"/>
                                        <p:tgtEl>
                                          <p:spTgt spid="27"/>
                                        </p:tgtEl>
                                        <p:attrNameLst>
                                          <p:attrName>ppt_h</p:attrName>
                                        </p:attrNameLst>
                                      </p:cBhvr>
                                      <p:tavLst>
                                        <p:tav tm="0">
                                          <p:val>
                                            <p:strVal val="#ppt_h"/>
                                          </p:val>
                                        </p:tav>
                                        <p:tav tm="100000">
                                          <p:val>
                                            <p:strVal val="#ppt_h"/>
                                          </p:val>
                                        </p:tav>
                                      </p:tavLst>
                                    </p:anim>
                                    <p:anim calcmode="lin" valueType="num">
                                      <p:cBhvr>
                                        <p:cTn id="39" dur="500" decel="50000" fill="hold">
                                          <p:stCondLst>
                                            <p:cond delay="0"/>
                                          </p:stCondLst>
                                        </p:cTn>
                                        <p:tgtEl>
                                          <p:spTgt spid="27"/>
                                        </p:tgtEl>
                                        <p:attrNameLst>
                                          <p:attrName>ppt_x</p:attrName>
                                        </p:attrNameLst>
                                      </p:cBhvr>
                                      <p:tavLst>
                                        <p:tav tm="0">
                                          <p:val>
                                            <p:strVal val="#ppt_x+.4"/>
                                          </p:val>
                                        </p:tav>
                                        <p:tav tm="100000">
                                          <p:val>
                                            <p:strVal val="#ppt_x"/>
                                          </p:val>
                                        </p:tav>
                                      </p:tavLst>
                                    </p:anim>
                                    <p:anim calcmode="lin" valueType="num">
                                      <p:cBhvr>
                                        <p:cTn id="40" dur="500" decel="50000" fill="hold">
                                          <p:stCondLst>
                                            <p:cond delay="0"/>
                                          </p:stCondLst>
                                        </p:cTn>
                                        <p:tgtEl>
                                          <p:spTgt spid="27"/>
                                        </p:tgtEl>
                                        <p:attrNameLst>
                                          <p:attrName>ppt_y</p:attrName>
                                        </p:attrNameLst>
                                      </p:cBhvr>
                                      <p:tavLst>
                                        <p:tav tm="0">
                                          <p:val>
                                            <p:strVal val="#ppt_y-.2"/>
                                          </p:val>
                                        </p:tav>
                                        <p:tav tm="100000">
                                          <p:val>
                                            <p:strVal val="#ppt_y+.1"/>
                                          </p:val>
                                        </p:tav>
                                      </p:tavLst>
                                    </p:anim>
                                    <p:anim calcmode="lin" valueType="num">
                                      <p:cBhvr>
                                        <p:cTn id="41" dur="500" accel="50000" fill="hold">
                                          <p:stCondLst>
                                            <p:cond delay="500"/>
                                          </p:stCondLst>
                                        </p:cTn>
                                        <p:tgtEl>
                                          <p:spTgt spid="27"/>
                                        </p:tgtEl>
                                        <p:attrNameLst>
                                          <p:attrName>ppt_y</p:attrName>
                                        </p:attrNameLst>
                                      </p:cBhvr>
                                      <p:tavLst>
                                        <p:tav tm="0">
                                          <p:val>
                                            <p:strVal val="#ppt_y+.1"/>
                                          </p:val>
                                        </p:tav>
                                        <p:tav tm="100000">
                                          <p:val>
                                            <p:strVal val="#ppt_y"/>
                                          </p:val>
                                        </p:tav>
                                      </p:tavLst>
                                    </p:anim>
                                    <p:animEffect transition="in" filter="fade">
                                      <p:cBhvr>
                                        <p:cTn id="42" dur="1000" decel="50000">
                                          <p:stCondLst>
                                            <p:cond delay="0"/>
                                          </p:stCondLst>
                                        </p:cTn>
                                        <p:tgtEl>
                                          <p:spTgt spid="27"/>
                                        </p:tgtEl>
                                      </p:cBhvr>
                                    </p:animEffect>
                                  </p:childTnLst>
                                </p:cTn>
                              </p:par>
                            </p:childTnLst>
                          </p:cTn>
                        </p:par>
                      </p:childTnLst>
                    </p:cTn>
                  </p:par>
                  <p:par>
                    <p:cTn id="43" fill="hold">
                      <p:stCondLst>
                        <p:cond delay="indefinite"/>
                      </p:stCondLst>
                      <p:childTnLst>
                        <p:par>
                          <p:cTn id="44" fill="hold">
                            <p:stCondLst>
                              <p:cond delay="0"/>
                            </p:stCondLst>
                            <p:childTnLst>
                              <p:par>
                                <p:cTn id="45" presetID="15" presetClass="entr" presetSubtype="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1000" fill="hold"/>
                                        <p:tgtEl>
                                          <p:spTgt spid="17"/>
                                        </p:tgtEl>
                                        <p:attrNameLst>
                                          <p:attrName>ppt_w</p:attrName>
                                        </p:attrNameLst>
                                      </p:cBhvr>
                                      <p:tavLst>
                                        <p:tav tm="0">
                                          <p:val>
                                            <p:fltVal val="0"/>
                                          </p:val>
                                        </p:tav>
                                        <p:tav tm="100000">
                                          <p:val>
                                            <p:strVal val="#ppt_w"/>
                                          </p:val>
                                        </p:tav>
                                      </p:tavLst>
                                    </p:anim>
                                    <p:anim calcmode="lin" valueType="num">
                                      <p:cBhvr>
                                        <p:cTn id="48" dur="1000" fill="hold"/>
                                        <p:tgtEl>
                                          <p:spTgt spid="17"/>
                                        </p:tgtEl>
                                        <p:attrNameLst>
                                          <p:attrName>ppt_h</p:attrName>
                                        </p:attrNameLst>
                                      </p:cBhvr>
                                      <p:tavLst>
                                        <p:tav tm="0">
                                          <p:val>
                                            <p:fltVal val="0"/>
                                          </p:val>
                                        </p:tav>
                                        <p:tav tm="100000">
                                          <p:val>
                                            <p:strVal val="#ppt_h"/>
                                          </p:val>
                                        </p:tav>
                                      </p:tavLst>
                                    </p:anim>
                                    <p:anim calcmode="lin" valueType="num">
                                      <p:cBhvr>
                                        <p:cTn id="49"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50" dur="1000" fill="hold"/>
                                        <p:tgtEl>
                                          <p:spTgt spid="17"/>
                                        </p:tgtEl>
                                        <p:attrNameLst>
                                          <p:attrName>ppt_y</p:attrName>
                                        </p:attrNameLst>
                                      </p:cBhvr>
                                      <p:tavLst>
                                        <p:tav tm="0" fmla="#ppt_y+(sin(-2*pi*(1-$))*-#ppt_x+cos(-2*pi*(1-$))*(1-#ppt_y))*(1-$)">
                                          <p:val>
                                            <p:fltVal val="0"/>
                                          </p:val>
                                        </p:tav>
                                        <p:tav tm="100000">
                                          <p:val>
                                            <p:fltVal val="1"/>
                                          </p:val>
                                        </p:tav>
                                      </p:tavLst>
                                    </p:anim>
                                  </p:childTnLst>
                                </p:cTn>
                              </p:par>
                              <p:par>
                                <p:cTn id="51" presetID="15" presetClass="entr" presetSubtype="0" fill="hold" nodeType="withEffect">
                                  <p:stCondLst>
                                    <p:cond delay="0"/>
                                  </p:stCondLst>
                                  <p:childTnLst>
                                    <p:set>
                                      <p:cBhvr>
                                        <p:cTn id="52" dur="1" fill="hold">
                                          <p:stCondLst>
                                            <p:cond delay="0"/>
                                          </p:stCondLst>
                                        </p:cTn>
                                        <p:tgtEl>
                                          <p:spTgt spid="3079"/>
                                        </p:tgtEl>
                                        <p:attrNameLst>
                                          <p:attrName>style.visibility</p:attrName>
                                        </p:attrNameLst>
                                      </p:cBhvr>
                                      <p:to>
                                        <p:strVal val="visible"/>
                                      </p:to>
                                    </p:set>
                                    <p:anim calcmode="lin" valueType="num">
                                      <p:cBhvr>
                                        <p:cTn id="53" dur="1000" fill="hold"/>
                                        <p:tgtEl>
                                          <p:spTgt spid="3079"/>
                                        </p:tgtEl>
                                        <p:attrNameLst>
                                          <p:attrName>ppt_w</p:attrName>
                                        </p:attrNameLst>
                                      </p:cBhvr>
                                      <p:tavLst>
                                        <p:tav tm="0">
                                          <p:val>
                                            <p:fltVal val="0"/>
                                          </p:val>
                                        </p:tav>
                                        <p:tav tm="100000">
                                          <p:val>
                                            <p:strVal val="#ppt_w"/>
                                          </p:val>
                                        </p:tav>
                                      </p:tavLst>
                                    </p:anim>
                                    <p:anim calcmode="lin" valueType="num">
                                      <p:cBhvr>
                                        <p:cTn id="54" dur="1000" fill="hold"/>
                                        <p:tgtEl>
                                          <p:spTgt spid="3079"/>
                                        </p:tgtEl>
                                        <p:attrNameLst>
                                          <p:attrName>ppt_h</p:attrName>
                                        </p:attrNameLst>
                                      </p:cBhvr>
                                      <p:tavLst>
                                        <p:tav tm="0">
                                          <p:val>
                                            <p:fltVal val="0"/>
                                          </p:val>
                                        </p:tav>
                                        <p:tav tm="100000">
                                          <p:val>
                                            <p:strVal val="#ppt_h"/>
                                          </p:val>
                                        </p:tav>
                                      </p:tavLst>
                                    </p:anim>
                                    <p:anim calcmode="lin" valueType="num">
                                      <p:cBhvr>
                                        <p:cTn id="55" dur="1000" fill="hold"/>
                                        <p:tgtEl>
                                          <p:spTgt spid="3079"/>
                                        </p:tgtEl>
                                        <p:attrNameLst>
                                          <p:attrName>ppt_x</p:attrName>
                                        </p:attrNameLst>
                                      </p:cBhvr>
                                      <p:tavLst>
                                        <p:tav tm="0" fmla="#ppt_x+(cos(-2*pi*(1-$))*-#ppt_x-sin(-2*pi*(1-$))*(1-#ppt_y))*(1-$)">
                                          <p:val>
                                            <p:fltVal val="0"/>
                                          </p:val>
                                        </p:tav>
                                        <p:tav tm="100000">
                                          <p:val>
                                            <p:fltVal val="1"/>
                                          </p:val>
                                        </p:tav>
                                      </p:tavLst>
                                    </p:anim>
                                    <p:anim calcmode="lin" valueType="num">
                                      <p:cBhvr>
                                        <p:cTn id="56" dur="1000" fill="hold"/>
                                        <p:tgtEl>
                                          <p:spTgt spid="3079"/>
                                        </p:tgtEl>
                                        <p:attrNameLst>
                                          <p:attrName>ppt_y</p:attrName>
                                        </p:attrNameLst>
                                      </p:cBhvr>
                                      <p:tavLst>
                                        <p:tav tm="0" fmla="#ppt_y+(sin(-2*pi*(1-$))*-#ppt_x+cos(-2*pi*(1-$))*(1-#ppt_y))*(1-$)">
                                          <p:val>
                                            <p:fltVal val="0"/>
                                          </p:val>
                                        </p:tav>
                                        <p:tav tm="100000">
                                          <p:val>
                                            <p:fltVal val="1"/>
                                          </p:val>
                                        </p:tav>
                                      </p:tavLst>
                                    </p:anim>
                                  </p:childTnLst>
                                </p:cTn>
                              </p:par>
                              <p:par>
                                <p:cTn id="57" presetID="15" presetClass="entr" presetSubtype="0"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p:cTn id="59" dur="1000" fill="hold"/>
                                        <p:tgtEl>
                                          <p:spTgt spid="21"/>
                                        </p:tgtEl>
                                        <p:attrNameLst>
                                          <p:attrName>ppt_w</p:attrName>
                                        </p:attrNameLst>
                                      </p:cBhvr>
                                      <p:tavLst>
                                        <p:tav tm="0">
                                          <p:val>
                                            <p:fltVal val="0"/>
                                          </p:val>
                                        </p:tav>
                                        <p:tav tm="100000">
                                          <p:val>
                                            <p:strVal val="#ppt_w"/>
                                          </p:val>
                                        </p:tav>
                                      </p:tavLst>
                                    </p:anim>
                                    <p:anim calcmode="lin" valueType="num">
                                      <p:cBhvr>
                                        <p:cTn id="60" dur="1000" fill="hold"/>
                                        <p:tgtEl>
                                          <p:spTgt spid="21"/>
                                        </p:tgtEl>
                                        <p:attrNameLst>
                                          <p:attrName>ppt_h</p:attrName>
                                        </p:attrNameLst>
                                      </p:cBhvr>
                                      <p:tavLst>
                                        <p:tav tm="0">
                                          <p:val>
                                            <p:fltVal val="0"/>
                                          </p:val>
                                        </p:tav>
                                        <p:tav tm="100000">
                                          <p:val>
                                            <p:strVal val="#ppt_h"/>
                                          </p:val>
                                        </p:tav>
                                      </p:tavLst>
                                    </p:anim>
                                    <p:anim calcmode="lin" valueType="num">
                                      <p:cBhvr>
                                        <p:cTn id="61" dur="1000" fill="hold"/>
                                        <p:tgtEl>
                                          <p:spTgt spid="21"/>
                                        </p:tgtEl>
                                        <p:attrNameLst>
                                          <p:attrName>ppt_x</p:attrName>
                                        </p:attrNameLst>
                                      </p:cBhvr>
                                      <p:tavLst>
                                        <p:tav tm="0" fmla="#ppt_x+(cos(-2*pi*(1-$))*-#ppt_x-sin(-2*pi*(1-$))*(1-#ppt_y))*(1-$)">
                                          <p:val>
                                            <p:fltVal val="0"/>
                                          </p:val>
                                        </p:tav>
                                        <p:tav tm="100000">
                                          <p:val>
                                            <p:fltVal val="1"/>
                                          </p:val>
                                        </p:tav>
                                      </p:tavLst>
                                    </p:anim>
                                    <p:anim calcmode="lin" valueType="num">
                                      <p:cBhvr>
                                        <p:cTn id="62" dur="1000" fill="hold"/>
                                        <p:tgtEl>
                                          <p:spTgt spid="2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1" grpId="0"/>
      <p:bldP spid="23" grpId="0" animBg="1"/>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任意多边形 24"/>
          <p:cNvSpPr/>
          <p:nvPr/>
        </p:nvSpPr>
        <p:spPr>
          <a:xfrm>
            <a:off x="4432300" y="2592390"/>
            <a:ext cx="3341688" cy="395287"/>
          </a:xfrm>
          <a:custGeom>
            <a:avLst/>
            <a:gdLst>
              <a:gd name="connsiteX0" fmla="*/ 524470 w 3340471"/>
              <a:gd name="connsiteY0" fmla="*/ 0 h 394252"/>
              <a:gd name="connsiteX1" fmla="*/ 3143345 w 3340471"/>
              <a:gd name="connsiteY1" fmla="*/ 0 h 394252"/>
              <a:gd name="connsiteX2" fmla="*/ 3340471 w 3340471"/>
              <a:gd name="connsiteY2" fmla="*/ 197126 h 394252"/>
              <a:gd name="connsiteX3" fmla="*/ 3143345 w 3340471"/>
              <a:gd name="connsiteY3" fmla="*/ 394252 h 394252"/>
              <a:gd name="connsiteX4" fmla="*/ 72766 w 3340471"/>
              <a:gd name="connsiteY4" fmla="*/ 394252 h 394252"/>
              <a:gd name="connsiteX5" fmla="*/ 33038 w 3340471"/>
              <a:gd name="connsiteY5" fmla="*/ 390247 h 394252"/>
              <a:gd name="connsiteX6" fmla="*/ 0 w 3340471"/>
              <a:gd name="connsiteY6" fmla="*/ 379992 h 394252"/>
              <a:gd name="connsiteX7" fmla="*/ 44592 w 3340471"/>
              <a:gd name="connsiteY7" fmla="*/ 375496 h 394252"/>
              <a:gd name="connsiteX8" fmla="*/ 478445 w 3340471"/>
              <a:gd name="connsiteY8" fmla="*/ 84796 h 39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0471" h="394252">
                <a:moveTo>
                  <a:pt x="524470" y="0"/>
                </a:moveTo>
                <a:lnTo>
                  <a:pt x="3143345" y="0"/>
                </a:lnTo>
                <a:cubicBezTo>
                  <a:pt x="3252215" y="0"/>
                  <a:pt x="3340471" y="88256"/>
                  <a:pt x="3340471" y="197126"/>
                </a:cubicBezTo>
                <a:cubicBezTo>
                  <a:pt x="3340471" y="305996"/>
                  <a:pt x="3252215" y="394252"/>
                  <a:pt x="3143345" y="394252"/>
                </a:cubicBezTo>
                <a:lnTo>
                  <a:pt x="72766" y="394252"/>
                </a:lnTo>
                <a:cubicBezTo>
                  <a:pt x="59157" y="394252"/>
                  <a:pt x="45871" y="392873"/>
                  <a:pt x="33038" y="390247"/>
                </a:cubicBezTo>
                <a:lnTo>
                  <a:pt x="0" y="379992"/>
                </a:lnTo>
                <a:lnTo>
                  <a:pt x="44592" y="375496"/>
                </a:lnTo>
                <a:cubicBezTo>
                  <a:pt x="224574" y="338667"/>
                  <a:pt x="379074" y="231884"/>
                  <a:pt x="478445" y="84796"/>
                </a:cubicBez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solidFill>
                  <a:schemeClr val="tx1"/>
                </a:solidFill>
                <a:latin typeface="方正兰亭黑简体" panose="02000000000000000000" pitchFamily="2" charset="-122"/>
                <a:ea typeface="方正兰亭黑简体" panose="02000000000000000000" pitchFamily="2" charset="-122"/>
              </a:rPr>
              <a:t>请在此处输入您的文字</a:t>
            </a:r>
            <a:endParaRPr lang="en-US" sz="1600" dirty="0">
              <a:solidFill>
                <a:schemeClr val="tx1"/>
              </a:solidFill>
              <a:latin typeface="方正兰亭黑简体" panose="02000000000000000000" pitchFamily="2" charset="-122"/>
              <a:ea typeface="方正兰亭黑简体" panose="02000000000000000000" pitchFamily="2" charset="-122"/>
            </a:endParaRPr>
          </a:p>
        </p:txBody>
      </p:sp>
      <p:sp>
        <p:nvSpPr>
          <p:cNvPr id="24" name="任意多边形 23"/>
          <p:cNvSpPr/>
          <p:nvPr/>
        </p:nvSpPr>
        <p:spPr>
          <a:xfrm>
            <a:off x="4986339" y="2166939"/>
            <a:ext cx="1776412" cy="393700"/>
          </a:xfrm>
          <a:custGeom>
            <a:avLst/>
            <a:gdLst>
              <a:gd name="connsiteX0" fmla="*/ 35760 w 1776276"/>
              <a:gd name="connsiteY0" fmla="*/ 0 h 394252"/>
              <a:gd name="connsiteX1" fmla="*/ 1579150 w 1776276"/>
              <a:gd name="connsiteY1" fmla="*/ 0 h 394252"/>
              <a:gd name="connsiteX2" fmla="*/ 1776276 w 1776276"/>
              <a:gd name="connsiteY2" fmla="*/ 197126 h 394252"/>
              <a:gd name="connsiteX3" fmla="*/ 1579150 w 1776276"/>
              <a:gd name="connsiteY3" fmla="*/ 394252 h 394252"/>
              <a:gd name="connsiteX4" fmla="*/ 0 w 1776276"/>
              <a:gd name="connsiteY4" fmla="*/ 394252 h 394252"/>
              <a:gd name="connsiteX5" fmla="*/ 32377 w 1776276"/>
              <a:gd name="connsiteY5" fmla="*/ 301213 h 394252"/>
              <a:gd name="connsiteX6" fmla="*/ 44868 w 1776276"/>
              <a:gd name="connsiteY6" fmla="*/ 36415 h 39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6276" h="394252">
                <a:moveTo>
                  <a:pt x="35760" y="0"/>
                </a:moveTo>
                <a:lnTo>
                  <a:pt x="1579150" y="0"/>
                </a:lnTo>
                <a:cubicBezTo>
                  <a:pt x="1688020" y="0"/>
                  <a:pt x="1776276" y="88256"/>
                  <a:pt x="1776276" y="197126"/>
                </a:cubicBezTo>
                <a:cubicBezTo>
                  <a:pt x="1776276" y="305996"/>
                  <a:pt x="1688020" y="394252"/>
                  <a:pt x="1579150" y="394252"/>
                </a:cubicBezTo>
                <a:lnTo>
                  <a:pt x="0" y="394252"/>
                </a:lnTo>
                <a:lnTo>
                  <a:pt x="32377" y="301213"/>
                </a:lnTo>
                <a:cubicBezTo>
                  <a:pt x="53352" y="215250"/>
                  <a:pt x="57930" y="125286"/>
                  <a:pt x="44868" y="36415"/>
                </a:cubicBez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solidFill>
                  <a:schemeClr val="tx1"/>
                </a:solidFill>
                <a:latin typeface="方正兰亭黑简体" panose="02000000000000000000" pitchFamily="2" charset="-122"/>
                <a:ea typeface="方正兰亭黑简体" panose="02000000000000000000" pitchFamily="2" charset="-122"/>
              </a:rPr>
              <a:t>此处输入文字</a:t>
            </a:r>
            <a:endParaRPr lang="en-US" sz="1600" dirty="0">
              <a:solidFill>
                <a:schemeClr val="tx1"/>
              </a:solidFill>
              <a:latin typeface="方正兰亭黑简体" panose="02000000000000000000" pitchFamily="2" charset="-122"/>
              <a:ea typeface="方正兰亭黑简体" panose="02000000000000000000" pitchFamily="2" charset="-122"/>
            </a:endParaRPr>
          </a:p>
        </p:txBody>
      </p:sp>
      <p:sp>
        <p:nvSpPr>
          <p:cNvPr id="2" name="同心圆 1"/>
          <p:cNvSpPr/>
          <p:nvPr/>
        </p:nvSpPr>
        <p:spPr>
          <a:xfrm>
            <a:off x="3665539" y="1614488"/>
            <a:ext cx="1382712" cy="1382712"/>
          </a:xfrm>
          <a:prstGeom prst="donut">
            <a:avLst>
              <a:gd name="adj" fmla="val 9112"/>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t>标题</a:t>
            </a:r>
          </a:p>
        </p:txBody>
      </p:sp>
      <p:sp>
        <p:nvSpPr>
          <p:cNvPr id="26" name="任意多边形 25"/>
          <p:cNvSpPr/>
          <p:nvPr/>
        </p:nvSpPr>
        <p:spPr>
          <a:xfrm>
            <a:off x="5135563" y="4048126"/>
            <a:ext cx="3340100" cy="393700"/>
          </a:xfrm>
          <a:custGeom>
            <a:avLst/>
            <a:gdLst>
              <a:gd name="connsiteX0" fmla="*/ 524470 w 3340471"/>
              <a:gd name="connsiteY0" fmla="*/ 0 h 394252"/>
              <a:gd name="connsiteX1" fmla="*/ 3143345 w 3340471"/>
              <a:gd name="connsiteY1" fmla="*/ 0 h 394252"/>
              <a:gd name="connsiteX2" fmla="*/ 3340471 w 3340471"/>
              <a:gd name="connsiteY2" fmla="*/ 197126 h 394252"/>
              <a:gd name="connsiteX3" fmla="*/ 3143345 w 3340471"/>
              <a:gd name="connsiteY3" fmla="*/ 394252 h 394252"/>
              <a:gd name="connsiteX4" fmla="*/ 72766 w 3340471"/>
              <a:gd name="connsiteY4" fmla="*/ 394252 h 394252"/>
              <a:gd name="connsiteX5" fmla="*/ 33038 w 3340471"/>
              <a:gd name="connsiteY5" fmla="*/ 390247 h 394252"/>
              <a:gd name="connsiteX6" fmla="*/ 0 w 3340471"/>
              <a:gd name="connsiteY6" fmla="*/ 379992 h 394252"/>
              <a:gd name="connsiteX7" fmla="*/ 44592 w 3340471"/>
              <a:gd name="connsiteY7" fmla="*/ 375496 h 394252"/>
              <a:gd name="connsiteX8" fmla="*/ 478445 w 3340471"/>
              <a:gd name="connsiteY8" fmla="*/ 84796 h 39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0471" h="394252">
                <a:moveTo>
                  <a:pt x="524470" y="0"/>
                </a:moveTo>
                <a:lnTo>
                  <a:pt x="3143345" y="0"/>
                </a:lnTo>
                <a:cubicBezTo>
                  <a:pt x="3252215" y="0"/>
                  <a:pt x="3340471" y="88256"/>
                  <a:pt x="3340471" y="197126"/>
                </a:cubicBezTo>
                <a:cubicBezTo>
                  <a:pt x="3340471" y="305996"/>
                  <a:pt x="3252215" y="394252"/>
                  <a:pt x="3143345" y="394252"/>
                </a:cubicBezTo>
                <a:lnTo>
                  <a:pt x="72766" y="394252"/>
                </a:lnTo>
                <a:cubicBezTo>
                  <a:pt x="59157" y="394252"/>
                  <a:pt x="45871" y="392873"/>
                  <a:pt x="33038" y="390247"/>
                </a:cubicBezTo>
                <a:lnTo>
                  <a:pt x="0" y="379992"/>
                </a:lnTo>
                <a:lnTo>
                  <a:pt x="44592" y="375496"/>
                </a:lnTo>
                <a:cubicBezTo>
                  <a:pt x="224574" y="338667"/>
                  <a:pt x="379074" y="231884"/>
                  <a:pt x="478445" y="84796"/>
                </a:cubicBez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solidFill>
                  <a:schemeClr val="tx1"/>
                </a:solidFill>
                <a:latin typeface="方正兰亭黑简体" panose="02000000000000000000" pitchFamily="2" charset="-122"/>
                <a:ea typeface="方正兰亭黑简体" panose="02000000000000000000" pitchFamily="2" charset="-122"/>
              </a:rPr>
              <a:t>请在此处输入您的文字</a:t>
            </a:r>
            <a:endParaRPr lang="en-US" sz="1600" dirty="0">
              <a:solidFill>
                <a:schemeClr val="tx1"/>
              </a:solidFill>
              <a:latin typeface="方正兰亭黑简体" panose="02000000000000000000" pitchFamily="2" charset="-122"/>
              <a:ea typeface="方正兰亭黑简体" panose="02000000000000000000" pitchFamily="2" charset="-122"/>
            </a:endParaRPr>
          </a:p>
        </p:txBody>
      </p:sp>
      <p:sp>
        <p:nvSpPr>
          <p:cNvPr id="27" name="任意多边形 26"/>
          <p:cNvSpPr/>
          <p:nvPr/>
        </p:nvSpPr>
        <p:spPr>
          <a:xfrm>
            <a:off x="5688014" y="3621090"/>
            <a:ext cx="1776412" cy="395287"/>
          </a:xfrm>
          <a:custGeom>
            <a:avLst/>
            <a:gdLst>
              <a:gd name="connsiteX0" fmla="*/ 35760 w 1776276"/>
              <a:gd name="connsiteY0" fmla="*/ 0 h 394252"/>
              <a:gd name="connsiteX1" fmla="*/ 1579150 w 1776276"/>
              <a:gd name="connsiteY1" fmla="*/ 0 h 394252"/>
              <a:gd name="connsiteX2" fmla="*/ 1776276 w 1776276"/>
              <a:gd name="connsiteY2" fmla="*/ 197126 h 394252"/>
              <a:gd name="connsiteX3" fmla="*/ 1579150 w 1776276"/>
              <a:gd name="connsiteY3" fmla="*/ 394252 h 394252"/>
              <a:gd name="connsiteX4" fmla="*/ 0 w 1776276"/>
              <a:gd name="connsiteY4" fmla="*/ 394252 h 394252"/>
              <a:gd name="connsiteX5" fmla="*/ 32377 w 1776276"/>
              <a:gd name="connsiteY5" fmla="*/ 301213 h 394252"/>
              <a:gd name="connsiteX6" fmla="*/ 44868 w 1776276"/>
              <a:gd name="connsiteY6" fmla="*/ 36415 h 39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6276" h="394252">
                <a:moveTo>
                  <a:pt x="35760" y="0"/>
                </a:moveTo>
                <a:lnTo>
                  <a:pt x="1579150" y="0"/>
                </a:lnTo>
                <a:cubicBezTo>
                  <a:pt x="1688020" y="0"/>
                  <a:pt x="1776276" y="88256"/>
                  <a:pt x="1776276" y="197126"/>
                </a:cubicBezTo>
                <a:cubicBezTo>
                  <a:pt x="1776276" y="305996"/>
                  <a:pt x="1688020" y="394252"/>
                  <a:pt x="1579150" y="394252"/>
                </a:cubicBezTo>
                <a:lnTo>
                  <a:pt x="0" y="394252"/>
                </a:lnTo>
                <a:lnTo>
                  <a:pt x="32377" y="301213"/>
                </a:lnTo>
                <a:cubicBezTo>
                  <a:pt x="53352" y="215250"/>
                  <a:pt x="57930" y="125286"/>
                  <a:pt x="44868" y="36415"/>
                </a:cubicBez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solidFill>
                  <a:schemeClr val="tx1"/>
                </a:solidFill>
                <a:latin typeface="方正兰亭黑简体" panose="02000000000000000000" pitchFamily="2" charset="-122"/>
                <a:ea typeface="方正兰亭黑简体" panose="02000000000000000000" pitchFamily="2" charset="-122"/>
              </a:rPr>
              <a:t>此处输入文字</a:t>
            </a:r>
            <a:endParaRPr lang="en-US" sz="1600" dirty="0">
              <a:solidFill>
                <a:schemeClr val="tx1"/>
              </a:solidFill>
              <a:latin typeface="方正兰亭黑简体" panose="02000000000000000000" pitchFamily="2" charset="-122"/>
              <a:ea typeface="方正兰亭黑简体" panose="02000000000000000000" pitchFamily="2" charset="-122"/>
            </a:endParaRPr>
          </a:p>
        </p:txBody>
      </p:sp>
      <p:sp>
        <p:nvSpPr>
          <p:cNvPr id="28" name="同心圆 27"/>
          <p:cNvSpPr/>
          <p:nvPr/>
        </p:nvSpPr>
        <p:spPr>
          <a:xfrm>
            <a:off x="4367213" y="3068639"/>
            <a:ext cx="1382712" cy="1382712"/>
          </a:xfrm>
          <a:prstGeom prst="donut">
            <a:avLst>
              <a:gd name="adj" fmla="val 9112"/>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t>标题</a:t>
            </a:r>
          </a:p>
        </p:txBody>
      </p:sp>
      <p:sp>
        <p:nvSpPr>
          <p:cNvPr id="29" name="任意多边形 28"/>
          <p:cNvSpPr/>
          <p:nvPr/>
        </p:nvSpPr>
        <p:spPr>
          <a:xfrm>
            <a:off x="5854700" y="5502275"/>
            <a:ext cx="3341688" cy="395288"/>
          </a:xfrm>
          <a:custGeom>
            <a:avLst/>
            <a:gdLst>
              <a:gd name="connsiteX0" fmla="*/ 524470 w 3340471"/>
              <a:gd name="connsiteY0" fmla="*/ 0 h 394252"/>
              <a:gd name="connsiteX1" fmla="*/ 3143345 w 3340471"/>
              <a:gd name="connsiteY1" fmla="*/ 0 h 394252"/>
              <a:gd name="connsiteX2" fmla="*/ 3340471 w 3340471"/>
              <a:gd name="connsiteY2" fmla="*/ 197126 h 394252"/>
              <a:gd name="connsiteX3" fmla="*/ 3143345 w 3340471"/>
              <a:gd name="connsiteY3" fmla="*/ 394252 h 394252"/>
              <a:gd name="connsiteX4" fmla="*/ 72766 w 3340471"/>
              <a:gd name="connsiteY4" fmla="*/ 394252 h 394252"/>
              <a:gd name="connsiteX5" fmla="*/ 33038 w 3340471"/>
              <a:gd name="connsiteY5" fmla="*/ 390247 h 394252"/>
              <a:gd name="connsiteX6" fmla="*/ 0 w 3340471"/>
              <a:gd name="connsiteY6" fmla="*/ 379992 h 394252"/>
              <a:gd name="connsiteX7" fmla="*/ 44592 w 3340471"/>
              <a:gd name="connsiteY7" fmla="*/ 375496 h 394252"/>
              <a:gd name="connsiteX8" fmla="*/ 478445 w 3340471"/>
              <a:gd name="connsiteY8" fmla="*/ 84796 h 39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40471" h="394252">
                <a:moveTo>
                  <a:pt x="524470" y="0"/>
                </a:moveTo>
                <a:lnTo>
                  <a:pt x="3143345" y="0"/>
                </a:lnTo>
                <a:cubicBezTo>
                  <a:pt x="3252215" y="0"/>
                  <a:pt x="3340471" y="88256"/>
                  <a:pt x="3340471" y="197126"/>
                </a:cubicBezTo>
                <a:cubicBezTo>
                  <a:pt x="3340471" y="305996"/>
                  <a:pt x="3252215" y="394252"/>
                  <a:pt x="3143345" y="394252"/>
                </a:cubicBezTo>
                <a:lnTo>
                  <a:pt x="72766" y="394252"/>
                </a:lnTo>
                <a:cubicBezTo>
                  <a:pt x="59157" y="394252"/>
                  <a:pt x="45871" y="392873"/>
                  <a:pt x="33038" y="390247"/>
                </a:cubicBezTo>
                <a:lnTo>
                  <a:pt x="0" y="379992"/>
                </a:lnTo>
                <a:lnTo>
                  <a:pt x="44592" y="375496"/>
                </a:lnTo>
                <a:cubicBezTo>
                  <a:pt x="224574" y="338667"/>
                  <a:pt x="379074" y="231884"/>
                  <a:pt x="478445" y="84796"/>
                </a:cubicBez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solidFill>
                  <a:schemeClr val="tx1"/>
                </a:solidFill>
                <a:latin typeface="方正兰亭黑简体" panose="02000000000000000000" pitchFamily="2" charset="-122"/>
                <a:ea typeface="方正兰亭黑简体" panose="02000000000000000000" pitchFamily="2" charset="-122"/>
              </a:rPr>
              <a:t>请在此处输入您的文字</a:t>
            </a:r>
            <a:endParaRPr lang="en-US" sz="1600" dirty="0">
              <a:solidFill>
                <a:schemeClr val="tx1"/>
              </a:solidFill>
              <a:latin typeface="方正兰亭黑简体" panose="02000000000000000000" pitchFamily="2" charset="-122"/>
              <a:ea typeface="方正兰亭黑简体" panose="02000000000000000000" pitchFamily="2" charset="-122"/>
            </a:endParaRPr>
          </a:p>
        </p:txBody>
      </p:sp>
      <p:sp>
        <p:nvSpPr>
          <p:cNvPr id="30" name="任意多边形 29"/>
          <p:cNvSpPr/>
          <p:nvPr/>
        </p:nvSpPr>
        <p:spPr>
          <a:xfrm>
            <a:off x="6408739" y="5076826"/>
            <a:ext cx="1776412" cy="393700"/>
          </a:xfrm>
          <a:custGeom>
            <a:avLst/>
            <a:gdLst>
              <a:gd name="connsiteX0" fmla="*/ 35760 w 1776276"/>
              <a:gd name="connsiteY0" fmla="*/ 0 h 394252"/>
              <a:gd name="connsiteX1" fmla="*/ 1579150 w 1776276"/>
              <a:gd name="connsiteY1" fmla="*/ 0 h 394252"/>
              <a:gd name="connsiteX2" fmla="*/ 1776276 w 1776276"/>
              <a:gd name="connsiteY2" fmla="*/ 197126 h 394252"/>
              <a:gd name="connsiteX3" fmla="*/ 1579150 w 1776276"/>
              <a:gd name="connsiteY3" fmla="*/ 394252 h 394252"/>
              <a:gd name="connsiteX4" fmla="*/ 0 w 1776276"/>
              <a:gd name="connsiteY4" fmla="*/ 394252 h 394252"/>
              <a:gd name="connsiteX5" fmla="*/ 32377 w 1776276"/>
              <a:gd name="connsiteY5" fmla="*/ 301213 h 394252"/>
              <a:gd name="connsiteX6" fmla="*/ 44868 w 1776276"/>
              <a:gd name="connsiteY6" fmla="*/ 36415 h 39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6276" h="394252">
                <a:moveTo>
                  <a:pt x="35760" y="0"/>
                </a:moveTo>
                <a:lnTo>
                  <a:pt x="1579150" y="0"/>
                </a:lnTo>
                <a:cubicBezTo>
                  <a:pt x="1688020" y="0"/>
                  <a:pt x="1776276" y="88256"/>
                  <a:pt x="1776276" y="197126"/>
                </a:cubicBezTo>
                <a:cubicBezTo>
                  <a:pt x="1776276" y="305996"/>
                  <a:pt x="1688020" y="394252"/>
                  <a:pt x="1579150" y="394252"/>
                </a:cubicBezTo>
                <a:lnTo>
                  <a:pt x="0" y="394252"/>
                </a:lnTo>
                <a:lnTo>
                  <a:pt x="32377" y="301213"/>
                </a:lnTo>
                <a:cubicBezTo>
                  <a:pt x="53352" y="215250"/>
                  <a:pt x="57930" y="125286"/>
                  <a:pt x="44868" y="36415"/>
                </a:cubicBez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solidFill>
                  <a:schemeClr val="tx1"/>
                </a:solidFill>
                <a:latin typeface="方正兰亭黑简体" panose="02000000000000000000" pitchFamily="2" charset="-122"/>
                <a:ea typeface="方正兰亭黑简体" panose="02000000000000000000" pitchFamily="2" charset="-122"/>
              </a:rPr>
              <a:t>此处输入文字</a:t>
            </a:r>
            <a:endParaRPr lang="en-US" sz="1600" dirty="0">
              <a:solidFill>
                <a:schemeClr val="tx1"/>
              </a:solidFill>
              <a:latin typeface="方正兰亭黑简体" panose="02000000000000000000" pitchFamily="2" charset="-122"/>
              <a:ea typeface="方正兰亭黑简体" panose="02000000000000000000" pitchFamily="2" charset="-122"/>
            </a:endParaRPr>
          </a:p>
        </p:txBody>
      </p:sp>
      <p:sp>
        <p:nvSpPr>
          <p:cNvPr id="31" name="同心圆 30"/>
          <p:cNvSpPr/>
          <p:nvPr/>
        </p:nvSpPr>
        <p:spPr>
          <a:xfrm>
            <a:off x="5087939" y="4524377"/>
            <a:ext cx="1382712" cy="1382713"/>
          </a:xfrm>
          <a:prstGeom prst="donut">
            <a:avLst>
              <a:gd name="adj" fmla="val 9112"/>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t>标题</a:t>
            </a:r>
          </a:p>
        </p:txBody>
      </p:sp>
    </p:spTree>
    <p:extLst>
      <p:ext uri="{BB962C8B-B14F-4D97-AF65-F5344CB8AC3E}">
        <p14:creationId xmlns:p14="http://schemas.microsoft.com/office/powerpoint/2010/main" val="2249947618"/>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1000" fill="hold"/>
                                        <p:tgtEl>
                                          <p:spTgt spid="24"/>
                                        </p:tgtEl>
                                        <p:attrNameLst>
                                          <p:attrName>ppt_x</p:attrName>
                                        </p:attrNameLst>
                                      </p:cBhvr>
                                      <p:tavLst>
                                        <p:tav tm="0">
                                          <p:val>
                                            <p:strVal val="#ppt_x-.2"/>
                                          </p:val>
                                        </p:tav>
                                        <p:tav tm="100000">
                                          <p:val>
                                            <p:strVal val="#ppt_x"/>
                                          </p:val>
                                        </p:tav>
                                      </p:tavLst>
                                    </p:anim>
                                    <p:anim calcmode="lin" valueType="num">
                                      <p:cBhvr>
                                        <p:cTn id="13" dur="1000" fill="hold"/>
                                        <p:tgtEl>
                                          <p:spTgt spid="24"/>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4"/>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1000" fill="hold"/>
                                        <p:tgtEl>
                                          <p:spTgt spid="25"/>
                                        </p:tgtEl>
                                        <p:attrNameLst>
                                          <p:attrName>ppt_x</p:attrName>
                                        </p:attrNameLst>
                                      </p:cBhvr>
                                      <p:tavLst>
                                        <p:tav tm="0">
                                          <p:val>
                                            <p:strVal val="#ppt_x-.2"/>
                                          </p:val>
                                        </p:tav>
                                        <p:tav tm="100000">
                                          <p:val>
                                            <p:strVal val="#ppt_x"/>
                                          </p:val>
                                        </p:tav>
                                      </p:tavLst>
                                    </p:anim>
                                    <p:anim calcmode="lin" valueType="num">
                                      <p:cBhvr>
                                        <p:cTn id="18" dur="1000" fill="hold"/>
                                        <p:tgtEl>
                                          <p:spTgt spid="25"/>
                                        </p:tgtEl>
                                        <p:attrNameLst>
                                          <p:attrName>ppt_y</p:attrName>
                                        </p:attrNameLst>
                                      </p:cBhvr>
                                      <p:tavLst>
                                        <p:tav tm="0">
                                          <p:val>
                                            <p:strVal val="#ppt_y"/>
                                          </p:val>
                                        </p:tav>
                                        <p:tav tm="100000">
                                          <p:val>
                                            <p:strVal val="#ppt_y"/>
                                          </p:val>
                                        </p:tav>
                                      </p:tavLst>
                                    </p:anim>
                                    <p:animEffect transition="in" filter="wipe(right)" prLst="gradientSize: 0.1">
                                      <p:cBhvr>
                                        <p:cTn id="19" dur="1000"/>
                                        <p:tgtEl>
                                          <p:spTgt spid="25"/>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4" fill="hold" grpId="0" nodeType="click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heel(4)">
                                      <p:cBhvr>
                                        <p:cTn id="24" dur="2000"/>
                                        <p:tgtEl>
                                          <p:spTgt spid="28"/>
                                        </p:tgtEl>
                                      </p:cBhvr>
                                    </p:animEffect>
                                  </p:childTnLst>
                                </p:cTn>
                              </p:par>
                            </p:childTnLst>
                          </p:cTn>
                        </p:par>
                      </p:childTnLst>
                    </p:cTn>
                  </p:par>
                  <p:par>
                    <p:cTn id="25" fill="hold">
                      <p:stCondLst>
                        <p:cond delay="indefinite"/>
                      </p:stCondLst>
                      <p:childTnLst>
                        <p:par>
                          <p:cTn id="26" fill="hold">
                            <p:stCondLst>
                              <p:cond delay="0"/>
                            </p:stCondLst>
                            <p:childTnLst>
                              <p:par>
                                <p:cTn id="27" presetID="29" presetClass="entr" presetSubtype="0" fill="hold" grpId="0" nodeType="click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p:cTn id="29" dur="1000" fill="hold"/>
                                        <p:tgtEl>
                                          <p:spTgt spid="26"/>
                                        </p:tgtEl>
                                        <p:attrNameLst>
                                          <p:attrName>ppt_x</p:attrName>
                                        </p:attrNameLst>
                                      </p:cBhvr>
                                      <p:tavLst>
                                        <p:tav tm="0">
                                          <p:val>
                                            <p:strVal val="#ppt_x-.2"/>
                                          </p:val>
                                        </p:tav>
                                        <p:tav tm="100000">
                                          <p:val>
                                            <p:strVal val="#ppt_x"/>
                                          </p:val>
                                        </p:tav>
                                      </p:tavLst>
                                    </p:anim>
                                    <p:anim calcmode="lin" valueType="num">
                                      <p:cBhvr>
                                        <p:cTn id="30"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31" dur="1000"/>
                                        <p:tgtEl>
                                          <p:spTgt spid="26"/>
                                        </p:tgtEl>
                                      </p:cBhvr>
                                    </p:animEffect>
                                  </p:childTnLst>
                                </p:cTn>
                              </p:par>
                              <p:par>
                                <p:cTn id="32" presetID="29" presetClass="entr" presetSubtype="0"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 calcmode="lin" valueType="num">
                                      <p:cBhvr>
                                        <p:cTn id="34" dur="1000" fill="hold"/>
                                        <p:tgtEl>
                                          <p:spTgt spid="27"/>
                                        </p:tgtEl>
                                        <p:attrNameLst>
                                          <p:attrName>ppt_x</p:attrName>
                                        </p:attrNameLst>
                                      </p:cBhvr>
                                      <p:tavLst>
                                        <p:tav tm="0">
                                          <p:val>
                                            <p:strVal val="#ppt_x-.2"/>
                                          </p:val>
                                        </p:tav>
                                        <p:tav tm="100000">
                                          <p:val>
                                            <p:strVal val="#ppt_x"/>
                                          </p:val>
                                        </p:tav>
                                      </p:tavLst>
                                    </p:anim>
                                    <p:anim calcmode="lin" valueType="num">
                                      <p:cBhvr>
                                        <p:cTn id="35" dur="1000" fill="hold"/>
                                        <p:tgtEl>
                                          <p:spTgt spid="27"/>
                                        </p:tgtEl>
                                        <p:attrNameLst>
                                          <p:attrName>ppt_y</p:attrName>
                                        </p:attrNameLst>
                                      </p:cBhvr>
                                      <p:tavLst>
                                        <p:tav tm="0">
                                          <p:val>
                                            <p:strVal val="#ppt_y"/>
                                          </p:val>
                                        </p:tav>
                                        <p:tav tm="100000">
                                          <p:val>
                                            <p:strVal val="#ppt_y"/>
                                          </p:val>
                                        </p:tav>
                                      </p:tavLst>
                                    </p:anim>
                                    <p:animEffect transition="in" filter="wipe(right)" prLst="gradientSize: 0.1">
                                      <p:cBhvr>
                                        <p:cTn id="36" dur="1000"/>
                                        <p:tgtEl>
                                          <p:spTgt spid="27"/>
                                        </p:tgtEl>
                                      </p:cBhvr>
                                    </p:animEffect>
                                  </p:childTnLst>
                                </p:cTn>
                              </p:par>
                            </p:childTnLst>
                          </p:cTn>
                        </p:par>
                      </p:childTnLst>
                    </p:cTn>
                  </p:par>
                  <p:par>
                    <p:cTn id="37" fill="hold">
                      <p:stCondLst>
                        <p:cond delay="indefinite"/>
                      </p:stCondLst>
                      <p:childTnLst>
                        <p:par>
                          <p:cTn id="38" fill="hold">
                            <p:stCondLst>
                              <p:cond delay="0"/>
                            </p:stCondLst>
                            <p:childTnLst>
                              <p:par>
                                <p:cTn id="39" presetID="21" presetClass="entr" presetSubtype="4" fill="hold" grpId="0" nodeType="click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wheel(4)">
                                      <p:cBhvr>
                                        <p:cTn id="41" dur="2000"/>
                                        <p:tgtEl>
                                          <p:spTgt spid="31"/>
                                        </p:tgtEl>
                                      </p:cBhvr>
                                    </p:animEffect>
                                  </p:childTnLst>
                                </p:cTn>
                              </p:par>
                            </p:childTnLst>
                          </p:cTn>
                        </p:par>
                      </p:childTnLst>
                    </p:cTn>
                  </p:par>
                  <p:par>
                    <p:cTn id="42" fill="hold">
                      <p:stCondLst>
                        <p:cond delay="indefinite"/>
                      </p:stCondLst>
                      <p:childTnLst>
                        <p:par>
                          <p:cTn id="43" fill="hold">
                            <p:stCondLst>
                              <p:cond delay="0"/>
                            </p:stCondLst>
                            <p:childTnLst>
                              <p:par>
                                <p:cTn id="44" presetID="29" presetClass="entr" presetSubtype="0" fill="hold" grpId="0" nodeType="clickEffect">
                                  <p:stCondLst>
                                    <p:cond delay="0"/>
                                  </p:stCondLst>
                                  <p:childTnLst>
                                    <p:set>
                                      <p:cBhvr>
                                        <p:cTn id="45" dur="1" fill="hold">
                                          <p:stCondLst>
                                            <p:cond delay="0"/>
                                          </p:stCondLst>
                                        </p:cTn>
                                        <p:tgtEl>
                                          <p:spTgt spid="30"/>
                                        </p:tgtEl>
                                        <p:attrNameLst>
                                          <p:attrName>style.visibility</p:attrName>
                                        </p:attrNameLst>
                                      </p:cBhvr>
                                      <p:to>
                                        <p:strVal val="visible"/>
                                      </p:to>
                                    </p:set>
                                    <p:anim calcmode="lin" valueType="num">
                                      <p:cBhvr>
                                        <p:cTn id="46" dur="1000" fill="hold"/>
                                        <p:tgtEl>
                                          <p:spTgt spid="30"/>
                                        </p:tgtEl>
                                        <p:attrNameLst>
                                          <p:attrName>ppt_x</p:attrName>
                                        </p:attrNameLst>
                                      </p:cBhvr>
                                      <p:tavLst>
                                        <p:tav tm="0">
                                          <p:val>
                                            <p:strVal val="#ppt_x-.2"/>
                                          </p:val>
                                        </p:tav>
                                        <p:tav tm="100000">
                                          <p:val>
                                            <p:strVal val="#ppt_x"/>
                                          </p:val>
                                        </p:tav>
                                      </p:tavLst>
                                    </p:anim>
                                    <p:anim calcmode="lin" valueType="num">
                                      <p:cBhvr>
                                        <p:cTn id="47" dur="1000" fill="hold"/>
                                        <p:tgtEl>
                                          <p:spTgt spid="30"/>
                                        </p:tgtEl>
                                        <p:attrNameLst>
                                          <p:attrName>ppt_y</p:attrName>
                                        </p:attrNameLst>
                                      </p:cBhvr>
                                      <p:tavLst>
                                        <p:tav tm="0">
                                          <p:val>
                                            <p:strVal val="#ppt_y"/>
                                          </p:val>
                                        </p:tav>
                                        <p:tav tm="100000">
                                          <p:val>
                                            <p:strVal val="#ppt_y"/>
                                          </p:val>
                                        </p:tav>
                                      </p:tavLst>
                                    </p:anim>
                                    <p:animEffect transition="in" filter="wipe(right)" prLst="gradientSize: 0.1">
                                      <p:cBhvr>
                                        <p:cTn id="48" dur="1000"/>
                                        <p:tgtEl>
                                          <p:spTgt spid="30"/>
                                        </p:tgtEl>
                                      </p:cBhvr>
                                    </p:animEffect>
                                  </p:childTnLst>
                                </p:cTn>
                              </p:par>
                              <p:par>
                                <p:cTn id="49" presetID="29" presetClass="entr" presetSubtype="0"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p:cTn id="51" dur="1000" fill="hold"/>
                                        <p:tgtEl>
                                          <p:spTgt spid="29"/>
                                        </p:tgtEl>
                                        <p:attrNameLst>
                                          <p:attrName>ppt_x</p:attrName>
                                        </p:attrNameLst>
                                      </p:cBhvr>
                                      <p:tavLst>
                                        <p:tav tm="0">
                                          <p:val>
                                            <p:strVal val="#ppt_x-.2"/>
                                          </p:val>
                                        </p:tav>
                                        <p:tav tm="100000">
                                          <p:val>
                                            <p:strVal val="#ppt_x"/>
                                          </p:val>
                                        </p:tav>
                                      </p:tavLst>
                                    </p:anim>
                                    <p:anim calcmode="lin" valueType="num">
                                      <p:cBhvr>
                                        <p:cTn id="52" dur="1000" fill="hold"/>
                                        <p:tgtEl>
                                          <p:spTgt spid="29"/>
                                        </p:tgtEl>
                                        <p:attrNameLst>
                                          <p:attrName>ppt_y</p:attrName>
                                        </p:attrNameLst>
                                      </p:cBhvr>
                                      <p:tavLst>
                                        <p:tav tm="0">
                                          <p:val>
                                            <p:strVal val="#ppt_y"/>
                                          </p:val>
                                        </p:tav>
                                        <p:tav tm="100000">
                                          <p:val>
                                            <p:strVal val="#ppt_y"/>
                                          </p:val>
                                        </p:tav>
                                      </p:tavLst>
                                    </p:anim>
                                    <p:animEffect transition="in" filter="wipe(right)" prLst="gradientSize: 0.1">
                                      <p:cBhvr>
                                        <p:cTn id="53"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4" grpId="0" animBg="1"/>
      <p:bldP spid="2" grpId="0" animBg="1"/>
      <p:bldP spid="26" grpId="0" animBg="1"/>
      <p:bldP spid="27" grpId="0" animBg="1"/>
      <p:bldP spid="28" grpId="0" animBg="1"/>
      <p:bldP spid="29" grpId="0" animBg="1"/>
      <p:bldP spid="30" grpId="0" animBg="1"/>
      <p:bldP spid="3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任意多边形 43"/>
          <p:cNvSpPr/>
          <p:nvPr/>
        </p:nvSpPr>
        <p:spPr>
          <a:xfrm>
            <a:off x="3983039" y="2827340"/>
            <a:ext cx="1541463" cy="1393825"/>
          </a:xfrm>
          <a:custGeom>
            <a:avLst/>
            <a:gdLst>
              <a:gd name="connsiteX0" fmla="*/ 891990 w 2007581"/>
              <a:gd name="connsiteY0" fmla="*/ 147 h 1815426"/>
              <a:gd name="connsiteX1" fmla="*/ 1773986 w 2007581"/>
              <a:gd name="connsiteY1" fmla="*/ 636889 h 1815426"/>
              <a:gd name="connsiteX2" fmla="*/ 2007581 w 2007581"/>
              <a:gd name="connsiteY2" fmla="*/ 785094 h 1815426"/>
              <a:gd name="connsiteX3" fmla="*/ 1812383 w 2007581"/>
              <a:gd name="connsiteY3" fmla="*/ 981128 h 1815426"/>
              <a:gd name="connsiteX4" fmla="*/ 921405 w 2007581"/>
              <a:gd name="connsiteY4" fmla="*/ 1815321 h 1815426"/>
              <a:gd name="connsiteX5" fmla="*/ 5656 w 2007581"/>
              <a:gd name="connsiteY5" fmla="*/ 1008398 h 1815426"/>
              <a:gd name="connsiteX6" fmla="*/ 721093 w 2007581"/>
              <a:gd name="connsiteY6" fmla="*/ 19525 h 1815426"/>
              <a:gd name="connsiteX7" fmla="*/ 891990 w 2007581"/>
              <a:gd name="connsiteY7" fmla="*/ 147 h 1815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7581" h="1815426">
                <a:moveTo>
                  <a:pt x="891990" y="147"/>
                </a:moveTo>
                <a:cubicBezTo>
                  <a:pt x="1287682" y="-7006"/>
                  <a:pt x="1651878" y="246401"/>
                  <a:pt x="1773986" y="636889"/>
                </a:cubicBezTo>
                <a:lnTo>
                  <a:pt x="2007581" y="785094"/>
                </a:lnTo>
                <a:lnTo>
                  <a:pt x="1812383" y="981128"/>
                </a:lnTo>
                <a:cubicBezTo>
                  <a:pt x="1774597" y="1447180"/>
                  <a:pt x="1388934" y="1808264"/>
                  <a:pt x="921405" y="1815321"/>
                </a:cubicBezTo>
                <a:cubicBezTo>
                  <a:pt x="453877" y="1822378"/>
                  <a:pt x="57491" y="1473098"/>
                  <a:pt x="5656" y="1008398"/>
                </a:cubicBezTo>
                <a:cubicBezTo>
                  <a:pt x="-46178" y="543699"/>
                  <a:pt x="263501" y="115661"/>
                  <a:pt x="721093" y="19525"/>
                </a:cubicBezTo>
                <a:cubicBezTo>
                  <a:pt x="778292" y="7509"/>
                  <a:pt x="835462" y="1169"/>
                  <a:pt x="891990" y="147"/>
                </a:cubicBez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solidFill>
                  <a:schemeClr val="lt1"/>
                </a:solidFill>
              </a:rPr>
              <a:t>输入</a:t>
            </a:r>
            <a:endParaRPr lang="en-US" altLang="zh-CN" dirty="0">
              <a:solidFill>
                <a:schemeClr val="lt1"/>
              </a:solidFill>
            </a:endParaRPr>
          </a:p>
          <a:p>
            <a:pPr algn="ctr"/>
            <a:r>
              <a:rPr lang="zh-CN" altLang="en-US" dirty="0">
                <a:solidFill>
                  <a:schemeClr val="lt1"/>
                </a:solidFill>
              </a:rPr>
              <a:t>标题</a:t>
            </a:r>
          </a:p>
        </p:txBody>
      </p:sp>
      <p:sp>
        <p:nvSpPr>
          <p:cNvPr id="45" name="任意多边形 44"/>
          <p:cNvSpPr/>
          <p:nvPr/>
        </p:nvSpPr>
        <p:spPr>
          <a:xfrm flipH="1">
            <a:off x="5994403" y="4056066"/>
            <a:ext cx="1541463" cy="1393825"/>
          </a:xfrm>
          <a:custGeom>
            <a:avLst/>
            <a:gdLst>
              <a:gd name="connsiteX0" fmla="*/ 891990 w 2007581"/>
              <a:gd name="connsiteY0" fmla="*/ 147 h 1815426"/>
              <a:gd name="connsiteX1" fmla="*/ 1773986 w 2007581"/>
              <a:gd name="connsiteY1" fmla="*/ 636889 h 1815426"/>
              <a:gd name="connsiteX2" fmla="*/ 2007581 w 2007581"/>
              <a:gd name="connsiteY2" fmla="*/ 785094 h 1815426"/>
              <a:gd name="connsiteX3" fmla="*/ 1812383 w 2007581"/>
              <a:gd name="connsiteY3" fmla="*/ 981128 h 1815426"/>
              <a:gd name="connsiteX4" fmla="*/ 921405 w 2007581"/>
              <a:gd name="connsiteY4" fmla="*/ 1815321 h 1815426"/>
              <a:gd name="connsiteX5" fmla="*/ 5656 w 2007581"/>
              <a:gd name="connsiteY5" fmla="*/ 1008398 h 1815426"/>
              <a:gd name="connsiteX6" fmla="*/ 721093 w 2007581"/>
              <a:gd name="connsiteY6" fmla="*/ 19525 h 1815426"/>
              <a:gd name="connsiteX7" fmla="*/ 891990 w 2007581"/>
              <a:gd name="connsiteY7" fmla="*/ 147 h 1815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7581" h="1815426">
                <a:moveTo>
                  <a:pt x="891990" y="147"/>
                </a:moveTo>
                <a:cubicBezTo>
                  <a:pt x="1287682" y="-7006"/>
                  <a:pt x="1651878" y="246401"/>
                  <a:pt x="1773986" y="636889"/>
                </a:cubicBezTo>
                <a:lnTo>
                  <a:pt x="2007581" y="785094"/>
                </a:lnTo>
                <a:lnTo>
                  <a:pt x="1812383" y="981128"/>
                </a:lnTo>
                <a:cubicBezTo>
                  <a:pt x="1774597" y="1447180"/>
                  <a:pt x="1388934" y="1808264"/>
                  <a:pt x="921405" y="1815321"/>
                </a:cubicBezTo>
                <a:cubicBezTo>
                  <a:pt x="453877" y="1822378"/>
                  <a:pt x="57491" y="1473098"/>
                  <a:pt x="5656" y="1008398"/>
                </a:cubicBezTo>
                <a:cubicBezTo>
                  <a:pt x="-46178" y="543699"/>
                  <a:pt x="263501" y="115661"/>
                  <a:pt x="721093" y="19525"/>
                </a:cubicBezTo>
                <a:cubicBezTo>
                  <a:pt x="778292" y="7509"/>
                  <a:pt x="835462" y="1169"/>
                  <a:pt x="891990" y="147"/>
                </a:cubicBez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solidFill>
                  <a:schemeClr val="lt1"/>
                </a:solidFill>
              </a:rPr>
              <a:t>输入</a:t>
            </a:r>
            <a:endParaRPr lang="en-US" altLang="zh-CN" dirty="0">
              <a:solidFill>
                <a:schemeClr val="lt1"/>
              </a:solidFill>
            </a:endParaRPr>
          </a:p>
          <a:p>
            <a:pPr algn="ctr"/>
            <a:r>
              <a:rPr lang="zh-CN" altLang="en-US" dirty="0">
                <a:solidFill>
                  <a:schemeClr val="lt1"/>
                </a:solidFill>
              </a:rPr>
              <a:t>标题</a:t>
            </a:r>
          </a:p>
        </p:txBody>
      </p:sp>
      <p:cxnSp>
        <p:nvCxnSpPr>
          <p:cNvPr id="22" name="直接连接符 21"/>
          <p:cNvCxnSpPr/>
          <p:nvPr/>
        </p:nvCxnSpPr>
        <p:spPr>
          <a:xfrm>
            <a:off x="5757863" y="1187452"/>
            <a:ext cx="0" cy="4956175"/>
          </a:xfrm>
          <a:prstGeom prst="line">
            <a:avLst/>
          </a:prstGeom>
          <a:noFill/>
          <a:ln w="28575" cap="flat" cmpd="sng" algn="ctr">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a:prstDash val="solid"/>
          </a:ln>
          <a:effectLst/>
        </p:spPr>
      </p:cxnSp>
      <p:sp>
        <p:nvSpPr>
          <p:cNvPr id="23" name="椭圆 22"/>
          <p:cNvSpPr/>
          <p:nvPr/>
        </p:nvSpPr>
        <p:spPr>
          <a:xfrm>
            <a:off x="5699127" y="2106613"/>
            <a:ext cx="112713" cy="114300"/>
          </a:xfrm>
          <a:prstGeom prst="ellipse">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4" name="椭圆 23"/>
          <p:cNvSpPr/>
          <p:nvPr/>
        </p:nvSpPr>
        <p:spPr>
          <a:xfrm>
            <a:off x="5699127" y="3378201"/>
            <a:ext cx="112713" cy="114300"/>
          </a:xfrm>
          <a:prstGeom prst="ellipse">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5" name="椭圆 24"/>
          <p:cNvSpPr/>
          <p:nvPr/>
        </p:nvSpPr>
        <p:spPr>
          <a:xfrm>
            <a:off x="5699127" y="4627563"/>
            <a:ext cx="112713" cy="112712"/>
          </a:xfrm>
          <a:prstGeom prst="ellipse">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37" name="TextBox 36"/>
          <p:cNvSpPr txBox="1"/>
          <p:nvPr/>
        </p:nvSpPr>
        <p:spPr>
          <a:xfrm flipH="1">
            <a:off x="6905625" y="4394203"/>
            <a:ext cx="630239" cy="715709"/>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lnSpc>
                <a:spcPct val="100000"/>
              </a:lnSpc>
              <a:defRPr/>
            </a:pPr>
            <a:r>
              <a:rPr lang="en-US" altLang="zh-CN" sz="4051" dirty="0">
                <a:solidFill>
                  <a:srgbClr val="7E5F4A"/>
                </a:solidFill>
                <a:latin typeface="Arial Rounded MT Bold" pitchFamily="34" charset="0"/>
                <a:cs typeface="Times New Roman" pitchFamily="18" charset="0"/>
              </a:rPr>
              <a:t>C</a:t>
            </a:r>
            <a:endParaRPr lang="zh-CN" altLang="en-US" sz="4051" dirty="0">
              <a:solidFill>
                <a:srgbClr val="7E5F4A"/>
              </a:solidFill>
              <a:latin typeface="Arial Rounded MT Bold" pitchFamily="34" charset="0"/>
              <a:cs typeface="Times New Roman" pitchFamily="18" charset="0"/>
            </a:endParaRPr>
          </a:p>
        </p:txBody>
      </p:sp>
      <p:sp>
        <p:nvSpPr>
          <p:cNvPr id="39" name="TextBox 38"/>
          <p:cNvSpPr txBox="1"/>
          <p:nvPr/>
        </p:nvSpPr>
        <p:spPr>
          <a:xfrm flipH="1">
            <a:off x="3983040" y="3167064"/>
            <a:ext cx="630237" cy="715709"/>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lnSpc>
                <a:spcPct val="100000"/>
              </a:lnSpc>
              <a:defRPr/>
            </a:pPr>
            <a:r>
              <a:rPr lang="en-US" altLang="zh-CN" sz="4051" dirty="0">
                <a:solidFill>
                  <a:srgbClr val="7E5F4A"/>
                </a:solidFill>
                <a:latin typeface="Arial Rounded MT Bold" pitchFamily="34" charset="0"/>
                <a:cs typeface="Times New Roman" pitchFamily="18" charset="0"/>
              </a:rPr>
              <a:t>B</a:t>
            </a:r>
            <a:endParaRPr lang="zh-CN" altLang="en-US" sz="4051" dirty="0">
              <a:solidFill>
                <a:srgbClr val="7E5F4A"/>
              </a:solidFill>
              <a:latin typeface="Arial Rounded MT Bold" pitchFamily="34" charset="0"/>
              <a:cs typeface="Times New Roman" pitchFamily="18" charset="0"/>
            </a:endParaRPr>
          </a:p>
        </p:txBody>
      </p:sp>
      <p:sp>
        <p:nvSpPr>
          <p:cNvPr id="46" name="TextBox 62"/>
          <p:cNvSpPr txBox="1"/>
          <p:nvPr/>
        </p:nvSpPr>
        <p:spPr>
          <a:xfrm>
            <a:off x="1990727" y="3117850"/>
            <a:ext cx="1992313" cy="812800"/>
          </a:xfrm>
          <a:prstGeom prst="rect">
            <a:avLst/>
          </a:prstGeom>
          <a:noFill/>
        </p:spPr>
        <p:txBody>
          <a:bodyPr anchor="ctr"/>
          <a:lstStyle/>
          <a:p>
            <a:pPr algn="just">
              <a:lnSpc>
                <a:spcPct val="130000"/>
              </a:lnSpc>
              <a:defRPr/>
            </a:pPr>
            <a:r>
              <a:rPr lang="zh-CN" altLang="en-US" sz="1400" kern="0" dirty="0">
                <a:solidFill>
                  <a:srgbClr val="E7CB98"/>
                </a:solidFill>
                <a:latin typeface="幼圆" panose="02010509060101010101" pitchFamily="49" charset="-122"/>
                <a:ea typeface="幼圆" panose="02010509060101010101" pitchFamily="49" charset="-122"/>
                <a:cs typeface="Arial" pitchFamily="34" charset="0"/>
              </a:rPr>
              <a:t>请在此处输入您的文本</a:t>
            </a:r>
            <a:endParaRPr lang="en-US" altLang="zh-CN" sz="1400" kern="0" dirty="0">
              <a:solidFill>
                <a:srgbClr val="E7CB98"/>
              </a:solidFill>
              <a:latin typeface="幼圆" panose="02010509060101010101" pitchFamily="49" charset="-122"/>
              <a:ea typeface="幼圆" panose="02010509060101010101" pitchFamily="49" charset="-122"/>
              <a:cs typeface="Arial" pitchFamily="34" charset="0"/>
            </a:endParaRPr>
          </a:p>
          <a:p>
            <a:pPr algn="just">
              <a:lnSpc>
                <a:spcPct val="130000"/>
              </a:lnSpc>
              <a:defRPr/>
            </a:pPr>
            <a:r>
              <a:rPr lang="zh-CN" altLang="en-US" sz="1400" kern="0" dirty="0">
                <a:solidFill>
                  <a:srgbClr val="E7CB98"/>
                </a:solidFill>
                <a:latin typeface="幼圆" panose="02010509060101010101" pitchFamily="49" charset="-122"/>
                <a:ea typeface="幼圆" panose="02010509060101010101" pitchFamily="49" charset="-122"/>
                <a:cs typeface="Arial" pitchFamily="34" charset="0"/>
              </a:rPr>
              <a:t>请在此处输入您的文本</a:t>
            </a:r>
            <a:endParaRPr lang="en-US" altLang="zh-CN" sz="1400" kern="0" dirty="0">
              <a:solidFill>
                <a:srgbClr val="E7CB98"/>
              </a:solidFill>
              <a:latin typeface="幼圆" panose="02010509060101010101" pitchFamily="49" charset="-122"/>
              <a:ea typeface="幼圆" panose="02010509060101010101" pitchFamily="49" charset="-122"/>
              <a:cs typeface="Arial" pitchFamily="34" charset="0"/>
            </a:endParaRPr>
          </a:p>
          <a:p>
            <a:pPr algn="just">
              <a:lnSpc>
                <a:spcPct val="130000"/>
              </a:lnSpc>
              <a:defRPr/>
            </a:pPr>
            <a:r>
              <a:rPr lang="zh-CN" altLang="en-US" sz="1400" kern="0" dirty="0">
                <a:solidFill>
                  <a:srgbClr val="E7CB98"/>
                </a:solidFill>
                <a:latin typeface="幼圆" panose="02010509060101010101" pitchFamily="49" charset="-122"/>
                <a:ea typeface="幼圆" panose="02010509060101010101" pitchFamily="49" charset="-122"/>
                <a:cs typeface="Arial" pitchFamily="34" charset="0"/>
              </a:rPr>
              <a:t>请在此处输入您的文本</a:t>
            </a:r>
            <a:endParaRPr lang="en-US" altLang="zh-CN" sz="1400" kern="0" dirty="0">
              <a:solidFill>
                <a:srgbClr val="E7CB98"/>
              </a:solidFill>
              <a:latin typeface="幼圆" panose="02010509060101010101" pitchFamily="49" charset="-122"/>
              <a:ea typeface="幼圆" panose="02010509060101010101" pitchFamily="49" charset="-122"/>
              <a:cs typeface="Arial" pitchFamily="34" charset="0"/>
            </a:endParaRPr>
          </a:p>
        </p:txBody>
      </p:sp>
      <p:sp>
        <p:nvSpPr>
          <p:cNvPr id="47" name="TextBox 62"/>
          <p:cNvSpPr txBox="1"/>
          <p:nvPr/>
        </p:nvSpPr>
        <p:spPr>
          <a:xfrm>
            <a:off x="7535865" y="4346575"/>
            <a:ext cx="1990725" cy="812800"/>
          </a:xfrm>
          <a:prstGeom prst="rect">
            <a:avLst/>
          </a:prstGeom>
          <a:noFill/>
        </p:spPr>
        <p:txBody>
          <a:bodyPr anchor="ctr"/>
          <a:lstStyle/>
          <a:p>
            <a:pPr algn="just">
              <a:lnSpc>
                <a:spcPct val="130000"/>
              </a:lnSpc>
              <a:defRPr/>
            </a:pPr>
            <a:r>
              <a:rPr lang="zh-CN" altLang="en-US" sz="1400" kern="0" dirty="0">
                <a:solidFill>
                  <a:srgbClr val="E7CB98"/>
                </a:solidFill>
                <a:latin typeface="幼圆" panose="02010509060101010101" pitchFamily="49" charset="-122"/>
                <a:ea typeface="幼圆" panose="02010509060101010101" pitchFamily="49" charset="-122"/>
                <a:cs typeface="Arial" pitchFamily="34" charset="0"/>
              </a:rPr>
              <a:t>请在此处输入您的文本</a:t>
            </a:r>
            <a:endParaRPr lang="en-US" altLang="zh-CN" sz="1400" kern="0" dirty="0">
              <a:solidFill>
                <a:srgbClr val="E7CB98"/>
              </a:solidFill>
              <a:latin typeface="幼圆" panose="02010509060101010101" pitchFamily="49" charset="-122"/>
              <a:ea typeface="幼圆" panose="02010509060101010101" pitchFamily="49" charset="-122"/>
              <a:cs typeface="Arial" pitchFamily="34" charset="0"/>
            </a:endParaRPr>
          </a:p>
          <a:p>
            <a:pPr algn="just">
              <a:lnSpc>
                <a:spcPct val="130000"/>
              </a:lnSpc>
              <a:defRPr/>
            </a:pPr>
            <a:r>
              <a:rPr lang="zh-CN" altLang="en-US" sz="1400" kern="0" dirty="0">
                <a:solidFill>
                  <a:srgbClr val="E7CB98"/>
                </a:solidFill>
                <a:latin typeface="幼圆" panose="02010509060101010101" pitchFamily="49" charset="-122"/>
                <a:ea typeface="幼圆" panose="02010509060101010101" pitchFamily="49" charset="-122"/>
                <a:cs typeface="Arial" pitchFamily="34" charset="0"/>
              </a:rPr>
              <a:t>请在此处输入您的文本</a:t>
            </a:r>
            <a:endParaRPr lang="en-US" altLang="zh-CN" sz="1400" kern="0" dirty="0">
              <a:solidFill>
                <a:srgbClr val="E7CB98"/>
              </a:solidFill>
              <a:latin typeface="幼圆" panose="02010509060101010101" pitchFamily="49" charset="-122"/>
              <a:ea typeface="幼圆" panose="02010509060101010101" pitchFamily="49" charset="-122"/>
              <a:cs typeface="Arial" pitchFamily="34" charset="0"/>
            </a:endParaRPr>
          </a:p>
          <a:p>
            <a:pPr algn="just">
              <a:lnSpc>
                <a:spcPct val="130000"/>
              </a:lnSpc>
              <a:defRPr/>
            </a:pPr>
            <a:r>
              <a:rPr lang="zh-CN" altLang="en-US" sz="1400" kern="0" dirty="0">
                <a:solidFill>
                  <a:srgbClr val="E7CB98"/>
                </a:solidFill>
                <a:latin typeface="幼圆" panose="02010509060101010101" pitchFamily="49" charset="-122"/>
                <a:ea typeface="幼圆" panose="02010509060101010101" pitchFamily="49" charset="-122"/>
                <a:cs typeface="Arial" pitchFamily="34" charset="0"/>
              </a:rPr>
              <a:t>请在此处输入您的文本</a:t>
            </a:r>
            <a:endParaRPr lang="en-US" altLang="zh-CN" sz="1400" kern="0" dirty="0">
              <a:solidFill>
                <a:srgbClr val="E7CB98"/>
              </a:solidFill>
              <a:latin typeface="幼圆" panose="02010509060101010101" pitchFamily="49" charset="-122"/>
              <a:ea typeface="幼圆" panose="02010509060101010101" pitchFamily="49" charset="-122"/>
              <a:cs typeface="Arial" pitchFamily="34" charset="0"/>
            </a:endParaRPr>
          </a:p>
        </p:txBody>
      </p:sp>
      <p:sp>
        <p:nvSpPr>
          <p:cNvPr id="48" name="TextBox 62"/>
          <p:cNvSpPr txBox="1"/>
          <p:nvPr/>
        </p:nvSpPr>
        <p:spPr>
          <a:xfrm>
            <a:off x="7535865" y="1757363"/>
            <a:ext cx="1990725" cy="812800"/>
          </a:xfrm>
          <a:prstGeom prst="rect">
            <a:avLst/>
          </a:prstGeom>
          <a:noFill/>
        </p:spPr>
        <p:txBody>
          <a:bodyPr anchor="ctr"/>
          <a:lstStyle/>
          <a:p>
            <a:pPr algn="just">
              <a:lnSpc>
                <a:spcPct val="130000"/>
              </a:lnSpc>
              <a:defRPr/>
            </a:pPr>
            <a:r>
              <a:rPr lang="zh-CN" altLang="en-US" sz="1400" kern="0" dirty="0">
                <a:solidFill>
                  <a:srgbClr val="E7CB98"/>
                </a:solidFill>
                <a:latin typeface="幼圆" panose="02010509060101010101" pitchFamily="49" charset="-122"/>
                <a:ea typeface="幼圆" panose="02010509060101010101" pitchFamily="49" charset="-122"/>
                <a:cs typeface="Arial" pitchFamily="34" charset="0"/>
              </a:rPr>
              <a:t>请在此处输入您的文本</a:t>
            </a:r>
            <a:endParaRPr lang="en-US" altLang="zh-CN" sz="1400" kern="0" dirty="0">
              <a:solidFill>
                <a:srgbClr val="E7CB98"/>
              </a:solidFill>
              <a:latin typeface="幼圆" panose="02010509060101010101" pitchFamily="49" charset="-122"/>
              <a:ea typeface="幼圆" panose="02010509060101010101" pitchFamily="49" charset="-122"/>
              <a:cs typeface="Arial" pitchFamily="34" charset="0"/>
            </a:endParaRPr>
          </a:p>
          <a:p>
            <a:pPr algn="just">
              <a:lnSpc>
                <a:spcPct val="130000"/>
              </a:lnSpc>
              <a:defRPr/>
            </a:pPr>
            <a:r>
              <a:rPr lang="zh-CN" altLang="en-US" sz="1400" kern="0" dirty="0">
                <a:solidFill>
                  <a:srgbClr val="E7CB98"/>
                </a:solidFill>
                <a:latin typeface="幼圆" panose="02010509060101010101" pitchFamily="49" charset="-122"/>
                <a:ea typeface="幼圆" panose="02010509060101010101" pitchFamily="49" charset="-122"/>
                <a:cs typeface="Arial" pitchFamily="34" charset="0"/>
              </a:rPr>
              <a:t>请在此处输入您的文本</a:t>
            </a:r>
            <a:endParaRPr lang="en-US" altLang="zh-CN" sz="1400" kern="0" dirty="0">
              <a:solidFill>
                <a:srgbClr val="E7CB98"/>
              </a:solidFill>
              <a:latin typeface="幼圆" panose="02010509060101010101" pitchFamily="49" charset="-122"/>
              <a:ea typeface="幼圆" panose="02010509060101010101" pitchFamily="49" charset="-122"/>
              <a:cs typeface="Arial" pitchFamily="34" charset="0"/>
            </a:endParaRPr>
          </a:p>
          <a:p>
            <a:pPr algn="just">
              <a:lnSpc>
                <a:spcPct val="130000"/>
              </a:lnSpc>
              <a:defRPr/>
            </a:pPr>
            <a:r>
              <a:rPr lang="zh-CN" altLang="en-US" sz="1400" kern="0" dirty="0">
                <a:solidFill>
                  <a:srgbClr val="E7CB98"/>
                </a:solidFill>
                <a:latin typeface="幼圆" panose="02010509060101010101" pitchFamily="49" charset="-122"/>
                <a:ea typeface="幼圆" panose="02010509060101010101" pitchFamily="49" charset="-122"/>
                <a:cs typeface="Arial" pitchFamily="34" charset="0"/>
              </a:rPr>
              <a:t>请在此处输入您的文本</a:t>
            </a:r>
            <a:endParaRPr lang="en-US" altLang="zh-CN" sz="1400" kern="0" dirty="0">
              <a:solidFill>
                <a:srgbClr val="E7CB98"/>
              </a:solidFill>
              <a:latin typeface="幼圆" panose="02010509060101010101" pitchFamily="49" charset="-122"/>
              <a:ea typeface="幼圆" panose="02010509060101010101" pitchFamily="49" charset="-122"/>
              <a:cs typeface="Arial" pitchFamily="34" charset="0"/>
            </a:endParaRPr>
          </a:p>
        </p:txBody>
      </p:sp>
      <p:sp>
        <p:nvSpPr>
          <p:cNvPr id="49" name="任意多边形 48"/>
          <p:cNvSpPr/>
          <p:nvPr/>
        </p:nvSpPr>
        <p:spPr>
          <a:xfrm flipH="1">
            <a:off x="5994403" y="1570040"/>
            <a:ext cx="1541463" cy="1393825"/>
          </a:xfrm>
          <a:custGeom>
            <a:avLst/>
            <a:gdLst>
              <a:gd name="connsiteX0" fmla="*/ 891990 w 2007581"/>
              <a:gd name="connsiteY0" fmla="*/ 147 h 1815426"/>
              <a:gd name="connsiteX1" fmla="*/ 1773986 w 2007581"/>
              <a:gd name="connsiteY1" fmla="*/ 636889 h 1815426"/>
              <a:gd name="connsiteX2" fmla="*/ 2007581 w 2007581"/>
              <a:gd name="connsiteY2" fmla="*/ 785094 h 1815426"/>
              <a:gd name="connsiteX3" fmla="*/ 1812383 w 2007581"/>
              <a:gd name="connsiteY3" fmla="*/ 981128 h 1815426"/>
              <a:gd name="connsiteX4" fmla="*/ 921405 w 2007581"/>
              <a:gd name="connsiteY4" fmla="*/ 1815321 h 1815426"/>
              <a:gd name="connsiteX5" fmla="*/ 5656 w 2007581"/>
              <a:gd name="connsiteY5" fmla="*/ 1008398 h 1815426"/>
              <a:gd name="connsiteX6" fmla="*/ 721093 w 2007581"/>
              <a:gd name="connsiteY6" fmla="*/ 19525 h 1815426"/>
              <a:gd name="connsiteX7" fmla="*/ 891990 w 2007581"/>
              <a:gd name="connsiteY7" fmla="*/ 147 h 1815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7581" h="1815426">
                <a:moveTo>
                  <a:pt x="891990" y="147"/>
                </a:moveTo>
                <a:cubicBezTo>
                  <a:pt x="1287682" y="-7006"/>
                  <a:pt x="1651878" y="246401"/>
                  <a:pt x="1773986" y="636889"/>
                </a:cubicBezTo>
                <a:lnTo>
                  <a:pt x="2007581" y="785094"/>
                </a:lnTo>
                <a:lnTo>
                  <a:pt x="1812383" y="981128"/>
                </a:lnTo>
                <a:cubicBezTo>
                  <a:pt x="1774597" y="1447180"/>
                  <a:pt x="1388934" y="1808264"/>
                  <a:pt x="921405" y="1815321"/>
                </a:cubicBezTo>
                <a:cubicBezTo>
                  <a:pt x="453877" y="1822378"/>
                  <a:pt x="57491" y="1473098"/>
                  <a:pt x="5656" y="1008398"/>
                </a:cubicBezTo>
                <a:cubicBezTo>
                  <a:pt x="-46178" y="543699"/>
                  <a:pt x="263501" y="115661"/>
                  <a:pt x="721093" y="19525"/>
                </a:cubicBezTo>
                <a:cubicBezTo>
                  <a:pt x="778292" y="7509"/>
                  <a:pt x="835462" y="1169"/>
                  <a:pt x="891990" y="147"/>
                </a:cubicBez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solidFill>
                  <a:schemeClr val="lt1"/>
                </a:solidFill>
              </a:rPr>
              <a:t>输入</a:t>
            </a:r>
            <a:endParaRPr lang="en-US" altLang="zh-CN" dirty="0">
              <a:solidFill>
                <a:schemeClr val="lt1"/>
              </a:solidFill>
            </a:endParaRPr>
          </a:p>
          <a:p>
            <a:pPr algn="ctr"/>
            <a:r>
              <a:rPr lang="zh-CN" altLang="en-US" dirty="0">
                <a:solidFill>
                  <a:schemeClr val="lt1"/>
                </a:solidFill>
              </a:rPr>
              <a:t>标题</a:t>
            </a:r>
          </a:p>
        </p:txBody>
      </p:sp>
      <p:sp>
        <p:nvSpPr>
          <p:cNvPr id="50" name="TextBox 36"/>
          <p:cNvSpPr txBox="1"/>
          <p:nvPr/>
        </p:nvSpPr>
        <p:spPr>
          <a:xfrm flipH="1">
            <a:off x="6905625" y="1909764"/>
            <a:ext cx="630239" cy="715709"/>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lnSpc>
                <a:spcPct val="100000"/>
              </a:lnSpc>
              <a:defRPr/>
            </a:pPr>
            <a:r>
              <a:rPr lang="en-US" altLang="zh-CN" sz="4051" dirty="0">
                <a:solidFill>
                  <a:srgbClr val="7E5F4A"/>
                </a:solidFill>
                <a:latin typeface="Arial Rounded MT Bold" pitchFamily="34" charset="0"/>
                <a:cs typeface="Times New Roman" pitchFamily="18" charset="0"/>
              </a:rPr>
              <a:t>A</a:t>
            </a:r>
            <a:endParaRPr lang="zh-CN" altLang="en-US" sz="4051" dirty="0">
              <a:solidFill>
                <a:srgbClr val="7E5F4A"/>
              </a:solidFill>
              <a:latin typeface="Arial Rounded MT Bold" pitchFamily="34" charset="0"/>
              <a:cs typeface="Times New Roman" pitchFamily="18" charset="0"/>
            </a:endParaRPr>
          </a:p>
        </p:txBody>
      </p:sp>
    </p:spTree>
    <p:extLst>
      <p:ext uri="{BB962C8B-B14F-4D97-AF65-F5344CB8AC3E}">
        <p14:creationId xmlns:p14="http://schemas.microsoft.com/office/powerpoint/2010/main" val="2502707134"/>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Horizont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 calcmode="lin" valueType="num">
                                      <p:cBhvr>
                                        <p:cTn id="14" dur="500" fill="hold"/>
                                        <p:tgtEl>
                                          <p:spTgt spid="23"/>
                                        </p:tgtEl>
                                        <p:attrNameLst>
                                          <p:attrName>style.rotation</p:attrName>
                                        </p:attrNameLst>
                                      </p:cBhvr>
                                      <p:tavLst>
                                        <p:tav tm="0">
                                          <p:val>
                                            <p:fltVal val="360"/>
                                          </p:val>
                                        </p:tav>
                                        <p:tav tm="100000">
                                          <p:val>
                                            <p:fltVal val="0"/>
                                          </p:val>
                                        </p:tav>
                                      </p:tavLst>
                                    </p:anim>
                                    <p:animEffect transition="in" filter="fade">
                                      <p:cBhvr>
                                        <p:cTn id="15" dur="500"/>
                                        <p:tgtEl>
                                          <p:spTgt spid="23"/>
                                        </p:tgtEl>
                                      </p:cBhvr>
                                    </p:animEffect>
                                  </p:childTnLst>
                                </p:cTn>
                              </p:par>
                              <p:par>
                                <p:cTn id="16" presetID="49" presetClass="entr" presetSubtype="0" decel="100000" fill="hold" grpId="0" nodeType="withEffect">
                                  <p:stCondLst>
                                    <p:cond delay="0"/>
                                  </p:stCondLst>
                                  <p:childTnLst>
                                    <p:set>
                                      <p:cBhvr>
                                        <p:cTn id="17" dur="1" fill="hold">
                                          <p:stCondLst>
                                            <p:cond delay="0"/>
                                          </p:stCondLst>
                                        </p:cTn>
                                        <p:tgtEl>
                                          <p:spTgt spid="49"/>
                                        </p:tgtEl>
                                        <p:attrNameLst>
                                          <p:attrName>style.visibility</p:attrName>
                                        </p:attrNameLst>
                                      </p:cBhvr>
                                      <p:to>
                                        <p:strVal val="visible"/>
                                      </p:to>
                                    </p:set>
                                    <p:anim calcmode="lin" valueType="num">
                                      <p:cBhvr>
                                        <p:cTn id="18" dur="500" fill="hold"/>
                                        <p:tgtEl>
                                          <p:spTgt spid="49"/>
                                        </p:tgtEl>
                                        <p:attrNameLst>
                                          <p:attrName>ppt_w</p:attrName>
                                        </p:attrNameLst>
                                      </p:cBhvr>
                                      <p:tavLst>
                                        <p:tav tm="0">
                                          <p:val>
                                            <p:fltVal val="0"/>
                                          </p:val>
                                        </p:tav>
                                        <p:tav tm="100000">
                                          <p:val>
                                            <p:strVal val="#ppt_w"/>
                                          </p:val>
                                        </p:tav>
                                      </p:tavLst>
                                    </p:anim>
                                    <p:anim calcmode="lin" valueType="num">
                                      <p:cBhvr>
                                        <p:cTn id="19" dur="500" fill="hold"/>
                                        <p:tgtEl>
                                          <p:spTgt spid="49"/>
                                        </p:tgtEl>
                                        <p:attrNameLst>
                                          <p:attrName>ppt_h</p:attrName>
                                        </p:attrNameLst>
                                      </p:cBhvr>
                                      <p:tavLst>
                                        <p:tav tm="0">
                                          <p:val>
                                            <p:fltVal val="0"/>
                                          </p:val>
                                        </p:tav>
                                        <p:tav tm="100000">
                                          <p:val>
                                            <p:strVal val="#ppt_h"/>
                                          </p:val>
                                        </p:tav>
                                      </p:tavLst>
                                    </p:anim>
                                    <p:anim calcmode="lin" valueType="num">
                                      <p:cBhvr>
                                        <p:cTn id="20" dur="500" fill="hold"/>
                                        <p:tgtEl>
                                          <p:spTgt spid="49"/>
                                        </p:tgtEl>
                                        <p:attrNameLst>
                                          <p:attrName>style.rotation</p:attrName>
                                        </p:attrNameLst>
                                      </p:cBhvr>
                                      <p:tavLst>
                                        <p:tav tm="0">
                                          <p:val>
                                            <p:fltVal val="360"/>
                                          </p:val>
                                        </p:tav>
                                        <p:tav tm="100000">
                                          <p:val>
                                            <p:fltVal val="0"/>
                                          </p:val>
                                        </p:tav>
                                      </p:tavLst>
                                    </p:anim>
                                    <p:animEffect transition="in" filter="fade">
                                      <p:cBhvr>
                                        <p:cTn id="21" dur="500"/>
                                        <p:tgtEl>
                                          <p:spTgt spid="49"/>
                                        </p:tgtEl>
                                      </p:cBhvr>
                                    </p:animEffect>
                                  </p:childTnLst>
                                </p:cTn>
                              </p:par>
                              <p:par>
                                <p:cTn id="22" presetID="49" presetClass="entr" presetSubtype="0" decel="100000" fill="hold" grpId="0" nodeType="withEffect">
                                  <p:stCondLst>
                                    <p:cond delay="0"/>
                                  </p:stCondLst>
                                  <p:childTnLst>
                                    <p:set>
                                      <p:cBhvr>
                                        <p:cTn id="23" dur="1" fill="hold">
                                          <p:stCondLst>
                                            <p:cond delay="0"/>
                                          </p:stCondLst>
                                        </p:cTn>
                                        <p:tgtEl>
                                          <p:spTgt spid="50"/>
                                        </p:tgtEl>
                                        <p:attrNameLst>
                                          <p:attrName>style.visibility</p:attrName>
                                        </p:attrNameLst>
                                      </p:cBhvr>
                                      <p:to>
                                        <p:strVal val="visible"/>
                                      </p:to>
                                    </p:set>
                                    <p:anim calcmode="lin" valueType="num">
                                      <p:cBhvr>
                                        <p:cTn id="24" dur="500" fill="hold"/>
                                        <p:tgtEl>
                                          <p:spTgt spid="50"/>
                                        </p:tgtEl>
                                        <p:attrNameLst>
                                          <p:attrName>ppt_w</p:attrName>
                                        </p:attrNameLst>
                                      </p:cBhvr>
                                      <p:tavLst>
                                        <p:tav tm="0">
                                          <p:val>
                                            <p:fltVal val="0"/>
                                          </p:val>
                                        </p:tav>
                                        <p:tav tm="100000">
                                          <p:val>
                                            <p:strVal val="#ppt_w"/>
                                          </p:val>
                                        </p:tav>
                                      </p:tavLst>
                                    </p:anim>
                                    <p:anim calcmode="lin" valueType="num">
                                      <p:cBhvr>
                                        <p:cTn id="25" dur="500" fill="hold"/>
                                        <p:tgtEl>
                                          <p:spTgt spid="50"/>
                                        </p:tgtEl>
                                        <p:attrNameLst>
                                          <p:attrName>ppt_h</p:attrName>
                                        </p:attrNameLst>
                                      </p:cBhvr>
                                      <p:tavLst>
                                        <p:tav tm="0">
                                          <p:val>
                                            <p:fltVal val="0"/>
                                          </p:val>
                                        </p:tav>
                                        <p:tav tm="100000">
                                          <p:val>
                                            <p:strVal val="#ppt_h"/>
                                          </p:val>
                                        </p:tav>
                                      </p:tavLst>
                                    </p:anim>
                                    <p:anim calcmode="lin" valueType="num">
                                      <p:cBhvr>
                                        <p:cTn id="26" dur="500" fill="hold"/>
                                        <p:tgtEl>
                                          <p:spTgt spid="50"/>
                                        </p:tgtEl>
                                        <p:attrNameLst>
                                          <p:attrName>style.rotation</p:attrName>
                                        </p:attrNameLst>
                                      </p:cBhvr>
                                      <p:tavLst>
                                        <p:tav tm="0">
                                          <p:val>
                                            <p:fltVal val="360"/>
                                          </p:val>
                                        </p:tav>
                                        <p:tav tm="100000">
                                          <p:val>
                                            <p:fltVal val="0"/>
                                          </p:val>
                                        </p:tav>
                                      </p:tavLst>
                                    </p:anim>
                                    <p:animEffect transition="in" filter="fade">
                                      <p:cBhvr>
                                        <p:cTn id="27" dur="500"/>
                                        <p:tgtEl>
                                          <p:spTgt spid="50"/>
                                        </p:tgtEl>
                                      </p:cBhvr>
                                    </p:animEffect>
                                  </p:childTnLst>
                                </p:cTn>
                              </p:par>
                            </p:childTnLst>
                          </p:cTn>
                        </p:par>
                      </p:childTnLst>
                    </p:cTn>
                  </p:par>
                  <p:par>
                    <p:cTn id="28" fill="hold">
                      <p:stCondLst>
                        <p:cond delay="indefinite"/>
                      </p:stCondLst>
                      <p:childTnLst>
                        <p:par>
                          <p:cTn id="29" fill="hold">
                            <p:stCondLst>
                              <p:cond delay="0"/>
                            </p:stCondLst>
                            <p:childTnLst>
                              <p:par>
                                <p:cTn id="30" presetID="49" presetClass="entr" presetSubtype="0" decel="100000" fill="hold" grpId="0" nodeType="clickEffect">
                                  <p:stCondLst>
                                    <p:cond delay="0"/>
                                  </p:stCondLst>
                                  <p:childTnLst>
                                    <p:set>
                                      <p:cBhvr>
                                        <p:cTn id="31" dur="1" fill="hold">
                                          <p:stCondLst>
                                            <p:cond delay="0"/>
                                          </p:stCondLst>
                                        </p:cTn>
                                        <p:tgtEl>
                                          <p:spTgt spid="48"/>
                                        </p:tgtEl>
                                        <p:attrNameLst>
                                          <p:attrName>style.visibility</p:attrName>
                                        </p:attrNameLst>
                                      </p:cBhvr>
                                      <p:to>
                                        <p:strVal val="visible"/>
                                      </p:to>
                                    </p:set>
                                    <p:anim calcmode="lin" valueType="num">
                                      <p:cBhvr>
                                        <p:cTn id="32" dur="500" fill="hold"/>
                                        <p:tgtEl>
                                          <p:spTgt spid="48"/>
                                        </p:tgtEl>
                                        <p:attrNameLst>
                                          <p:attrName>ppt_w</p:attrName>
                                        </p:attrNameLst>
                                      </p:cBhvr>
                                      <p:tavLst>
                                        <p:tav tm="0">
                                          <p:val>
                                            <p:fltVal val="0"/>
                                          </p:val>
                                        </p:tav>
                                        <p:tav tm="100000">
                                          <p:val>
                                            <p:strVal val="#ppt_w"/>
                                          </p:val>
                                        </p:tav>
                                      </p:tavLst>
                                    </p:anim>
                                    <p:anim calcmode="lin" valueType="num">
                                      <p:cBhvr>
                                        <p:cTn id="33" dur="500" fill="hold"/>
                                        <p:tgtEl>
                                          <p:spTgt spid="48"/>
                                        </p:tgtEl>
                                        <p:attrNameLst>
                                          <p:attrName>ppt_h</p:attrName>
                                        </p:attrNameLst>
                                      </p:cBhvr>
                                      <p:tavLst>
                                        <p:tav tm="0">
                                          <p:val>
                                            <p:fltVal val="0"/>
                                          </p:val>
                                        </p:tav>
                                        <p:tav tm="100000">
                                          <p:val>
                                            <p:strVal val="#ppt_h"/>
                                          </p:val>
                                        </p:tav>
                                      </p:tavLst>
                                    </p:anim>
                                    <p:anim calcmode="lin" valueType="num">
                                      <p:cBhvr>
                                        <p:cTn id="34" dur="500" fill="hold"/>
                                        <p:tgtEl>
                                          <p:spTgt spid="48"/>
                                        </p:tgtEl>
                                        <p:attrNameLst>
                                          <p:attrName>style.rotation</p:attrName>
                                        </p:attrNameLst>
                                      </p:cBhvr>
                                      <p:tavLst>
                                        <p:tav tm="0">
                                          <p:val>
                                            <p:fltVal val="360"/>
                                          </p:val>
                                        </p:tav>
                                        <p:tav tm="100000">
                                          <p:val>
                                            <p:fltVal val="0"/>
                                          </p:val>
                                        </p:tav>
                                      </p:tavLst>
                                    </p:anim>
                                    <p:animEffect transition="in" filter="fade">
                                      <p:cBhvr>
                                        <p:cTn id="35" dur="500"/>
                                        <p:tgtEl>
                                          <p:spTgt spid="48"/>
                                        </p:tgtEl>
                                      </p:cBhvr>
                                    </p:animEffect>
                                  </p:childTnLst>
                                </p:cTn>
                              </p:par>
                            </p:childTnLst>
                          </p:cTn>
                        </p:par>
                      </p:childTnLst>
                    </p:cTn>
                  </p:par>
                  <p:par>
                    <p:cTn id="36" fill="hold">
                      <p:stCondLst>
                        <p:cond delay="indefinite"/>
                      </p:stCondLst>
                      <p:childTnLst>
                        <p:par>
                          <p:cTn id="37" fill="hold">
                            <p:stCondLst>
                              <p:cond delay="0"/>
                            </p:stCondLst>
                            <p:childTnLst>
                              <p:par>
                                <p:cTn id="38" presetID="25" presetClass="entr" presetSubtype="0" fill="hold" grpId="0" nodeType="click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p:cTn id="40" dur="500" decel="50000" fill="hold">
                                          <p:stCondLst>
                                            <p:cond delay="0"/>
                                          </p:stCondLst>
                                        </p:cTn>
                                        <p:tgtEl>
                                          <p:spTgt spid="24"/>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24"/>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24"/>
                                        </p:tgtEl>
                                        <p:attrNameLst>
                                          <p:attrName>ppt_w</p:attrName>
                                        </p:attrNameLst>
                                      </p:cBhvr>
                                      <p:tavLst>
                                        <p:tav tm="0">
                                          <p:val>
                                            <p:strVal val="#ppt_w*.05"/>
                                          </p:val>
                                        </p:tav>
                                        <p:tav tm="100000">
                                          <p:val>
                                            <p:strVal val="#ppt_w"/>
                                          </p:val>
                                        </p:tav>
                                      </p:tavLst>
                                    </p:anim>
                                    <p:anim calcmode="lin" valueType="num">
                                      <p:cBhvr>
                                        <p:cTn id="43" dur="1000" fill="hold"/>
                                        <p:tgtEl>
                                          <p:spTgt spid="24"/>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24"/>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24"/>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24"/>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24"/>
                                        </p:tgtEl>
                                      </p:cBhvr>
                                    </p:animEffect>
                                  </p:childTnLst>
                                </p:cTn>
                              </p:par>
                              <p:par>
                                <p:cTn id="48" presetID="25" presetClass="entr" presetSubtype="0" fill="hold" grpId="0" nodeType="withEffect">
                                  <p:stCondLst>
                                    <p:cond delay="0"/>
                                  </p:stCondLst>
                                  <p:childTnLst>
                                    <p:set>
                                      <p:cBhvr>
                                        <p:cTn id="49" dur="1" fill="hold">
                                          <p:stCondLst>
                                            <p:cond delay="0"/>
                                          </p:stCondLst>
                                        </p:cTn>
                                        <p:tgtEl>
                                          <p:spTgt spid="44"/>
                                        </p:tgtEl>
                                        <p:attrNameLst>
                                          <p:attrName>style.visibility</p:attrName>
                                        </p:attrNameLst>
                                      </p:cBhvr>
                                      <p:to>
                                        <p:strVal val="visible"/>
                                      </p:to>
                                    </p:set>
                                    <p:anim calcmode="lin" valueType="num">
                                      <p:cBhvr>
                                        <p:cTn id="50" dur="500" decel="50000" fill="hold">
                                          <p:stCondLst>
                                            <p:cond delay="0"/>
                                          </p:stCondLst>
                                        </p:cTn>
                                        <p:tgtEl>
                                          <p:spTgt spid="44"/>
                                        </p:tgtEl>
                                        <p:attrNameLst>
                                          <p:attrName>style.rotation</p:attrName>
                                        </p:attrNameLst>
                                      </p:cBhvr>
                                      <p:tavLst>
                                        <p:tav tm="0">
                                          <p:val>
                                            <p:fltVal val="-90"/>
                                          </p:val>
                                        </p:tav>
                                        <p:tav tm="100000">
                                          <p:val>
                                            <p:fltVal val="0"/>
                                          </p:val>
                                        </p:tav>
                                      </p:tavLst>
                                    </p:anim>
                                    <p:anim calcmode="lin" valueType="num">
                                      <p:cBhvr>
                                        <p:cTn id="51" dur="500" decel="50000" fill="hold">
                                          <p:stCondLst>
                                            <p:cond delay="0"/>
                                          </p:stCondLst>
                                        </p:cTn>
                                        <p:tgtEl>
                                          <p:spTgt spid="44"/>
                                        </p:tgtEl>
                                        <p:attrNameLst>
                                          <p:attrName>ppt_w</p:attrName>
                                        </p:attrNameLst>
                                      </p:cBhvr>
                                      <p:tavLst>
                                        <p:tav tm="0">
                                          <p:val>
                                            <p:strVal val="#ppt_w"/>
                                          </p:val>
                                        </p:tav>
                                        <p:tav tm="100000">
                                          <p:val>
                                            <p:strVal val="#ppt_w*.05"/>
                                          </p:val>
                                        </p:tav>
                                      </p:tavLst>
                                    </p:anim>
                                    <p:anim calcmode="lin" valueType="num">
                                      <p:cBhvr>
                                        <p:cTn id="52" dur="500" accel="50000" fill="hold">
                                          <p:stCondLst>
                                            <p:cond delay="500"/>
                                          </p:stCondLst>
                                        </p:cTn>
                                        <p:tgtEl>
                                          <p:spTgt spid="44"/>
                                        </p:tgtEl>
                                        <p:attrNameLst>
                                          <p:attrName>ppt_w</p:attrName>
                                        </p:attrNameLst>
                                      </p:cBhvr>
                                      <p:tavLst>
                                        <p:tav tm="0">
                                          <p:val>
                                            <p:strVal val="#ppt_w*.05"/>
                                          </p:val>
                                        </p:tav>
                                        <p:tav tm="100000">
                                          <p:val>
                                            <p:strVal val="#ppt_w"/>
                                          </p:val>
                                        </p:tav>
                                      </p:tavLst>
                                    </p:anim>
                                    <p:anim calcmode="lin" valueType="num">
                                      <p:cBhvr>
                                        <p:cTn id="53" dur="1000" fill="hold"/>
                                        <p:tgtEl>
                                          <p:spTgt spid="44"/>
                                        </p:tgtEl>
                                        <p:attrNameLst>
                                          <p:attrName>ppt_h</p:attrName>
                                        </p:attrNameLst>
                                      </p:cBhvr>
                                      <p:tavLst>
                                        <p:tav tm="0">
                                          <p:val>
                                            <p:strVal val="#ppt_h"/>
                                          </p:val>
                                        </p:tav>
                                        <p:tav tm="100000">
                                          <p:val>
                                            <p:strVal val="#ppt_h"/>
                                          </p:val>
                                        </p:tav>
                                      </p:tavLst>
                                    </p:anim>
                                    <p:anim calcmode="lin" valueType="num">
                                      <p:cBhvr>
                                        <p:cTn id="54" dur="500" decel="50000" fill="hold">
                                          <p:stCondLst>
                                            <p:cond delay="0"/>
                                          </p:stCondLst>
                                        </p:cTn>
                                        <p:tgtEl>
                                          <p:spTgt spid="44"/>
                                        </p:tgtEl>
                                        <p:attrNameLst>
                                          <p:attrName>ppt_x</p:attrName>
                                        </p:attrNameLst>
                                      </p:cBhvr>
                                      <p:tavLst>
                                        <p:tav tm="0">
                                          <p:val>
                                            <p:strVal val="#ppt_x+.4"/>
                                          </p:val>
                                        </p:tav>
                                        <p:tav tm="100000">
                                          <p:val>
                                            <p:strVal val="#ppt_x"/>
                                          </p:val>
                                        </p:tav>
                                      </p:tavLst>
                                    </p:anim>
                                    <p:anim calcmode="lin" valueType="num">
                                      <p:cBhvr>
                                        <p:cTn id="55" dur="500" decel="50000" fill="hold">
                                          <p:stCondLst>
                                            <p:cond delay="0"/>
                                          </p:stCondLst>
                                        </p:cTn>
                                        <p:tgtEl>
                                          <p:spTgt spid="44"/>
                                        </p:tgtEl>
                                        <p:attrNameLst>
                                          <p:attrName>ppt_y</p:attrName>
                                        </p:attrNameLst>
                                      </p:cBhvr>
                                      <p:tavLst>
                                        <p:tav tm="0">
                                          <p:val>
                                            <p:strVal val="#ppt_y-.2"/>
                                          </p:val>
                                        </p:tav>
                                        <p:tav tm="100000">
                                          <p:val>
                                            <p:strVal val="#ppt_y+.1"/>
                                          </p:val>
                                        </p:tav>
                                      </p:tavLst>
                                    </p:anim>
                                    <p:anim calcmode="lin" valueType="num">
                                      <p:cBhvr>
                                        <p:cTn id="56" dur="500" accel="50000" fill="hold">
                                          <p:stCondLst>
                                            <p:cond delay="500"/>
                                          </p:stCondLst>
                                        </p:cTn>
                                        <p:tgtEl>
                                          <p:spTgt spid="44"/>
                                        </p:tgtEl>
                                        <p:attrNameLst>
                                          <p:attrName>ppt_y</p:attrName>
                                        </p:attrNameLst>
                                      </p:cBhvr>
                                      <p:tavLst>
                                        <p:tav tm="0">
                                          <p:val>
                                            <p:strVal val="#ppt_y+.1"/>
                                          </p:val>
                                        </p:tav>
                                        <p:tav tm="100000">
                                          <p:val>
                                            <p:strVal val="#ppt_y"/>
                                          </p:val>
                                        </p:tav>
                                      </p:tavLst>
                                    </p:anim>
                                    <p:animEffect transition="in" filter="fade">
                                      <p:cBhvr>
                                        <p:cTn id="57" dur="1000" decel="50000">
                                          <p:stCondLst>
                                            <p:cond delay="0"/>
                                          </p:stCondLst>
                                        </p:cTn>
                                        <p:tgtEl>
                                          <p:spTgt spid="44"/>
                                        </p:tgtEl>
                                      </p:cBhvr>
                                    </p:animEffect>
                                  </p:childTnLst>
                                </p:cTn>
                              </p:par>
                            </p:childTnLst>
                          </p:cTn>
                        </p:par>
                      </p:childTnLst>
                    </p:cTn>
                  </p:par>
                  <p:par>
                    <p:cTn id="58" fill="hold">
                      <p:stCondLst>
                        <p:cond delay="indefinite"/>
                      </p:stCondLst>
                      <p:childTnLst>
                        <p:par>
                          <p:cTn id="59" fill="hold">
                            <p:stCondLst>
                              <p:cond delay="0"/>
                            </p:stCondLst>
                            <p:childTnLst>
                              <p:par>
                                <p:cTn id="60" presetID="25" presetClass="entr" presetSubtype="0" fill="hold" grpId="0" nodeType="clickEffect">
                                  <p:stCondLst>
                                    <p:cond delay="0"/>
                                  </p:stCondLst>
                                  <p:childTnLst>
                                    <p:set>
                                      <p:cBhvr>
                                        <p:cTn id="61" dur="1" fill="hold">
                                          <p:stCondLst>
                                            <p:cond delay="0"/>
                                          </p:stCondLst>
                                        </p:cTn>
                                        <p:tgtEl>
                                          <p:spTgt spid="46"/>
                                        </p:tgtEl>
                                        <p:attrNameLst>
                                          <p:attrName>style.visibility</p:attrName>
                                        </p:attrNameLst>
                                      </p:cBhvr>
                                      <p:to>
                                        <p:strVal val="visible"/>
                                      </p:to>
                                    </p:set>
                                    <p:anim calcmode="lin" valueType="num">
                                      <p:cBhvr>
                                        <p:cTn id="62" dur="500" decel="50000" fill="hold">
                                          <p:stCondLst>
                                            <p:cond delay="0"/>
                                          </p:stCondLst>
                                        </p:cTn>
                                        <p:tgtEl>
                                          <p:spTgt spid="46"/>
                                        </p:tgtEl>
                                        <p:attrNameLst>
                                          <p:attrName>style.rotation</p:attrName>
                                        </p:attrNameLst>
                                      </p:cBhvr>
                                      <p:tavLst>
                                        <p:tav tm="0">
                                          <p:val>
                                            <p:fltVal val="-90"/>
                                          </p:val>
                                        </p:tav>
                                        <p:tav tm="100000">
                                          <p:val>
                                            <p:fltVal val="0"/>
                                          </p:val>
                                        </p:tav>
                                      </p:tavLst>
                                    </p:anim>
                                    <p:anim calcmode="lin" valueType="num">
                                      <p:cBhvr>
                                        <p:cTn id="63" dur="500" decel="50000" fill="hold">
                                          <p:stCondLst>
                                            <p:cond delay="0"/>
                                          </p:stCondLst>
                                        </p:cTn>
                                        <p:tgtEl>
                                          <p:spTgt spid="46"/>
                                        </p:tgtEl>
                                        <p:attrNameLst>
                                          <p:attrName>ppt_w</p:attrName>
                                        </p:attrNameLst>
                                      </p:cBhvr>
                                      <p:tavLst>
                                        <p:tav tm="0">
                                          <p:val>
                                            <p:strVal val="#ppt_w"/>
                                          </p:val>
                                        </p:tav>
                                        <p:tav tm="100000">
                                          <p:val>
                                            <p:strVal val="#ppt_w*.05"/>
                                          </p:val>
                                        </p:tav>
                                      </p:tavLst>
                                    </p:anim>
                                    <p:anim calcmode="lin" valueType="num">
                                      <p:cBhvr>
                                        <p:cTn id="64" dur="500" accel="50000" fill="hold">
                                          <p:stCondLst>
                                            <p:cond delay="500"/>
                                          </p:stCondLst>
                                        </p:cTn>
                                        <p:tgtEl>
                                          <p:spTgt spid="46"/>
                                        </p:tgtEl>
                                        <p:attrNameLst>
                                          <p:attrName>ppt_w</p:attrName>
                                        </p:attrNameLst>
                                      </p:cBhvr>
                                      <p:tavLst>
                                        <p:tav tm="0">
                                          <p:val>
                                            <p:strVal val="#ppt_w*.05"/>
                                          </p:val>
                                        </p:tav>
                                        <p:tav tm="100000">
                                          <p:val>
                                            <p:strVal val="#ppt_w"/>
                                          </p:val>
                                        </p:tav>
                                      </p:tavLst>
                                    </p:anim>
                                    <p:anim calcmode="lin" valueType="num">
                                      <p:cBhvr>
                                        <p:cTn id="65" dur="1000" fill="hold"/>
                                        <p:tgtEl>
                                          <p:spTgt spid="46"/>
                                        </p:tgtEl>
                                        <p:attrNameLst>
                                          <p:attrName>ppt_h</p:attrName>
                                        </p:attrNameLst>
                                      </p:cBhvr>
                                      <p:tavLst>
                                        <p:tav tm="0">
                                          <p:val>
                                            <p:strVal val="#ppt_h"/>
                                          </p:val>
                                        </p:tav>
                                        <p:tav tm="100000">
                                          <p:val>
                                            <p:strVal val="#ppt_h"/>
                                          </p:val>
                                        </p:tav>
                                      </p:tavLst>
                                    </p:anim>
                                    <p:anim calcmode="lin" valueType="num">
                                      <p:cBhvr>
                                        <p:cTn id="66" dur="500" decel="50000" fill="hold">
                                          <p:stCondLst>
                                            <p:cond delay="0"/>
                                          </p:stCondLst>
                                        </p:cTn>
                                        <p:tgtEl>
                                          <p:spTgt spid="46"/>
                                        </p:tgtEl>
                                        <p:attrNameLst>
                                          <p:attrName>ppt_x</p:attrName>
                                        </p:attrNameLst>
                                      </p:cBhvr>
                                      <p:tavLst>
                                        <p:tav tm="0">
                                          <p:val>
                                            <p:strVal val="#ppt_x+.4"/>
                                          </p:val>
                                        </p:tav>
                                        <p:tav tm="100000">
                                          <p:val>
                                            <p:strVal val="#ppt_x"/>
                                          </p:val>
                                        </p:tav>
                                      </p:tavLst>
                                    </p:anim>
                                    <p:anim calcmode="lin" valueType="num">
                                      <p:cBhvr>
                                        <p:cTn id="67" dur="500" decel="50000" fill="hold">
                                          <p:stCondLst>
                                            <p:cond delay="0"/>
                                          </p:stCondLst>
                                        </p:cTn>
                                        <p:tgtEl>
                                          <p:spTgt spid="46"/>
                                        </p:tgtEl>
                                        <p:attrNameLst>
                                          <p:attrName>ppt_y</p:attrName>
                                        </p:attrNameLst>
                                      </p:cBhvr>
                                      <p:tavLst>
                                        <p:tav tm="0">
                                          <p:val>
                                            <p:strVal val="#ppt_y-.2"/>
                                          </p:val>
                                        </p:tav>
                                        <p:tav tm="100000">
                                          <p:val>
                                            <p:strVal val="#ppt_y+.1"/>
                                          </p:val>
                                        </p:tav>
                                      </p:tavLst>
                                    </p:anim>
                                    <p:anim calcmode="lin" valueType="num">
                                      <p:cBhvr>
                                        <p:cTn id="68" dur="500" accel="50000" fill="hold">
                                          <p:stCondLst>
                                            <p:cond delay="500"/>
                                          </p:stCondLst>
                                        </p:cTn>
                                        <p:tgtEl>
                                          <p:spTgt spid="46"/>
                                        </p:tgtEl>
                                        <p:attrNameLst>
                                          <p:attrName>ppt_y</p:attrName>
                                        </p:attrNameLst>
                                      </p:cBhvr>
                                      <p:tavLst>
                                        <p:tav tm="0">
                                          <p:val>
                                            <p:strVal val="#ppt_y+.1"/>
                                          </p:val>
                                        </p:tav>
                                        <p:tav tm="100000">
                                          <p:val>
                                            <p:strVal val="#ppt_y"/>
                                          </p:val>
                                        </p:tav>
                                      </p:tavLst>
                                    </p:anim>
                                    <p:animEffect transition="in" filter="fade">
                                      <p:cBhvr>
                                        <p:cTn id="69" dur="1000" decel="50000">
                                          <p:stCondLst>
                                            <p:cond delay="0"/>
                                          </p:stCondLst>
                                        </p:cTn>
                                        <p:tgtEl>
                                          <p:spTgt spid="46"/>
                                        </p:tgtEl>
                                      </p:cBhvr>
                                    </p:animEffect>
                                  </p:childTnLst>
                                </p:cTn>
                              </p:par>
                            </p:childTnLst>
                          </p:cTn>
                        </p:par>
                      </p:childTnLst>
                    </p:cTn>
                  </p:par>
                  <p:par>
                    <p:cTn id="70" fill="hold">
                      <p:stCondLst>
                        <p:cond delay="indefinite"/>
                      </p:stCondLst>
                      <p:childTnLst>
                        <p:par>
                          <p:cTn id="71" fill="hold">
                            <p:stCondLst>
                              <p:cond delay="0"/>
                            </p:stCondLst>
                            <p:childTnLst>
                              <p:par>
                                <p:cTn id="72" presetID="15" presetClass="entr" presetSubtype="0" fill="hold" grpId="0" nodeType="clickEffect">
                                  <p:stCondLst>
                                    <p:cond delay="0"/>
                                  </p:stCondLst>
                                  <p:childTnLst>
                                    <p:set>
                                      <p:cBhvr>
                                        <p:cTn id="73" dur="1" fill="hold">
                                          <p:stCondLst>
                                            <p:cond delay="0"/>
                                          </p:stCondLst>
                                        </p:cTn>
                                        <p:tgtEl>
                                          <p:spTgt spid="25"/>
                                        </p:tgtEl>
                                        <p:attrNameLst>
                                          <p:attrName>style.visibility</p:attrName>
                                        </p:attrNameLst>
                                      </p:cBhvr>
                                      <p:to>
                                        <p:strVal val="visible"/>
                                      </p:to>
                                    </p:set>
                                    <p:anim calcmode="lin" valueType="num">
                                      <p:cBhvr>
                                        <p:cTn id="74" dur="1000" fill="hold"/>
                                        <p:tgtEl>
                                          <p:spTgt spid="25"/>
                                        </p:tgtEl>
                                        <p:attrNameLst>
                                          <p:attrName>ppt_w</p:attrName>
                                        </p:attrNameLst>
                                      </p:cBhvr>
                                      <p:tavLst>
                                        <p:tav tm="0">
                                          <p:val>
                                            <p:fltVal val="0"/>
                                          </p:val>
                                        </p:tav>
                                        <p:tav tm="100000">
                                          <p:val>
                                            <p:strVal val="#ppt_w"/>
                                          </p:val>
                                        </p:tav>
                                      </p:tavLst>
                                    </p:anim>
                                    <p:anim calcmode="lin" valueType="num">
                                      <p:cBhvr>
                                        <p:cTn id="75" dur="1000" fill="hold"/>
                                        <p:tgtEl>
                                          <p:spTgt spid="25"/>
                                        </p:tgtEl>
                                        <p:attrNameLst>
                                          <p:attrName>ppt_h</p:attrName>
                                        </p:attrNameLst>
                                      </p:cBhvr>
                                      <p:tavLst>
                                        <p:tav tm="0">
                                          <p:val>
                                            <p:fltVal val="0"/>
                                          </p:val>
                                        </p:tav>
                                        <p:tav tm="100000">
                                          <p:val>
                                            <p:strVal val="#ppt_h"/>
                                          </p:val>
                                        </p:tav>
                                      </p:tavLst>
                                    </p:anim>
                                    <p:anim calcmode="lin" valueType="num">
                                      <p:cBhvr>
                                        <p:cTn id="76"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77" dur="1000" fill="hold"/>
                                        <p:tgtEl>
                                          <p:spTgt spid="2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8" fill="hold">
                      <p:stCondLst>
                        <p:cond delay="indefinite"/>
                      </p:stCondLst>
                      <p:childTnLst>
                        <p:par>
                          <p:cTn id="79" fill="hold">
                            <p:stCondLst>
                              <p:cond delay="0"/>
                            </p:stCondLst>
                            <p:childTnLst>
                              <p:par>
                                <p:cTn id="80" presetID="15" presetClass="entr" presetSubtype="0" fill="hold" grpId="0" nodeType="clickEffect">
                                  <p:stCondLst>
                                    <p:cond delay="0"/>
                                  </p:stCondLst>
                                  <p:childTnLst>
                                    <p:set>
                                      <p:cBhvr>
                                        <p:cTn id="81" dur="1" fill="hold">
                                          <p:stCondLst>
                                            <p:cond delay="0"/>
                                          </p:stCondLst>
                                        </p:cTn>
                                        <p:tgtEl>
                                          <p:spTgt spid="37"/>
                                        </p:tgtEl>
                                        <p:attrNameLst>
                                          <p:attrName>style.visibility</p:attrName>
                                        </p:attrNameLst>
                                      </p:cBhvr>
                                      <p:to>
                                        <p:strVal val="visible"/>
                                      </p:to>
                                    </p:set>
                                    <p:anim calcmode="lin" valueType="num">
                                      <p:cBhvr>
                                        <p:cTn id="82" dur="1000" fill="hold"/>
                                        <p:tgtEl>
                                          <p:spTgt spid="37"/>
                                        </p:tgtEl>
                                        <p:attrNameLst>
                                          <p:attrName>ppt_w</p:attrName>
                                        </p:attrNameLst>
                                      </p:cBhvr>
                                      <p:tavLst>
                                        <p:tav tm="0">
                                          <p:val>
                                            <p:fltVal val="0"/>
                                          </p:val>
                                        </p:tav>
                                        <p:tav tm="100000">
                                          <p:val>
                                            <p:strVal val="#ppt_w"/>
                                          </p:val>
                                        </p:tav>
                                      </p:tavLst>
                                    </p:anim>
                                    <p:anim calcmode="lin" valueType="num">
                                      <p:cBhvr>
                                        <p:cTn id="83" dur="1000" fill="hold"/>
                                        <p:tgtEl>
                                          <p:spTgt spid="37"/>
                                        </p:tgtEl>
                                        <p:attrNameLst>
                                          <p:attrName>ppt_h</p:attrName>
                                        </p:attrNameLst>
                                      </p:cBhvr>
                                      <p:tavLst>
                                        <p:tav tm="0">
                                          <p:val>
                                            <p:fltVal val="0"/>
                                          </p:val>
                                        </p:tav>
                                        <p:tav tm="100000">
                                          <p:val>
                                            <p:strVal val="#ppt_h"/>
                                          </p:val>
                                        </p:tav>
                                      </p:tavLst>
                                    </p:anim>
                                    <p:anim calcmode="lin" valueType="num">
                                      <p:cBhvr>
                                        <p:cTn id="84"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85" dur="1000" fill="hold"/>
                                        <p:tgtEl>
                                          <p:spTgt spid="37"/>
                                        </p:tgtEl>
                                        <p:attrNameLst>
                                          <p:attrName>ppt_y</p:attrName>
                                        </p:attrNameLst>
                                      </p:cBhvr>
                                      <p:tavLst>
                                        <p:tav tm="0" fmla="#ppt_y+(sin(-2*pi*(1-$))*-#ppt_x+cos(-2*pi*(1-$))*(1-#ppt_y))*(1-$)">
                                          <p:val>
                                            <p:fltVal val="0"/>
                                          </p:val>
                                        </p:tav>
                                        <p:tav tm="100000">
                                          <p:val>
                                            <p:fltVal val="1"/>
                                          </p:val>
                                        </p:tav>
                                      </p:tavLst>
                                    </p:anim>
                                  </p:childTnLst>
                                </p:cTn>
                              </p:par>
                              <p:par>
                                <p:cTn id="86" presetID="15" presetClass="entr" presetSubtype="0" fill="hold" grpId="0" nodeType="withEffect">
                                  <p:stCondLst>
                                    <p:cond delay="0"/>
                                  </p:stCondLst>
                                  <p:childTnLst>
                                    <p:set>
                                      <p:cBhvr>
                                        <p:cTn id="87" dur="1" fill="hold">
                                          <p:stCondLst>
                                            <p:cond delay="0"/>
                                          </p:stCondLst>
                                        </p:cTn>
                                        <p:tgtEl>
                                          <p:spTgt spid="45"/>
                                        </p:tgtEl>
                                        <p:attrNameLst>
                                          <p:attrName>style.visibility</p:attrName>
                                        </p:attrNameLst>
                                      </p:cBhvr>
                                      <p:to>
                                        <p:strVal val="visible"/>
                                      </p:to>
                                    </p:set>
                                    <p:anim calcmode="lin" valueType="num">
                                      <p:cBhvr>
                                        <p:cTn id="88" dur="1000" fill="hold"/>
                                        <p:tgtEl>
                                          <p:spTgt spid="45"/>
                                        </p:tgtEl>
                                        <p:attrNameLst>
                                          <p:attrName>ppt_w</p:attrName>
                                        </p:attrNameLst>
                                      </p:cBhvr>
                                      <p:tavLst>
                                        <p:tav tm="0">
                                          <p:val>
                                            <p:fltVal val="0"/>
                                          </p:val>
                                        </p:tav>
                                        <p:tav tm="100000">
                                          <p:val>
                                            <p:strVal val="#ppt_w"/>
                                          </p:val>
                                        </p:tav>
                                      </p:tavLst>
                                    </p:anim>
                                    <p:anim calcmode="lin" valueType="num">
                                      <p:cBhvr>
                                        <p:cTn id="89" dur="1000" fill="hold"/>
                                        <p:tgtEl>
                                          <p:spTgt spid="45"/>
                                        </p:tgtEl>
                                        <p:attrNameLst>
                                          <p:attrName>ppt_h</p:attrName>
                                        </p:attrNameLst>
                                      </p:cBhvr>
                                      <p:tavLst>
                                        <p:tav tm="0">
                                          <p:val>
                                            <p:fltVal val="0"/>
                                          </p:val>
                                        </p:tav>
                                        <p:tav tm="100000">
                                          <p:val>
                                            <p:strVal val="#ppt_h"/>
                                          </p:val>
                                        </p:tav>
                                      </p:tavLst>
                                    </p:anim>
                                    <p:anim calcmode="lin" valueType="num">
                                      <p:cBhvr>
                                        <p:cTn id="90" dur="1000" fill="hold"/>
                                        <p:tgtEl>
                                          <p:spTgt spid="45"/>
                                        </p:tgtEl>
                                        <p:attrNameLst>
                                          <p:attrName>ppt_x</p:attrName>
                                        </p:attrNameLst>
                                      </p:cBhvr>
                                      <p:tavLst>
                                        <p:tav tm="0" fmla="#ppt_x+(cos(-2*pi*(1-$))*-#ppt_x-sin(-2*pi*(1-$))*(1-#ppt_y))*(1-$)">
                                          <p:val>
                                            <p:fltVal val="0"/>
                                          </p:val>
                                        </p:tav>
                                        <p:tav tm="100000">
                                          <p:val>
                                            <p:fltVal val="1"/>
                                          </p:val>
                                        </p:tav>
                                      </p:tavLst>
                                    </p:anim>
                                    <p:anim calcmode="lin" valueType="num">
                                      <p:cBhvr>
                                        <p:cTn id="91" dur="1000" fill="hold"/>
                                        <p:tgtEl>
                                          <p:spTgt spid="4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92" fill="hold">
                      <p:stCondLst>
                        <p:cond delay="indefinite"/>
                      </p:stCondLst>
                      <p:childTnLst>
                        <p:par>
                          <p:cTn id="93" fill="hold">
                            <p:stCondLst>
                              <p:cond delay="0"/>
                            </p:stCondLst>
                            <p:childTnLst>
                              <p:par>
                                <p:cTn id="94" presetID="15" presetClass="entr" presetSubtype="0" fill="hold" grpId="0" nodeType="clickEffect">
                                  <p:stCondLst>
                                    <p:cond delay="0"/>
                                  </p:stCondLst>
                                  <p:childTnLst>
                                    <p:set>
                                      <p:cBhvr>
                                        <p:cTn id="95" dur="1" fill="hold">
                                          <p:stCondLst>
                                            <p:cond delay="0"/>
                                          </p:stCondLst>
                                        </p:cTn>
                                        <p:tgtEl>
                                          <p:spTgt spid="47"/>
                                        </p:tgtEl>
                                        <p:attrNameLst>
                                          <p:attrName>style.visibility</p:attrName>
                                        </p:attrNameLst>
                                      </p:cBhvr>
                                      <p:to>
                                        <p:strVal val="visible"/>
                                      </p:to>
                                    </p:set>
                                    <p:anim calcmode="lin" valueType="num">
                                      <p:cBhvr>
                                        <p:cTn id="96" dur="1000" fill="hold"/>
                                        <p:tgtEl>
                                          <p:spTgt spid="47"/>
                                        </p:tgtEl>
                                        <p:attrNameLst>
                                          <p:attrName>ppt_w</p:attrName>
                                        </p:attrNameLst>
                                      </p:cBhvr>
                                      <p:tavLst>
                                        <p:tav tm="0">
                                          <p:val>
                                            <p:fltVal val="0"/>
                                          </p:val>
                                        </p:tav>
                                        <p:tav tm="100000">
                                          <p:val>
                                            <p:strVal val="#ppt_w"/>
                                          </p:val>
                                        </p:tav>
                                      </p:tavLst>
                                    </p:anim>
                                    <p:anim calcmode="lin" valueType="num">
                                      <p:cBhvr>
                                        <p:cTn id="97" dur="1000" fill="hold"/>
                                        <p:tgtEl>
                                          <p:spTgt spid="47"/>
                                        </p:tgtEl>
                                        <p:attrNameLst>
                                          <p:attrName>ppt_h</p:attrName>
                                        </p:attrNameLst>
                                      </p:cBhvr>
                                      <p:tavLst>
                                        <p:tav tm="0">
                                          <p:val>
                                            <p:fltVal val="0"/>
                                          </p:val>
                                        </p:tav>
                                        <p:tav tm="100000">
                                          <p:val>
                                            <p:strVal val="#ppt_h"/>
                                          </p:val>
                                        </p:tav>
                                      </p:tavLst>
                                    </p:anim>
                                    <p:anim calcmode="lin" valueType="num">
                                      <p:cBhvr>
                                        <p:cTn id="98" dur="1000" fill="hold"/>
                                        <p:tgtEl>
                                          <p:spTgt spid="47"/>
                                        </p:tgtEl>
                                        <p:attrNameLst>
                                          <p:attrName>ppt_x</p:attrName>
                                        </p:attrNameLst>
                                      </p:cBhvr>
                                      <p:tavLst>
                                        <p:tav tm="0" fmla="#ppt_x+(cos(-2*pi*(1-$))*-#ppt_x-sin(-2*pi*(1-$))*(1-#ppt_y))*(1-$)">
                                          <p:val>
                                            <p:fltVal val="0"/>
                                          </p:val>
                                        </p:tav>
                                        <p:tav tm="100000">
                                          <p:val>
                                            <p:fltVal val="1"/>
                                          </p:val>
                                        </p:tav>
                                      </p:tavLst>
                                    </p:anim>
                                    <p:anim calcmode="lin" valueType="num">
                                      <p:cBhvr>
                                        <p:cTn id="99" dur="1000" fill="hold"/>
                                        <p:tgtEl>
                                          <p:spTgt spid="4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23" grpId="0" animBg="1"/>
      <p:bldP spid="24" grpId="0" animBg="1"/>
      <p:bldP spid="25" grpId="0" animBg="1"/>
      <p:bldP spid="37" grpId="0"/>
      <p:bldP spid="46" grpId="0"/>
      <p:bldP spid="47" grpId="0"/>
      <p:bldP spid="48" grpId="0"/>
      <p:bldP spid="49" grpId="0" animBg="1"/>
      <p:bldP spid="5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同心圆 1"/>
          <p:cNvSpPr/>
          <p:nvPr/>
        </p:nvSpPr>
        <p:spPr>
          <a:xfrm>
            <a:off x="3944939" y="1644651"/>
            <a:ext cx="2257425" cy="2257425"/>
          </a:xfrm>
          <a:prstGeom prst="donut">
            <a:avLst>
              <a:gd name="adj" fmla="val 21317"/>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t>输入</a:t>
            </a:r>
            <a:endParaRPr lang="en-US" altLang="zh-CN" dirty="0"/>
          </a:p>
          <a:p>
            <a:pPr algn="ctr"/>
            <a:r>
              <a:rPr lang="zh-CN" altLang="en-US" dirty="0"/>
              <a:t>标题</a:t>
            </a:r>
          </a:p>
        </p:txBody>
      </p:sp>
      <p:sp>
        <p:nvSpPr>
          <p:cNvPr id="30" name="矩形 29"/>
          <p:cNvSpPr/>
          <p:nvPr/>
        </p:nvSpPr>
        <p:spPr>
          <a:xfrm>
            <a:off x="3937001" y="2565401"/>
            <a:ext cx="544513" cy="479425"/>
          </a:xfrm>
          <a:prstGeom prst="rect">
            <a:avLst/>
          </a:prstGeom>
          <a:solidFill>
            <a:sysClr val="window" lastClr="FFFFFF"/>
          </a:solidFill>
          <a:ln w="28575" cap="flat" cmpd="sng" algn="ctr">
            <a:solidFill>
              <a:schemeClr val="bg1"/>
            </a:solidFill>
            <a:prstDash val="solid"/>
          </a:ln>
          <a:effectLst/>
        </p:spPr>
        <p:txBody>
          <a:bodyPr anchor="ctr"/>
          <a:lstStyle/>
          <a:p>
            <a:pPr algn="ctr">
              <a:defRPr/>
            </a:pPr>
            <a:endParaRPr lang="en-US" kern="0">
              <a:solidFill>
                <a:sysClr val="window" lastClr="FFFFFF"/>
              </a:solidFill>
              <a:latin typeface="Calibri"/>
            </a:endParaRPr>
          </a:p>
        </p:txBody>
      </p:sp>
      <p:sp>
        <p:nvSpPr>
          <p:cNvPr id="32" name="等腰三角形 31"/>
          <p:cNvSpPr/>
          <p:nvPr/>
        </p:nvSpPr>
        <p:spPr>
          <a:xfrm rot="5400000">
            <a:off x="4071144" y="2686844"/>
            <a:ext cx="279400" cy="239712"/>
          </a:xfrm>
          <a:prstGeom prst="triangle">
            <a:avLst/>
          </a:prstGeom>
          <a:solidFill>
            <a:schemeClr val="bg1">
              <a:lumMod val="85000"/>
            </a:schemeClr>
          </a:solidFill>
          <a:ln w="28575" cap="flat" cmpd="sng" algn="ctr">
            <a:solidFill>
              <a:schemeClr val="bg1"/>
            </a:solidFill>
            <a:prstDash val="solid"/>
          </a:ln>
          <a:effectLst/>
        </p:spPr>
        <p:txBody>
          <a:bodyPr anchor="ctr"/>
          <a:lstStyle/>
          <a:p>
            <a:pPr algn="ctr">
              <a:defRPr/>
            </a:pPr>
            <a:endParaRPr lang="en-US" kern="0">
              <a:solidFill>
                <a:sysClr val="window" lastClr="FFFFFF"/>
              </a:solidFill>
              <a:latin typeface="Calibri"/>
            </a:endParaRPr>
          </a:p>
        </p:txBody>
      </p:sp>
      <p:sp>
        <p:nvSpPr>
          <p:cNvPr id="48" name="同心圆 47"/>
          <p:cNvSpPr/>
          <p:nvPr/>
        </p:nvSpPr>
        <p:spPr>
          <a:xfrm>
            <a:off x="5954714" y="1644651"/>
            <a:ext cx="2255837" cy="2257425"/>
          </a:xfrm>
          <a:prstGeom prst="donut">
            <a:avLst>
              <a:gd name="adj" fmla="val 21317"/>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t>输入</a:t>
            </a:r>
            <a:endParaRPr lang="en-US" altLang="zh-CN" dirty="0"/>
          </a:p>
          <a:p>
            <a:pPr algn="ctr"/>
            <a:r>
              <a:rPr lang="zh-CN" altLang="en-US" dirty="0"/>
              <a:t>标题</a:t>
            </a:r>
          </a:p>
        </p:txBody>
      </p:sp>
      <p:sp>
        <p:nvSpPr>
          <p:cNvPr id="52" name="同心圆 51"/>
          <p:cNvSpPr/>
          <p:nvPr/>
        </p:nvSpPr>
        <p:spPr>
          <a:xfrm>
            <a:off x="4903789" y="3228975"/>
            <a:ext cx="2257425" cy="2255838"/>
          </a:xfrm>
          <a:prstGeom prst="donut">
            <a:avLst>
              <a:gd name="adj" fmla="val 21317"/>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t>输入</a:t>
            </a:r>
            <a:endParaRPr lang="en-US" altLang="zh-CN" dirty="0"/>
          </a:p>
          <a:p>
            <a:pPr algn="ctr"/>
            <a:r>
              <a:rPr lang="zh-CN" altLang="en-US" dirty="0"/>
              <a:t>标题</a:t>
            </a:r>
          </a:p>
        </p:txBody>
      </p:sp>
      <p:sp>
        <p:nvSpPr>
          <p:cNvPr id="35" name="矩形 34"/>
          <p:cNvSpPr/>
          <p:nvPr/>
        </p:nvSpPr>
        <p:spPr>
          <a:xfrm flipH="1">
            <a:off x="7669213" y="2563814"/>
            <a:ext cx="544512" cy="477837"/>
          </a:xfrm>
          <a:prstGeom prst="rect">
            <a:avLst/>
          </a:prstGeom>
          <a:solidFill>
            <a:sysClr val="window" lastClr="FFFFFF"/>
          </a:solidFill>
          <a:ln w="25400" cap="flat" cmpd="sng" algn="ctr">
            <a:noFill/>
            <a:prstDash val="solid"/>
          </a:ln>
          <a:effectLst/>
        </p:spPr>
        <p:txBody>
          <a:bodyPr anchor="ctr"/>
          <a:lstStyle/>
          <a:p>
            <a:pPr algn="ctr">
              <a:defRPr/>
            </a:pPr>
            <a:endParaRPr lang="en-US" kern="0">
              <a:solidFill>
                <a:sysClr val="window" lastClr="FFFFFF"/>
              </a:solidFill>
              <a:latin typeface="Calibri"/>
            </a:endParaRPr>
          </a:p>
        </p:txBody>
      </p:sp>
      <p:sp>
        <p:nvSpPr>
          <p:cNvPr id="37" name="等腰三角形 36"/>
          <p:cNvSpPr/>
          <p:nvPr/>
        </p:nvSpPr>
        <p:spPr>
          <a:xfrm rot="16200000" flipH="1">
            <a:off x="7822407" y="2685257"/>
            <a:ext cx="279400" cy="239713"/>
          </a:xfrm>
          <a:prstGeom prst="triangle">
            <a:avLst/>
          </a:prstGeom>
          <a:solidFill>
            <a:schemeClr val="bg1">
              <a:lumMod val="85000"/>
            </a:schemeClr>
          </a:solidFill>
          <a:ln w="25400" cap="flat" cmpd="sng" algn="ctr">
            <a:noFill/>
            <a:prstDash val="solid"/>
          </a:ln>
          <a:effectLst/>
        </p:spPr>
        <p:txBody>
          <a:bodyPr anchor="ctr"/>
          <a:lstStyle/>
          <a:p>
            <a:pPr algn="ctr">
              <a:defRPr/>
            </a:pPr>
            <a:endParaRPr lang="en-US" kern="0">
              <a:solidFill>
                <a:sysClr val="window" lastClr="FFFFFF"/>
              </a:solidFill>
              <a:latin typeface="Calibri"/>
            </a:endParaRPr>
          </a:p>
        </p:txBody>
      </p:sp>
      <p:sp>
        <p:nvSpPr>
          <p:cNvPr id="43" name="矩形 42"/>
          <p:cNvSpPr/>
          <p:nvPr/>
        </p:nvSpPr>
        <p:spPr>
          <a:xfrm rot="5400000" flipH="1">
            <a:off x="5757070" y="4966495"/>
            <a:ext cx="542925" cy="477837"/>
          </a:xfrm>
          <a:prstGeom prst="rect">
            <a:avLst/>
          </a:prstGeom>
          <a:solidFill>
            <a:sysClr val="window" lastClr="FFFFFF"/>
          </a:solidFill>
          <a:ln w="25400" cap="flat" cmpd="sng" algn="ctr">
            <a:noFill/>
            <a:prstDash val="solid"/>
          </a:ln>
          <a:effectLst/>
        </p:spPr>
        <p:txBody>
          <a:bodyPr anchor="ctr"/>
          <a:lstStyle/>
          <a:p>
            <a:pPr algn="ctr">
              <a:defRPr/>
            </a:pPr>
            <a:endParaRPr lang="en-US" kern="0">
              <a:solidFill>
                <a:sysClr val="window" lastClr="FFFFFF"/>
              </a:solidFill>
              <a:latin typeface="Calibri"/>
            </a:endParaRPr>
          </a:p>
        </p:txBody>
      </p:sp>
      <p:sp>
        <p:nvSpPr>
          <p:cNvPr id="45" name="等腰三角形 44"/>
          <p:cNvSpPr/>
          <p:nvPr/>
        </p:nvSpPr>
        <p:spPr>
          <a:xfrm flipH="1">
            <a:off x="5886450" y="5095875"/>
            <a:ext cx="279400" cy="241300"/>
          </a:xfrm>
          <a:prstGeom prst="triangle">
            <a:avLst/>
          </a:prstGeom>
          <a:solidFill>
            <a:schemeClr val="bg1">
              <a:lumMod val="85000"/>
            </a:schemeClr>
          </a:solidFill>
          <a:ln w="25400" cap="flat" cmpd="sng" algn="ctr">
            <a:noFill/>
            <a:prstDash val="solid"/>
          </a:ln>
          <a:effectLst/>
        </p:spPr>
        <p:txBody>
          <a:bodyPr anchor="ctr"/>
          <a:lstStyle/>
          <a:p>
            <a:pPr algn="ctr">
              <a:defRPr/>
            </a:pPr>
            <a:endParaRPr lang="en-US" kern="0">
              <a:solidFill>
                <a:sysClr val="window" lastClr="FFFFFF"/>
              </a:solidFill>
              <a:latin typeface="Calibri"/>
            </a:endParaRPr>
          </a:p>
        </p:txBody>
      </p:sp>
      <p:sp>
        <p:nvSpPr>
          <p:cNvPr id="3083" name="KSO_GT2.1"/>
          <p:cNvSpPr txBox="1">
            <a:spLocks noChangeArrowheads="1"/>
          </p:cNvSpPr>
          <p:nvPr/>
        </p:nvSpPr>
        <p:spPr bwMode="auto">
          <a:xfrm flipH="1">
            <a:off x="8293100" y="2197101"/>
            <a:ext cx="1836738" cy="1152525"/>
          </a:xfrm>
          <a:prstGeom prst="rect">
            <a:avLst/>
          </a:prstGeom>
          <a:noFill/>
          <a:ln w="9525">
            <a:noFill/>
            <a:miter lim="800000"/>
            <a:headEnd/>
            <a:tailEnd/>
          </a:ln>
        </p:spPr>
        <p:txBody>
          <a:bodyPr lIns="0" tIns="0" rIns="0" bIns="0" anchor="ctr"/>
          <a:lstStyle/>
          <a:p>
            <a:pPr algn="just">
              <a:lnSpc>
                <a:spcPct val="130000"/>
              </a:lnSpc>
              <a:defRPr/>
            </a:pPr>
            <a:r>
              <a:rPr lang="zh-CN" altLang="en-US" sz="1400" kern="0" dirty="0">
                <a:solidFill>
                  <a:srgbClr val="E7CB98"/>
                </a:solidFill>
                <a:latin typeface="幼圆" panose="02010509060101010101" pitchFamily="49" charset="-122"/>
                <a:ea typeface="幼圆" panose="02010509060101010101" pitchFamily="49" charset="-122"/>
                <a:cs typeface="Arial" pitchFamily="34" charset="0"/>
              </a:rPr>
              <a:t>点击此处输入文本内</a:t>
            </a:r>
            <a:endParaRPr lang="en-US" altLang="zh-CN" sz="1400" kern="0" dirty="0">
              <a:solidFill>
                <a:srgbClr val="E7CB98"/>
              </a:solidFill>
              <a:latin typeface="幼圆" panose="02010509060101010101" pitchFamily="49" charset="-122"/>
              <a:ea typeface="幼圆" panose="02010509060101010101" pitchFamily="49" charset="-122"/>
              <a:cs typeface="Arial" pitchFamily="34" charset="0"/>
            </a:endParaRPr>
          </a:p>
          <a:p>
            <a:pPr algn="just">
              <a:lnSpc>
                <a:spcPct val="130000"/>
              </a:lnSpc>
              <a:defRPr/>
            </a:pPr>
            <a:r>
              <a:rPr lang="zh-CN" altLang="en-US" sz="1400" kern="0" dirty="0">
                <a:solidFill>
                  <a:srgbClr val="E7CB98"/>
                </a:solidFill>
                <a:latin typeface="幼圆" panose="02010509060101010101" pitchFamily="49" charset="-122"/>
                <a:ea typeface="幼圆" panose="02010509060101010101" pitchFamily="49" charset="-122"/>
                <a:cs typeface="Arial" pitchFamily="34" charset="0"/>
              </a:rPr>
              <a:t>容点击此处输入文本内</a:t>
            </a:r>
            <a:endParaRPr lang="en-US" altLang="zh-CN" sz="1400" kern="0" dirty="0">
              <a:solidFill>
                <a:srgbClr val="E7CB98"/>
              </a:solidFill>
              <a:latin typeface="幼圆" panose="02010509060101010101" pitchFamily="49" charset="-122"/>
              <a:ea typeface="幼圆" panose="02010509060101010101" pitchFamily="49" charset="-122"/>
              <a:cs typeface="Arial" pitchFamily="34" charset="0"/>
            </a:endParaRPr>
          </a:p>
          <a:p>
            <a:pPr algn="just">
              <a:lnSpc>
                <a:spcPct val="130000"/>
              </a:lnSpc>
              <a:defRPr/>
            </a:pPr>
            <a:r>
              <a:rPr lang="zh-CN" altLang="en-US" sz="1400" kern="0" dirty="0">
                <a:solidFill>
                  <a:srgbClr val="E7CB98"/>
                </a:solidFill>
                <a:latin typeface="幼圆" panose="02010509060101010101" pitchFamily="49" charset="-122"/>
                <a:ea typeface="幼圆" panose="02010509060101010101" pitchFamily="49" charset="-122"/>
                <a:cs typeface="Arial" pitchFamily="34" charset="0"/>
              </a:rPr>
              <a:t>容</a:t>
            </a:r>
            <a:r>
              <a:rPr lang="zh-CN" altLang="en-US" sz="1400" dirty="0">
                <a:solidFill>
                  <a:srgbClr val="E7CB98"/>
                </a:solidFill>
                <a:latin typeface="幼圆" pitchFamily="49" charset="-122"/>
                <a:ea typeface="幼圆" pitchFamily="49" charset="-122"/>
                <a:cs typeface="Arial" pitchFamily="34" charset="0"/>
              </a:rPr>
              <a:t>。</a:t>
            </a:r>
            <a:endParaRPr lang="en-US" altLang="zh-CN" sz="1400" dirty="0">
              <a:solidFill>
                <a:srgbClr val="E7CB98"/>
              </a:solidFill>
              <a:latin typeface="幼圆" pitchFamily="49" charset="-122"/>
              <a:ea typeface="幼圆" pitchFamily="49" charset="-122"/>
              <a:cs typeface="Arial" pitchFamily="34" charset="0"/>
            </a:endParaRPr>
          </a:p>
        </p:txBody>
      </p:sp>
      <p:sp>
        <p:nvSpPr>
          <p:cNvPr id="25" name="KSO_GT1.1"/>
          <p:cNvSpPr txBox="1"/>
          <p:nvPr/>
        </p:nvSpPr>
        <p:spPr>
          <a:xfrm flipH="1">
            <a:off x="2062164" y="2197101"/>
            <a:ext cx="1836737" cy="1152525"/>
          </a:xfrm>
          <a:prstGeom prst="rect">
            <a:avLst/>
          </a:prstGeom>
          <a:noFill/>
        </p:spPr>
        <p:txBody>
          <a:bodyPr lIns="0" tIns="0" rIns="0" bIns="0" anchor="ctr"/>
          <a:lstStyle/>
          <a:p>
            <a:pPr algn="just">
              <a:lnSpc>
                <a:spcPct val="130000"/>
              </a:lnSpc>
              <a:defRPr/>
            </a:pPr>
            <a:r>
              <a:rPr lang="zh-CN" altLang="en-US" sz="1400" kern="0" dirty="0">
                <a:solidFill>
                  <a:srgbClr val="E7CB98"/>
                </a:solidFill>
                <a:latin typeface="幼圆" panose="02010509060101010101" pitchFamily="49" charset="-122"/>
                <a:ea typeface="幼圆" panose="02010509060101010101" pitchFamily="49" charset="-122"/>
                <a:cs typeface="Arial" pitchFamily="34" charset="0"/>
              </a:rPr>
              <a:t>点击此处输入文本内</a:t>
            </a:r>
            <a:endParaRPr lang="en-US" altLang="zh-CN" sz="1400" kern="0" dirty="0">
              <a:solidFill>
                <a:srgbClr val="E7CB98"/>
              </a:solidFill>
              <a:latin typeface="幼圆" panose="02010509060101010101" pitchFamily="49" charset="-122"/>
              <a:ea typeface="幼圆" panose="02010509060101010101" pitchFamily="49" charset="-122"/>
              <a:cs typeface="Arial" pitchFamily="34" charset="0"/>
            </a:endParaRPr>
          </a:p>
          <a:p>
            <a:pPr algn="just">
              <a:lnSpc>
                <a:spcPct val="130000"/>
              </a:lnSpc>
              <a:defRPr/>
            </a:pPr>
            <a:r>
              <a:rPr lang="zh-CN" altLang="en-US" sz="1400" kern="0" dirty="0">
                <a:solidFill>
                  <a:srgbClr val="E7CB98"/>
                </a:solidFill>
                <a:latin typeface="幼圆" panose="02010509060101010101" pitchFamily="49" charset="-122"/>
                <a:ea typeface="幼圆" panose="02010509060101010101" pitchFamily="49" charset="-122"/>
                <a:cs typeface="Arial" pitchFamily="34" charset="0"/>
              </a:rPr>
              <a:t>容点击此处输入文本内</a:t>
            </a:r>
            <a:endParaRPr lang="en-US" altLang="zh-CN" sz="1400" kern="0" dirty="0">
              <a:solidFill>
                <a:srgbClr val="E7CB98"/>
              </a:solidFill>
              <a:latin typeface="幼圆" panose="02010509060101010101" pitchFamily="49" charset="-122"/>
              <a:ea typeface="幼圆" panose="02010509060101010101" pitchFamily="49" charset="-122"/>
              <a:cs typeface="Arial" pitchFamily="34" charset="0"/>
            </a:endParaRPr>
          </a:p>
          <a:p>
            <a:pPr algn="just">
              <a:lnSpc>
                <a:spcPct val="130000"/>
              </a:lnSpc>
              <a:defRPr/>
            </a:pPr>
            <a:r>
              <a:rPr lang="zh-CN" altLang="en-US" sz="1400" kern="0" dirty="0">
                <a:solidFill>
                  <a:srgbClr val="E7CB98"/>
                </a:solidFill>
                <a:latin typeface="幼圆" panose="02010509060101010101" pitchFamily="49" charset="-122"/>
                <a:ea typeface="幼圆" panose="02010509060101010101" pitchFamily="49" charset="-122"/>
                <a:cs typeface="Arial" pitchFamily="34" charset="0"/>
              </a:rPr>
              <a:t>容。 </a:t>
            </a:r>
          </a:p>
        </p:txBody>
      </p:sp>
      <p:sp>
        <p:nvSpPr>
          <p:cNvPr id="26" name="KSO_GT3.1"/>
          <p:cNvSpPr txBox="1"/>
          <p:nvPr/>
        </p:nvSpPr>
        <p:spPr>
          <a:xfrm flipH="1">
            <a:off x="5114925" y="5476875"/>
            <a:ext cx="1835150" cy="1150938"/>
          </a:xfrm>
          <a:prstGeom prst="rect">
            <a:avLst/>
          </a:prstGeom>
          <a:noFill/>
        </p:spPr>
        <p:txBody>
          <a:bodyPr lIns="0" tIns="0" rIns="0" bIns="0" anchor="ctr"/>
          <a:lstStyle/>
          <a:p>
            <a:pPr algn="just">
              <a:lnSpc>
                <a:spcPct val="130000"/>
              </a:lnSpc>
              <a:defRPr/>
            </a:pPr>
            <a:r>
              <a:rPr lang="zh-CN" altLang="en-US" sz="1400" kern="0" dirty="0">
                <a:solidFill>
                  <a:srgbClr val="E7CB98"/>
                </a:solidFill>
                <a:latin typeface="幼圆" panose="02010509060101010101" pitchFamily="49" charset="-122"/>
                <a:ea typeface="幼圆" panose="02010509060101010101" pitchFamily="49" charset="-122"/>
                <a:cs typeface="Arial" pitchFamily="34" charset="0"/>
              </a:rPr>
              <a:t>点击此处输入文本内</a:t>
            </a:r>
            <a:endParaRPr lang="en-US" altLang="zh-CN" sz="1400" kern="0" dirty="0">
              <a:solidFill>
                <a:srgbClr val="E7CB98"/>
              </a:solidFill>
              <a:latin typeface="幼圆" panose="02010509060101010101" pitchFamily="49" charset="-122"/>
              <a:ea typeface="幼圆" panose="02010509060101010101" pitchFamily="49" charset="-122"/>
              <a:cs typeface="Arial" pitchFamily="34" charset="0"/>
            </a:endParaRPr>
          </a:p>
          <a:p>
            <a:pPr algn="just">
              <a:lnSpc>
                <a:spcPct val="130000"/>
              </a:lnSpc>
              <a:defRPr/>
            </a:pPr>
            <a:r>
              <a:rPr lang="zh-CN" altLang="en-US" sz="1400" kern="0" dirty="0">
                <a:solidFill>
                  <a:srgbClr val="E7CB98"/>
                </a:solidFill>
                <a:latin typeface="幼圆" panose="02010509060101010101" pitchFamily="49" charset="-122"/>
                <a:ea typeface="幼圆" panose="02010509060101010101" pitchFamily="49" charset="-122"/>
                <a:cs typeface="Arial" pitchFamily="34" charset="0"/>
              </a:rPr>
              <a:t>容点击此处输入文本内</a:t>
            </a:r>
            <a:endParaRPr lang="en-US" altLang="zh-CN" sz="1400" kern="0" dirty="0">
              <a:solidFill>
                <a:srgbClr val="E7CB98"/>
              </a:solidFill>
              <a:latin typeface="幼圆" panose="02010509060101010101" pitchFamily="49" charset="-122"/>
              <a:ea typeface="幼圆" panose="02010509060101010101" pitchFamily="49" charset="-122"/>
              <a:cs typeface="Arial" pitchFamily="34" charset="0"/>
            </a:endParaRPr>
          </a:p>
          <a:p>
            <a:pPr algn="just">
              <a:lnSpc>
                <a:spcPct val="130000"/>
              </a:lnSpc>
              <a:defRPr/>
            </a:pPr>
            <a:r>
              <a:rPr lang="zh-CN" altLang="en-US" sz="1400" kern="0" dirty="0">
                <a:solidFill>
                  <a:srgbClr val="E7CB98"/>
                </a:solidFill>
                <a:latin typeface="幼圆" panose="02010509060101010101" pitchFamily="49" charset="-122"/>
                <a:ea typeface="幼圆" panose="02010509060101010101" pitchFamily="49" charset="-122"/>
                <a:cs typeface="Arial" pitchFamily="34" charset="0"/>
              </a:rPr>
              <a:t>容。</a:t>
            </a:r>
            <a:endParaRPr lang="en-US" altLang="zh-CN" sz="1400" kern="0" dirty="0">
              <a:solidFill>
                <a:srgbClr val="E7CB98"/>
              </a:solidFill>
              <a:latin typeface="幼圆" panose="02010509060101010101" pitchFamily="49" charset="-122"/>
              <a:ea typeface="幼圆" panose="02010509060101010101" pitchFamily="49" charset="-122"/>
              <a:cs typeface="Arial" pitchFamily="34" charset="0"/>
            </a:endParaRPr>
          </a:p>
        </p:txBody>
      </p:sp>
      <p:sp>
        <p:nvSpPr>
          <p:cNvPr id="3086" name="KSO_GN1"/>
          <p:cNvSpPr txBox="1">
            <a:spLocks noChangeArrowheads="1"/>
          </p:cNvSpPr>
          <p:nvPr/>
        </p:nvSpPr>
        <p:spPr bwMode="auto">
          <a:xfrm>
            <a:off x="4694239" y="1865313"/>
            <a:ext cx="827087" cy="165100"/>
          </a:xfrm>
          <a:prstGeom prst="rect">
            <a:avLst/>
          </a:prstGeom>
          <a:noFill/>
          <a:ln w="9525">
            <a:noFill/>
            <a:miter lim="800000"/>
            <a:headEnd/>
            <a:tailEnd/>
          </a:ln>
        </p:spPr>
        <p:txBody>
          <a:bodyPr lIns="0" tIns="0" rIns="0" bIns="0" anchor="ctr"/>
          <a:lstStyle/>
          <a:p>
            <a:pPr algn="ctr" eaLnBrk="1" hangingPunct="1">
              <a:lnSpc>
                <a:spcPct val="80000"/>
              </a:lnSpc>
            </a:pPr>
            <a:r>
              <a:rPr lang="en-US" altLang="zh-CN" sz="2500" b="1" dirty="0">
                <a:latin typeface="方正兰亭黑简体" panose="02000000000000000000" pitchFamily="2" charset="-122"/>
                <a:ea typeface="方正兰亭黑简体" panose="02000000000000000000" pitchFamily="2" charset="-122"/>
                <a:cs typeface="Times New Roman" pitchFamily="18" charset="0"/>
              </a:rPr>
              <a:t>01</a:t>
            </a:r>
            <a:endParaRPr lang="zh-CN" altLang="en-US" sz="2500" b="1" dirty="0">
              <a:latin typeface="方正兰亭黑简体" panose="02000000000000000000" pitchFamily="2" charset="-122"/>
              <a:ea typeface="方正兰亭黑简体" panose="02000000000000000000" pitchFamily="2" charset="-122"/>
              <a:cs typeface="Times New Roman" pitchFamily="18" charset="0"/>
            </a:endParaRPr>
          </a:p>
        </p:txBody>
      </p:sp>
      <p:sp>
        <p:nvSpPr>
          <p:cNvPr id="3087" name="KSO_GN2"/>
          <p:cNvSpPr txBox="1">
            <a:spLocks noChangeArrowheads="1"/>
          </p:cNvSpPr>
          <p:nvPr/>
        </p:nvSpPr>
        <p:spPr bwMode="auto">
          <a:xfrm>
            <a:off x="6707189" y="1865314"/>
            <a:ext cx="827087" cy="153987"/>
          </a:xfrm>
          <a:prstGeom prst="rect">
            <a:avLst/>
          </a:prstGeom>
          <a:noFill/>
          <a:ln w="9525">
            <a:noFill/>
            <a:miter lim="800000"/>
            <a:headEnd/>
            <a:tailEnd/>
          </a:ln>
        </p:spPr>
        <p:txBody>
          <a:bodyPr lIns="0" tIns="0" rIns="0" bIns="0" anchor="ctr"/>
          <a:lstStyle/>
          <a:p>
            <a:pPr algn="ctr" eaLnBrk="1" hangingPunct="1">
              <a:lnSpc>
                <a:spcPct val="80000"/>
              </a:lnSpc>
            </a:pPr>
            <a:r>
              <a:rPr lang="en-US" altLang="zh-CN" sz="2500" b="1" dirty="0">
                <a:latin typeface="方正兰亭黑简体" panose="02000000000000000000" pitchFamily="2" charset="-122"/>
                <a:ea typeface="方正兰亭黑简体" panose="02000000000000000000" pitchFamily="2" charset="-122"/>
                <a:cs typeface="Times New Roman" pitchFamily="18" charset="0"/>
              </a:rPr>
              <a:t>02</a:t>
            </a:r>
            <a:endParaRPr lang="zh-CN" altLang="en-US" sz="2500" b="1" dirty="0">
              <a:latin typeface="方正兰亭黑简体" panose="02000000000000000000" pitchFamily="2" charset="-122"/>
              <a:ea typeface="方正兰亭黑简体" panose="02000000000000000000" pitchFamily="2" charset="-122"/>
              <a:cs typeface="Times New Roman" pitchFamily="18" charset="0"/>
            </a:endParaRPr>
          </a:p>
        </p:txBody>
      </p:sp>
      <p:sp>
        <p:nvSpPr>
          <p:cNvPr id="3088" name="KSO_GN3"/>
          <p:cNvSpPr txBox="1">
            <a:spLocks noChangeArrowheads="1"/>
          </p:cNvSpPr>
          <p:nvPr/>
        </p:nvSpPr>
        <p:spPr bwMode="auto">
          <a:xfrm>
            <a:off x="5614989" y="3429000"/>
            <a:ext cx="827087" cy="165100"/>
          </a:xfrm>
          <a:prstGeom prst="rect">
            <a:avLst/>
          </a:prstGeom>
          <a:noFill/>
          <a:ln w="9525">
            <a:noFill/>
            <a:miter lim="800000"/>
            <a:headEnd/>
            <a:tailEnd/>
          </a:ln>
        </p:spPr>
        <p:txBody>
          <a:bodyPr lIns="0" tIns="0" rIns="0" bIns="0" anchor="ctr"/>
          <a:lstStyle/>
          <a:p>
            <a:pPr algn="ctr" eaLnBrk="1" hangingPunct="1">
              <a:lnSpc>
                <a:spcPct val="80000"/>
              </a:lnSpc>
            </a:pPr>
            <a:r>
              <a:rPr lang="en-US" altLang="zh-CN" sz="2500" b="1" dirty="0">
                <a:latin typeface="方正兰亭黑简体" panose="02000000000000000000" pitchFamily="2" charset="-122"/>
                <a:ea typeface="方正兰亭黑简体" panose="02000000000000000000" pitchFamily="2" charset="-122"/>
                <a:cs typeface="Times New Roman" pitchFamily="18" charset="0"/>
              </a:rPr>
              <a:t>03</a:t>
            </a:r>
            <a:endParaRPr lang="zh-CN" altLang="en-US" sz="2500" b="1" dirty="0">
              <a:latin typeface="方正兰亭黑简体" panose="02000000000000000000" pitchFamily="2" charset="-122"/>
              <a:ea typeface="方正兰亭黑简体" panose="02000000000000000000" pitchFamily="2" charset="-122"/>
              <a:cs typeface="Times New Roman" pitchFamily="18" charset="0"/>
            </a:endParaRPr>
          </a:p>
        </p:txBody>
      </p:sp>
    </p:spTree>
    <p:extLst>
      <p:ext uri="{BB962C8B-B14F-4D97-AF65-F5344CB8AC3E}">
        <p14:creationId xmlns:p14="http://schemas.microsoft.com/office/powerpoint/2010/main" val="1049705485"/>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86"/>
                                        </p:tgtEl>
                                        <p:attrNameLst>
                                          <p:attrName>style.visibility</p:attrName>
                                        </p:attrNameLst>
                                      </p:cBhvr>
                                      <p:to>
                                        <p:strVal val="visible"/>
                                      </p:to>
                                    </p:set>
                                    <p:anim calcmode="lin" valueType="num">
                                      <p:cBhvr additive="base">
                                        <p:cTn id="7" dur="500" fill="hold"/>
                                        <p:tgtEl>
                                          <p:spTgt spid="3086"/>
                                        </p:tgtEl>
                                        <p:attrNameLst>
                                          <p:attrName>ppt_x</p:attrName>
                                        </p:attrNameLst>
                                      </p:cBhvr>
                                      <p:tavLst>
                                        <p:tav tm="0">
                                          <p:val>
                                            <p:strVal val="#ppt_x"/>
                                          </p:val>
                                        </p:tav>
                                        <p:tav tm="100000">
                                          <p:val>
                                            <p:strVal val="#ppt_x"/>
                                          </p:val>
                                        </p:tav>
                                      </p:tavLst>
                                    </p:anim>
                                    <p:anim calcmode="lin" valueType="num">
                                      <p:cBhvr additive="base">
                                        <p:cTn id="8" dur="500" fill="hold"/>
                                        <p:tgtEl>
                                          <p:spTgt spid="308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ppt_x"/>
                                          </p:val>
                                        </p:tav>
                                        <p:tav tm="100000">
                                          <p:val>
                                            <p:strVal val="#ppt_x"/>
                                          </p:val>
                                        </p:tav>
                                      </p:tavLst>
                                    </p:anim>
                                    <p:anim calcmode="lin" valueType="num">
                                      <p:cBhvr additive="base">
                                        <p:cTn id="1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grpId="0" nodeType="clickEffect">
                                  <p:stCondLst>
                                    <p:cond delay="0"/>
                                  </p:stCondLst>
                                  <p:childTnLst>
                                    <p:set>
                                      <p:cBhvr>
                                        <p:cTn id="22" dur="1" fill="hold">
                                          <p:stCondLst>
                                            <p:cond delay="0"/>
                                          </p:stCondLst>
                                        </p:cTn>
                                        <p:tgtEl>
                                          <p:spTgt spid="3087"/>
                                        </p:tgtEl>
                                        <p:attrNameLst>
                                          <p:attrName>style.visibility</p:attrName>
                                        </p:attrNameLst>
                                      </p:cBhvr>
                                      <p:to>
                                        <p:strVal val="visible"/>
                                      </p:to>
                                    </p:set>
                                    <p:animEffect transition="in" filter="wheel(1)">
                                      <p:cBhvr>
                                        <p:cTn id="23" dur="2000"/>
                                        <p:tgtEl>
                                          <p:spTgt spid="3087"/>
                                        </p:tgtEl>
                                      </p:cBhvr>
                                    </p:animEffect>
                                  </p:childTnLst>
                                </p:cTn>
                              </p:par>
                              <p:par>
                                <p:cTn id="24" presetID="21" presetClass="entr" presetSubtype="1" fill="hold" grpId="0" nodeType="withEffect">
                                  <p:stCondLst>
                                    <p:cond delay="0"/>
                                  </p:stCondLst>
                                  <p:childTnLst>
                                    <p:set>
                                      <p:cBhvr>
                                        <p:cTn id="25" dur="1" fill="hold">
                                          <p:stCondLst>
                                            <p:cond delay="0"/>
                                          </p:stCondLst>
                                        </p:cTn>
                                        <p:tgtEl>
                                          <p:spTgt spid="48"/>
                                        </p:tgtEl>
                                        <p:attrNameLst>
                                          <p:attrName>style.visibility</p:attrName>
                                        </p:attrNameLst>
                                      </p:cBhvr>
                                      <p:to>
                                        <p:strVal val="visible"/>
                                      </p:to>
                                    </p:set>
                                    <p:animEffect transition="in" filter="wheel(1)">
                                      <p:cBhvr>
                                        <p:cTn id="26" dur="2000"/>
                                        <p:tgtEl>
                                          <p:spTgt spid="48"/>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3083"/>
                                        </p:tgtEl>
                                        <p:attrNameLst>
                                          <p:attrName>style.visibility</p:attrName>
                                        </p:attrNameLst>
                                      </p:cBhvr>
                                      <p:to>
                                        <p:strVal val="visible"/>
                                      </p:to>
                                    </p:set>
                                    <p:animEffect transition="in" filter="fade">
                                      <p:cBhvr>
                                        <p:cTn id="31" dur="1000"/>
                                        <p:tgtEl>
                                          <p:spTgt spid="3083"/>
                                        </p:tgtEl>
                                      </p:cBhvr>
                                    </p:animEffect>
                                    <p:anim calcmode="lin" valueType="num">
                                      <p:cBhvr>
                                        <p:cTn id="32" dur="1000" fill="hold"/>
                                        <p:tgtEl>
                                          <p:spTgt spid="3083"/>
                                        </p:tgtEl>
                                        <p:attrNameLst>
                                          <p:attrName>ppt_x</p:attrName>
                                        </p:attrNameLst>
                                      </p:cBhvr>
                                      <p:tavLst>
                                        <p:tav tm="0">
                                          <p:val>
                                            <p:strVal val="#ppt_x"/>
                                          </p:val>
                                        </p:tav>
                                        <p:tav tm="100000">
                                          <p:val>
                                            <p:strVal val="#ppt_x"/>
                                          </p:val>
                                        </p:tav>
                                      </p:tavLst>
                                    </p:anim>
                                    <p:anim calcmode="lin" valueType="num">
                                      <p:cBhvr>
                                        <p:cTn id="33" dur="1000" fill="hold"/>
                                        <p:tgtEl>
                                          <p:spTgt spid="3083"/>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grpId="0" nodeType="clickEffect">
                                  <p:stCondLst>
                                    <p:cond delay="0"/>
                                  </p:stCondLst>
                                  <p:childTnLst>
                                    <p:set>
                                      <p:cBhvr>
                                        <p:cTn id="37" dur="1" fill="hold">
                                          <p:stCondLst>
                                            <p:cond delay="0"/>
                                          </p:stCondLst>
                                        </p:cTn>
                                        <p:tgtEl>
                                          <p:spTgt spid="3088"/>
                                        </p:tgtEl>
                                        <p:attrNameLst>
                                          <p:attrName>style.visibility</p:attrName>
                                        </p:attrNameLst>
                                      </p:cBhvr>
                                      <p:to>
                                        <p:strVal val="visible"/>
                                      </p:to>
                                    </p:set>
                                    <p:anim calcmode="lin" valueType="num">
                                      <p:cBhvr>
                                        <p:cTn id="38" dur="1000" fill="hold"/>
                                        <p:tgtEl>
                                          <p:spTgt spid="3088"/>
                                        </p:tgtEl>
                                        <p:attrNameLst>
                                          <p:attrName>ppt_w</p:attrName>
                                        </p:attrNameLst>
                                      </p:cBhvr>
                                      <p:tavLst>
                                        <p:tav tm="0">
                                          <p:val>
                                            <p:fltVal val="0"/>
                                          </p:val>
                                        </p:tav>
                                        <p:tav tm="100000">
                                          <p:val>
                                            <p:strVal val="#ppt_w"/>
                                          </p:val>
                                        </p:tav>
                                      </p:tavLst>
                                    </p:anim>
                                    <p:anim calcmode="lin" valueType="num">
                                      <p:cBhvr>
                                        <p:cTn id="39" dur="1000" fill="hold"/>
                                        <p:tgtEl>
                                          <p:spTgt spid="3088"/>
                                        </p:tgtEl>
                                        <p:attrNameLst>
                                          <p:attrName>ppt_h</p:attrName>
                                        </p:attrNameLst>
                                      </p:cBhvr>
                                      <p:tavLst>
                                        <p:tav tm="0">
                                          <p:val>
                                            <p:fltVal val="0"/>
                                          </p:val>
                                        </p:tav>
                                        <p:tav tm="100000">
                                          <p:val>
                                            <p:strVal val="#ppt_h"/>
                                          </p:val>
                                        </p:tav>
                                      </p:tavLst>
                                    </p:anim>
                                    <p:anim calcmode="lin" valueType="num">
                                      <p:cBhvr>
                                        <p:cTn id="40" dur="1000" fill="hold"/>
                                        <p:tgtEl>
                                          <p:spTgt spid="3088"/>
                                        </p:tgtEl>
                                        <p:attrNameLst>
                                          <p:attrName>style.rotation</p:attrName>
                                        </p:attrNameLst>
                                      </p:cBhvr>
                                      <p:tavLst>
                                        <p:tav tm="0">
                                          <p:val>
                                            <p:fltVal val="90"/>
                                          </p:val>
                                        </p:tav>
                                        <p:tav tm="100000">
                                          <p:val>
                                            <p:fltVal val="0"/>
                                          </p:val>
                                        </p:tav>
                                      </p:tavLst>
                                    </p:anim>
                                    <p:animEffect transition="in" filter="fade">
                                      <p:cBhvr>
                                        <p:cTn id="41" dur="1000"/>
                                        <p:tgtEl>
                                          <p:spTgt spid="3088"/>
                                        </p:tgtEl>
                                      </p:cBhvr>
                                    </p:animEffect>
                                  </p:childTnLst>
                                </p:cTn>
                              </p:par>
                              <p:par>
                                <p:cTn id="42" presetID="31" presetClass="entr" presetSubtype="0" fill="hold" grpId="0" nodeType="withEffect">
                                  <p:stCondLst>
                                    <p:cond delay="0"/>
                                  </p:stCondLst>
                                  <p:childTnLst>
                                    <p:set>
                                      <p:cBhvr>
                                        <p:cTn id="43" dur="1" fill="hold">
                                          <p:stCondLst>
                                            <p:cond delay="0"/>
                                          </p:stCondLst>
                                        </p:cTn>
                                        <p:tgtEl>
                                          <p:spTgt spid="52"/>
                                        </p:tgtEl>
                                        <p:attrNameLst>
                                          <p:attrName>style.visibility</p:attrName>
                                        </p:attrNameLst>
                                      </p:cBhvr>
                                      <p:to>
                                        <p:strVal val="visible"/>
                                      </p:to>
                                    </p:set>
                                    <p:anim calcmode="lin" valueType="num">
                                      <p:cBhvr>
                                        <p:cTn id="44" dur="1000" fill="hold"/>
                                        <p:tgtEl>
                                          <p:spTgt spid="52"/>
                                        </p:tgtEl>
                                        <p:attrNameLst>
                                          <p:attrName>ppt_w</p:attrName>
                                        </p:attrNameLst>
                                      </p:cBhvr>
                                      <p:tavLst>
                                        <p:tav tm="0">
                                          <p:val>
                                            <p:fltVal val="0"/>
                                          </p:val>
                                        </p:tav>
                                        <p:tav tm="100000">
                                          <p:val>
                                            <p:strVal val="#ppt_w"/>
                                          </p:val>
                                        </p:tav>
                                      </p:tavLst>
                                    </p:anim>
                                    <p:anim calcmode="lin" valueType="num">
                                      <p:cBhvr>
                                        <p:cTn id="45" dur="1000" fill="hold"/>
                                        <p:tgtEl>
                                          <p:spTgt spid="52"/>
                                        </p:tgtEl>
                                        <p:attrNameLst>
                                          <p:attrName>ppt_h</p:attrName>
                                        </p:attrNameLst>
                                      </p:cBhvr>
                                      <p:tavLst>
                                        <p:tav tm="0">
                                          <p:val>
                                            <p:fltVal val="0"/>
                                          </p:val>
                                        </p:tav>
                                        <p:tav tm="100000">
                                          <p:val>
                                            <p:strVal val="#ppt_h"/>
                                          </p:val>
                                        </p:tav>
                                      </p:tavLst>
                                    </p:anim>
                                    <p:anim calcmode="lin" valueType="num">
                                      <p:cBhvr>
                                        <p:cTn id="46" dur="1000" fill="hold"/>
                                        <p:tgtEl>
                                          <p:spTgt spid="52"/>
                                        </p:tgtEl>
                                        <p:attrNameLst>
                                          <p:attrName>style.rotation</p:attrName>
                                        </p:attrNameLst>
                                      </p:cBhvr>
                                      <p:tavLst>
                                        <p:tav tm="0">
                                          <p:val>
                                            <p:fltVal val="90"/>
                                          </p:val>
                                        </p:tav>
                                        <p:tav tm="100000">
                                          <p:val>
                                            <p:fltVal val="0"/>
                                          </p:val>
                                        </p:tav>
                                      </p:tavLst>
                                    </p:anim>
                                    <p:animEffect transition="in" filter="fade">
                                      <p:cBhvr>
                                        <p:cTn id="47" dur="1000"/>
                                        <p:tgtEl>
                                          <p:spTgt spid="52"/>
                                        </p:tgtEl>
                                      </p:cBhvr>
                                    </p:animEffect>
                                  </p:childTnLst>
                                </p:cTn>
                              </p:par>
                            </p:childTnLst>
                          </p:cTn>
                        </p:par>
                      </p:childTnLst>
                    </p:cTn>
                  </p:par>
                  <p:par>
                    <p:cTn id="48" fill="hold">
                      <p:stCondLst>
                        <p:cond delay="indefinite"/>
                      </p:stCondLst>
                      <p:childTnLst>
                        <p:par>
                          <p:cTn id="49" fill="hold">
                            <p:stCondLst>
                              <p:cond delay="0"/>
                            </p:stCondLst>
                            <p:childTnLst>
                              <p:par>
                                <p:cTn id="50" presetID="31" presetClass="entr" presetSubtype="0" fill="hold" grpId="0" nodeType="click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p:cTn id="52" dur="1000" fill="hold"/>
                                        <p:tgtEl>
                                          <p:spTgt spid="26"/>
                                        </p:tgtEl>
                                        <p:attrNameLst>
                                          <p:attrName>ppt_w</p:attrName>
                                        </p:attrNameLst>
                                      </p:cBhvr>
                                      <p:tavLst>
                                        <p:tav tm="0">
                                          <p:val>
                                            <p:fltVal val="0"/>
                                          </p:val>
                                        </p:tav>
                                        <p:tav tm="100000">
                                          <p:val>
                                            <p:strVal val="#ppt_w"/>
                                          </p:val>
                                        </p:tav>
                                      </p:tavLst>
                                    </p:anim>
                                    <p:anim calcmode="lin" valueType="num">
                                      <p:cBhvr>
                                        <p:cTn id="53" dur="1000" fill="hold"/>
                                        <p:tgtEl>
                                          <p:spTgt spid="26"/>
                                        </p:tgtEl>
                                        <p:attrNameLst>
                                          <p:attrName>ppt_h</p:attrName>
                                        </p:attrNameLst>
                                      </p:cBhvr>
                                      <p:tavLst>
                                        <p:tav tm="0">
                                          <p:val>
                                            <p:fltVal val="0"/>
                                          </p:val>
                                        </p:tav>
                                        <p:tav tm="100000">
                                          <p:val>
                                            <p:strVal val="#ppt_h"/>
                                          </p:val>
                                        </p:tav>
                                      </p:tavLst>
                                    </p:anim>
                                    <p:anim calcmode="lin" valueType="num">
                                      <p:cBhvr>
                                        <p:cTn id="54" dur="1000" fill="hold"/>
                                        <p:tgtEl>
                                          <p:spTgt spid="26"/>
                                        </p:tgtEl>
                                        <p:attrNameLst>
                                          <p:attrName>style.rotation</p:attrName>
                                        </p:attrNameLst>
                                      </p:cBhvr>
                                      <p:tavLst>
                                        <p:tav tm="0">
                                          <p:val>
                                            <p:fltVal val="90"/>
                                          </p:val>
                                        </p:tav>
                                        <p:tav tm="100000">
                                          <p:val>
                                            <p:fltVal val="0"/>
                                          </p:val>
                                        </p:tav>
                                      </p:tavLst>
                                    </p:anim>
                                    <p:animEffect transition="in" filter="fade">
                                      <p:cBhvr>
                                        <p:cTn id="55"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8" grpId="0" animBg="1"/>
      <p:bldP spid="52" grpId="0" animBg="1"/>
      <p:bldP spid="3083" grpId="0"/>
      <p:bldP spid="25" grpId="0"/>
      <p:bldP spid="26" grpId="0"/>
      <p:bldP spid="3086" grpId="0"/>
      <p:bldP spid="3087" grpId="0"/>
      <p:bldP spid="308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文本框 4"/>
          <p:cNvSpPr txBox="1"/>
          <p:nvPr/>
        </p:nvSpPr>
        <p:spPr>
          <a:xfrm>
            <a:off x="3585029" y="2353827"/>
            <a:ext cx="6516914" cy="830997"/>
          </a:xfrm>
          <a:prstGeom prst="rect">
            <a:avLst/>
          </a:prstGeom>
          <a:noFill/>
        </p:spPr>
        <p:txBody>
          <a:bodyPr wrap="square" rtlCol="0">
            <a:spAutoFit/>
          </a:bodyPr>
          <a:lstStyle/>
          <a:p>
            <a:r>
              <a:rPr lang="zh-CN" altLang="en-US" sz="4800" dirty="0" smtClean="0">
                <a:gradFill>
                  <a:gsLst>
                    <a:gs pos="0">
                      <a:srgbClr val="7E5F4A"/>
                    </a:gs>
                    <a:gs pos="47000">
                      <a:srgbClr val="E7CB98"/>
                    </a:gs>
                    <a:gs pos="83000">
                      <a:srgbClr val="7E5F4A"/>
                    </a:gs>
                    <a:gs pos="100000">
                      <a:srgbClr val="E7CB98"/>
                    </a:gs>
                  </a:gsLst>
                  <a:lin ang="0" scaled="0"/>
                </a:gradFill>
                <a:effectLst>
                  <a:outerShdw blurRad="50800" dist="38100" dir="5400000" algn="t" rotWithShape="0">
                    <a:prstClr val="black">
                      <a:alpha val="40000"/>
                    </a:prstClr>
                  </a:outerShdw>
                </a:effectLst>
                <a:latin typeface="方正兰亭大黑_GBK" panose="02000000000000000000" pitchFamily="2" charset="-122"/>
                <a:ea typeface="方正兰亭大黑_GBK" panose="02000000000000000000" pitchFamily="2" charset="-122"/>
              </a:rPr>
              <a:t>点击此处输入标题</a:t>
            </a:r>
            <a:endParaRPr lang="zh-CN" altLang="en-US" sz="4800" dirty="0">
              <a:gradFill>
                <a:gsLst>
                  <a:gs pos="0">
                    <a:srgbClr val="7E5F4A"/>
                  </a:gs>
                  <a:gs pos="47000">
                    <a:srgbClr val="E7CB98"/>
                  </a:gs>
                  <a:gs pos="83000">
                    <a:srgbClr val="7E5F4A"/>
                  </a:gs>
                  <a:gs pos="100000">
                    <a:srgbClr val="E7CB98"/>
                  </a:gs>
                </a:gsLst>
                <a:lin ang="0" scaled="0"/>
              </a:gradFill>
              <a:effectLst>
                <a:outerShdw blurRad="50800" dist="38100" dir="5400000" algn="t" rotWithShape="0">
                  <a:prstClr val="black">
                    <a:alpha val="40000"/>
                  </a:prstClr>
                </a:outerShdw>
              </a:effectLst>
              <a:latin typeface="方正兰亭大黑_GBK" panose="02000000000000000000" pitchFamily="2" charset="-122"/>
              <a:ea typeface="方正兰亭大黑_GBK" panose="02000000000000000000" pitchFamily="2" charset="-122"/>
            </a:endParaRPr>
          </a:p>
        </p:txBody>
      </p:sp>
      <p:sp>
        <p:nvSpPr>
          <p:cNvPr id="6" name="文本框 5"/>
          <p:cNvSpPr txBox="1"/>
          <p:nvPr/>
        </p:nvSpPr>
        <p:spPr>
          <a:xfrm>
            <a:off x="3889829" y="3184824"/>
            <a:ext cx="6516914" cy="584775"/>
          </a:xfrm>
          <a:prstGeom prst="rect">
            <a:avLst/>
          </a:prstGeom>
          <a:noFill/>
        </p:spPr>
        <p:txBody>
          <a:bodyPr wrap="square" rtlCol="0">
            <a:spAutoFit/>
          </a:bodyPr>
          <a:lstStyle/>
          <a:p>
            <a:r>
              <a:rPr lang="zh-CN" altLang="en-US" sz="1600" dirty="0" smtClean="0">
                <a:gradFill>
                  <a:gsLst>
                    <a:gs pos="0">
                      <a:srgbClr val="7E5F4A"/>
                    </a:gs>
                    <a:gs pos="47000">
                      <a:srgbClr val="E7CB98"/>
                    </a:gs>
                    <a:gs pos="83000">
                      <a:srgbClr val="7E5F4A"/>
                    </a:gs>
                    <a:gs pos="100000">
                      <a:srgbClr val="E7CB98"/>
                    </a:gs>
                  </a:gsLst>
                  <a:lin ang="0" scaled="0"/>
                </a:gradFill>
                <a:effectLst>
                  <a:outerShdw blurRad="50800" dist="38100" dir="5400000" algn="t" rotWithShape="0">
                    <a:prstClr val="black">
                      <a:alpha val="40000"/>
                    </a:prstClr>
                  </a:outerShdw>
                </a:effectLst>
                <a:latin typeface="方正兰亭黑简体" panose="02000000000000000000" pitchFamily="2" charset="-122"/>
                <a:ea typeface="方正兰亭黑简体" panose="02000000000000000000" pitchFamily="2" charset="-122"/>
              </a:rPr>
              <a:t>点击此处输入文本标题点击此处输入文本标题</a:t>
            </a:r>
          </a:p>
          <a:p>
            <a:endParaRPr lang="zh-CN" altLang="en-US" sz="1600" dirty="0">
              <a:gradFill>
                <a:gsLst>
                  <a:gs pos="0">
                    <a:srgbClr val="7E5F4A"/>
                  </a:gs>
                  <a:gs pos="47000">
                    <a:srgbClr val="E7CB98"/>
                  </a:gs>
                  <a:gs pos="83000">
                    <a:srgbClr val="7E5F4A"/>
                  </a:gs>
                  <a:gs pos="100000">
                    <a:srgbClr val="E7CB98"/>
                  </a:gs>
                </a:gsLst>
                <a:lin ang="0" scaled="0"/>
              </a:gradFill>
              <a:effectLst>
                <a:outerShdw blurRad="50800" dist="38100" dir="5400000" algn="t" rotWithShape="0">
                  <a:prstClr val="black">
                    <a:alpha val="40000"/>
                  </a:prstClr>
                </a:outerShdw>
              </a:effectLst>
              <a:latin typeface="方正兰亭黑简体" panose="02000000000000000000" pitchFamily="2" charset="-122"/>
              <a:ea typeface="方正兰亭黑简体" panose="02000000000000000000" pitchFamily="2" charset="-122"/>
            </a:endParaRPr>
          </a:p>
        </p:txBody>
      </p:sp>
    </p:spTree>
    <p:extLst>
      <p:ext uri="{BB962C8B-B14F-4D97-AF65-F5344CB8AC3E}">
        <p14:creationId xmlns:p14="http://schemas.microsoft.com/office/powerpoint/2010/main" val="3863960733"/>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任意多边形 42"/>
          <p:cNvSpPr/>
          <p:nvPr/>
        </p:nvSpPr>
        <p:spPr>
          <a:xfrm>
            <a:off x="3762375" y="5407026"/>
            <a:ext cx="4611688" cy="638175"/>
          </a:xfrm>
          <a:custGeom>
            <a:avLst/>
            <a:gdLst>
              <a:gd name="connsiteX0" fmla="*/ 2305898 w 4611794"/>
              <a:gd name="connsiteY0" fmla="*/ 176915 h 639232"/>
              <a:gd name="connsiteX1" fmla="*/ 2894395 w 4611794"/>
              <a:gd name="connsiteY1" fmla="*/ 267120 h 639232"/>
              <a:gd name="connsiteX2" fmla="*/ 2305898 w 4611794"/>
              <a:gd name="connsiteY2" fmla="*/ 357325 h 639232"/>
              <a:gd name="connsiteX3" fmla="*/ 1717401 w 4611794"/>
              <a:gd name="connsiteY3" fmla="*/ 267120 h 639232"/>
              <a:gd name="connsiteX4" fmla="*/ 2305898 w 4611794"/>
              <a:gd name="connsiteY4" fmla="*/ 176915 h 639232"/>
              <a:gd name="connsiteX5" fmla="*/ 2305896 w 4611794"/>
              <a:gd name="connsiteY5" fmla="*/ 127061 h 639232"/>
              <a:gd name="connsiteX6" fmla="*/ 1004146 w 4611794"/>
              <a:gd name="connsiteY6" fmla="*/ 283089 h 639232"/>
              <a:gd name="connsiteX7" fmla="*/ 2305896 w 4611794"/>
              <a:gd name="connsiteY7" fmla="*/ 439117 h 639232"/>
              <a:gd name="connsiteX8" fmla="*/ 3607646 w 4611794"/>
              <a:gd name="connsiteY8" fmla="*/ 283089 h 639232"/>
              <a:gd name="connsiteX9" fmla="*/ 2305896 w 4611794"/>
              <a:gd name="connsiteY9" fmla="*/ 127061 h 639232"/>
              <a:gd name="connsiteX10" fmla="*/ 2305897 w 4611794"/>
              <a:gd name="connsiteY10" fmla="*/ 85624 h 639232"/>
              <a:gd name="connsiteX11" fmla="*/ 4116441 w 4611794"/>
              <a:gd name="connsiteY11" fmla="*/ 294807 h 639232"/>
              <a:gd name="connsiteX12" fmla="*/ 2305897 w 4611794"/>
              <a:gd name="connsiteY12" fmla="*/ 503990 h 639232"/>
              <a:gd name="connsiteX13" fmla="*/ 495353 w 4611794"/>
              <a:gd name="connsiteY13" fmla="*/ 294807 h 639232"/>
              <a:gd name="connsiteX14" fmla="*/ 2305897 w 4611794"/>
              <a:gd name="connsiteY14" fmla="*/ 85624 h 639232"/>
              <a:gd name="connsiteX15" fmla="*/ 2305897 w 4611794"/>
              <a:gd name="connsiteY15" fmla="*/ 31880 h 639232"/>
              <a:gd name="connsiteX16" fmla="*/ 184559 w 4611794"/>
              <a:gd name="connsiteY16" fmla="*/ 319548 h 639232"/>
              <a:gd name="connsiteX17" fmla="*/ 2305897 w 4611794"/>
              <a:gd name="connsiteY17" fmla="*/ 607216 h 639232"/>
              <a:gd name="connsiteX18" fmla="*/ 4427235 w 4611794"/>
              <a:gd name="connsiteY18" fmla="*/ 319548 h 639232"/>
              <a:gd name="connsiteX19" fmla="*/ 2305897 w 4611794"/>
              <a:gd name="connsiteY19" fmla="*/ 31880 h 639232"/>
              <a:gd name="connsiteX20" fmla="*/ 2305897 w 4611794"/>
              <a:gd name="connsiteY20" fmla="*/ 0 h 639232"/>
              <a:gd name="connsiteX21" fmla="*/ 4611794 w 4611794"/>
              <a:gd name="connsiteY21" fmla="*/ 319616 h 639232"/>
              <a:gd name="connsiteX22" fmla="*/ 2305897 w 4611794"/>
              <a:gd name="connsiteY22" fmla="*/ 639232 h 639232"/>
              <a:gd name="connsiteX23" fmla="*/ 0 w 4611794"/>
              <a:gd name="connsiteY23" fmla="*/ 319616 h 639232"/>
              <a:gd name="connsiteX24" fmla="*/ 2305897 w 4611794"/>
              <a:gd name="connsiteY24" fmla="*/ 0 h 639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611794" h="639232">
                <a:moveTo>
                  <a:pt x="2305898" y="176915"/>
                </a:moveTo>
                <a:cubicBezTo>
                  <a:pt x="2630916" y="176915"/>
                  <a:pt x="2894395" y="217301"/>
                  <a:pt x="2894395" y="267120"/>
                </a:cubicBezTo>
                <a:cubicBezTo>
                  <a:pt x="2894395" y="316939"/>
                  <a:pt x="2630916" y="357325"/>
                  <a:pt x="2305898" y="357325"/>
                </a:cubicBezTo>
                <a:cubicBezTo>
                  <a:pt x="1980880" y="357325"/>
                  <a:pt x="1717401" y="316939"/>
                  <a:pt x="1717401" y="267120"/>
                </a:cubicBezTo>
                <a:cubicBezTo>
                  <a:pt x="1717401" y="217301"/>
                  <a:pt x="1980880" y="176915"/>
                  <a:pt x="2305898" y="176915"/>
                </a:cubicBezTo>
                <a:close/>
                <a:moveTo>
                  <a:pt x="2305896" y="127061"/>
                </a:moveTo>
                <a:cubicBezTo>
                  <a:pt x="1586959" y="127061"/>
                  <a:pt x="1004146" y="196917"/>
                  <a:pt x="1004146" y="283089"/>
                </a:cubicBezTo>
                <a:cubicBezTo>
                  <a:pt x="1004146" y="369261"/>
                  <a:pt x="1586959" y="439117"/>
                  <a:pt x="2305896" y="439117"/>
                </a:cubicBezTo>
                <a:cubicBezTo>
                  <a:pt x="3024833" y="439117"/>
                  <a:pt x="3607646" y="369261"/>
                  <a:pt x="3607646" y="283089"/>
                </a:cubicBezTo>
                <a:cubicBezTo>
                  <a:pt x="3607646" y="196917"/>
                  <a:pt x="3024833" y="127061"/>
                  <a:pt x="2305896" y="127061"/>
                </a:cubicBezTo>
                <a:close/>
                <a:moveTo>
                  <a:pt x="2305897" y="85624"/>
                </a:moveTo>
                <a:cubicBezTo>
                  <a:pt x="3305833" y="85624"/>
                  <a:pt x="4116441" y="179278"/>
                  <a:pt x="4116441" y="294807"/>
                </a:cubicBezTo>
                <a:cubicBezTo>
                  <a:pt x="4116441" y="410336"/>
                  <a:pt x="3305833" y="503990"/>
                  <a:pt x="2305897" y="503990"/>
                </a:cubicBezTo>
                <a:cubicBezTo>
                  <a:pt x="1305961" y="503990"/>
                  <a:pt x="495353" y="410336"/>
                  <a:pt x="495353" y="294807"/>
                </a:cubicBezTo>
                <a:cubicBezTo>
                  <a:pt x="495353" y="179278"/>
                  <a:pt x="1305961" y="85624"/>
                  <a:pt x="2305897" y="85624"/>
                </a:cubicBezTo>
                <a:close/>
                <a:moveTo>
                  <a:pt x="2305897" y="31880"/>
                </a:moveTo>
                <a:cubicBezTo>
                  <a:pt x="1134314" y="31880"/>
                  <a:pt x="184559" y="160673"/>
                  <a:pt x="184559" y="319548"/>
                </a:cubicBezTo>
                <a:cubicBezTo>
                  <a:pt x="184559" y="478423"/>
                  <a:pt x="1134314" y="607216"/>
                  <a:pt x="2305897" y="607216"/>
                </a:cubicBezTo>
                <a:cubicBezTo>
                  <a:pt x="3477480" y="607216"/>
                  <a:pt x="4427235" y="478423"/>
                  <a:pt x="4427235" y="319548"/>
                </a:cubicBezTo>
                <a:cubicBezTo>
                  <a:pt x="4427235" y="160673"/>
                  <a:pt x="3477480" y="31880"/>
                  <a:pt x="2305897" y="31880"/>
                </a:cubicBezTo>
                <a:close/>
                <a:moveTo>
                  <a:pt x="2305897" y="0"/>
                </a:moveTo>
                <a:cubicBezTo>
                  <a:pt x="3579409" y="0"/>
                  <a:pt x="4611794" y="143097"/>
                  <a:pt x="4611794" y="319616"/>
                </a:cubicBezTo>
                <a:cubicBezTo>
                  <a:pt x="4611794" y="496135"/>
                  <a:pt x="3579409" y="639232"/>
                  <a:pt x="2305897" y="639232"/>
                </a:cubicBezTo>
                <a:cubicBezTo>
                  <a:pt x="1032385" y="639232"/>
                  <a:pt x="0" y="496135"/>
                  <a:pt x="0" y="319616"/>
                </a:cubicBezTo>
                <a:cubicBezTo>
                  <a:pt x="0" y="143097"/>
                  <a:pt x="1032385" y="0"/>
                  <a:pt x="2305897" y="0"/>
                </a:cubicBez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2" name="矩形 14"/>
          <p:cNvSpPr/>
          <p:nvPr/>
        </p:nvSpPr>
        <p:spPr>
          <a:xfrm>
            <a:off x="5410201" y="4702176"/>
            <a:ext cx="1323975" cy="111125"/>
          </a:xfrm>
          <a:custGeom>
            <a:avLst/>
            <a:gdLst>
              <a:gd name="connsiteX0" fmla="*/ 0 w 1640851"/>
              <a:gd name="connsiteY0" fmla="*/ 0 h 149806"/>
              <a:gd name="connsiteX1" fmla="*/ 1640851 w 1640851"/>
              <a:gd name="connsiteY1" fmla="*/ 0 h 149806"/>
              <a:gd name="connsiteX2" fmla="*/ 1640851 w 1640851"/>
              <a:gd name="connsiteY2" fmla="*/ 149806 h 149806"/>
              <a:gd name="connsiteX3" fmla="*/ 0 w 1640851"/>
              <a:gd name="connsiteY3" fmla="*/ 149806 h 149806"/>
              <a:gd name="connsiteX4" fmla="*/ 0 w 1640851"/>
              <a:gd name="connsiteY4" fmla="*/ 0 h 149806"/>
              <a:gd name="connsiteX0" fmla="*/ 144379 w 1640851"/>
              <a:gd name="connsiteY0" fmla="*/ 12032 h 149806"/>
              <a:gd name="connsiteX1" fmla="*/ 1640851 w 1640851"/>
              <a:gd name="connsiteY1" fmla="*/ 0 h 149806"/>
              <a:gd name="connsiteX2" fmla="*/ 1640851 w 1640851"/>
              <a:gd name="connsiteY2" fmla="*/ 149806 h 149806"/>
              <a:gd name="connsiteX3" fmla="*/ 0 w 1640851"/>
              <a:gd name="connsiteY3" fmla="*/ 149806 h 149806"/>
              <a:gd name="connsiteX4" fmla="*/ 144379 w 1640851"/>
              <a:gd name="connsiteY4" fmla="*/ 12032 h 149806"/>
              <a:gd name="connsiteX0" fmla="*/ 144379 w 1640851"/>
              <a:gd name="connsiteY0" fmla="*/ 24064 h 161838"/>
              <a:gd name="connsiteX1" fmla="*/ 1508504 w 1640851"/>
              <a:gd name="connsiteY1" fmla="*/ 0 h 161838"/>
              <a:gd name="connsiteX2" fmla="*/ 1640851 w 1640851"/>
              <a:gd name="connsiteY2" fmla="*/ 161838 h 161838"/>
              <a:gd name="connsiteX3" fmla="*/ 0 w 1640851"/>
              <a:gd name="connsiteY3" fmla="*/ 161838 h 161838"/>
              <a:gd name="connsiteX4" fmla="*/ 144379 w 1640851"/>
              <a:gd name="connsiteY4" fmla="*/ 24064 h 161838"/>
              <a:gd name="connsiteX0" fmla="*/ 144379 w 1640851"/>
              <a:gd name="connsiteY0" fmla="*/ 0 h 137774"/>
              <a:gd name="connsiteX1" fmla="*/ 1544599 w 1640851"/>
              <a:gd name="connsiteY1" fmla="*/ 0 h 137774"/>
              <a:gd name="connsiteX2" fmla="*/ 1640851 w 1640851"/>
              <a:gd name="connsiteY2" fmla="*/ 137774 h 137774"/>
              <a:gd name="connsiteX3" fmla="*/ 0 w 1640851"/>
              <a:gd name="connsiteY3" fmla="*/ 137774 h 137774"/>
              <a:gd name="connsiteX4" fmla="*/ 144379 w 1640851"/>
              <a:gd name="connsiteY4" fmla="*/ 0 h 1377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0851" h="137774">
                <a:moveTo>
                  <a:pt x="144379" y="0"/>
                </a:moveTo>
                <a:lnTo>
                  <a:pt x="1544599" y="0"/>
                </a:lnTo>
                <a:lnTo>
                  <a:pt x="1640851" y="137774"/>
                </a:lnTo>
                <a:lnTo>
                  <a:pt x="0" y="137774"/>
                </a:lnTo>
                <a:lnTo>
                  <a:pt x="144379" y="0"/>
                </a:lnTo>
                <a:close/>
              </a:path>
            </a:pathLst>
          </a:custGeom>
          <a:gradFill>
            <a:gsLst>
              <a:gs pos="0">
                <a:srgbClr val="7E5F4A"/>
              </a:gs>
              <a:gs pos="27000">
                <a:srgbClr val="E7CB98"/>
              </a:gs>
              <a:gs pos="72000">
                <a:srgbClr val="7E5F4A"/>
              </a:gs>
              <a:gs pos="100000">
                <a:srgbClr val="E7CB9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6" name="矩形 14"/>
          <p:cNvSpPr/>
          <p:nvPr/>
        </p:nvSpPr>
        <p:spPr>
          <a:xfrm>
            <a:off x="4832350" y="3817939"/>
            <a:ext cx="2470150" cy="111125"/>
          </a:xfrm>
          <a:custGeom>
            <a:avLst/>
            <a:gdLst>
              <a:gd name="connsiteX0" fmla="*/ 0 w 1640851"/>
              <a:gd name="connsiteY0" fmla="*/ 0 h 149806"/>
              <a:gd name="connsiteX1" fmla="*/ 1640851 w 1640851"/>
              <a:gd name="connsiteY1" fmla="*/ 0 h 149806"/>
              <a:gd name="connsiteX2" fmla="*/ 1640851 w 1640851"/>
              <a:gd name="connsiteY2" fmla="*/ 149806 h 149806"/>
              <a:gd name="connsiteX3" fmla="*/ 0 w 1640851"/>
              <a:gd name="connsiteY3" fmla="*/ 149806 h 149806"/>
              <a:gd name="connsiteX4" fmla="*/ 0 w 1640851"/>
              <a:gd name="connsiteY4" fmla="*/ 0 h 149806"/>
              <a:gd name="connsiteX0" fmla="*/ 144379 w 1640851"/>
              <a:gd name="connsiteY0" fmla="*/ 12032 h 149806"/>
              <a:gd name="connsiteX1" fmla="*/ 1640851 w 1640851"/>
              <a:gd name="connsiteY1" fmla="*/ 0 h 149806"/>
              <a:gd name="connsiteX2" fmla="*/ 1640851 w 1640851"/>
              <a:gd name="connsiteY2" fmla="*/ 149806 h 149806"/>
              <a:gd name="connsiteX3" fmla="*/ 0 w 1640851"/>
              <a:gd name="connsiteY3" fmla="*/ 149806 h 149806"/>
              <a:gd name="connsiteX4" fmla="*/ 144379 w 1640851"/>
              <a:gd name="connsiteY4" fmla="*/ 12032 h 149806"/>
              <a:gd name="connsiteX0" fmla="*/ 144379 w 1640851"/>
              <a:gd name="connsiteY0" fmla="*/ 24064 h 161838"/>
              <a:gd name="connsiteX1" fmla="*/ 1508504 w 1640851"/>
              <a:gd name="connsiteY1" fmla="*/ 0 h 161838"/>
              <a:gd name="connsiteX2" fmla="*/ 1640851 w 1640851"/>
              <a:gd name="connsiteY2" fmla="*/ 161838 h 161838"/>
              <a:gd name="connsiteX3" fmla="*/ 0 w 1640851"/>
              <a:gd name="connsiteY3" fmla="*/ 161838 h 161838"/>
              <a:gd name="connsiteX4" fmla="*/ 144379 w 1640851"/>
              <a:gd name="connsiteY4" fmla="*/ 24064 h 161838"/>
              <a:gd name="connsiteX0" fmla="*/ 144379 w 1640851"/>
              <a:gd name="connsiteY0" fmla="*/ 0 h 137774"/>
              <a:gd name="connsiteX1" fmla="*/ 1544599 w 1640851"/>
              <a:gd name="connsiteY1" fmla="*/ 0 h 137774"/>
              <a:gd name="connsiteX2" fmla="*/ 1640851 w 1640851"/>
              <a:gd name="connsiteY2" fmla="*/ 137774 h 137774"/>
              <a:gd name="connsiteX3" fmla="*/ 0 w 1640851"/>
              <a:gd name="connsiteY3" fmla="*/ 137774 h 137774"/>
              <a:gd name="connsiteX4" fmla="*/ 144379 w 1640851"/>
              <a:gd name="connsiteY4" fmla="*/ 0 h 1377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0851" h="137774">
                <a:moveTo>
                  <a:pt x="144379" y="0"/>
                </a:moveTo>
                <a:lnTo>
                  <a:pt x="1544599" y="0"/>
                </a:lnTo>
                <a:lnTo>
                  <a:pt x="1640851" y="137774"/>
                </a:lnTo>
                <a:lnTo>
                  <a:pt x="0" y="137774"/>
                </a:lnTo>
                <a:lnTo>
                  <a:pt x="144379" y="0"/>
                </a:lnTo>
                <a:close/>
              </a:path>
            </a:pathLst>
          </a:custGeom>
          <a:gradFill>
            <a:gsLst>
              <a:gs pos="0">
                <a:srgbClr val="7E5F4A"/>
              </a:gs>
              <a:gs pos="27000">
                <a:srgbClr val="E7CB98"/>
              </a:gs>
              <a:gs pos="72000">
                <a:srgbClr val="7E5F4A"/>
              </a:gs>
              <a:gs pos="100000">
                <a:srgbClr val="E7CB9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7" name="矩形 14"/>
          <p:cNvSpPr/>
          <p:nvPr/>
        </p:nvSpPr>
        <p:spPr>
          <a:xfrm>
            <a:off x="4305300" y="2933701"/>
            <a:ext cx="3525838" cy="111125"/>
          </a:xfrm>
          <a:custGeom>
            <a:avLst/>
            <a:gdLst>
              <a:gd name="connsiteX0" fmla="*/ 0 w 1640851"/>
              <a:gd name="connsiteY0" fmla="*/ 0 h 149806"/>
              <a:gd name="connsiteX1" fmla="*/ 1640851 w 1640851"/>
              <a:gd name="connsiteY1" fmla="*/ 0 h 149806"/>
              <a:gd name="connsiteX2" fmla="*/ 1640851 w 1640851"/>
              <a:gd name="connsiteY2" fmla="*/ 149806 h 149806"/>
              <a:gd name="connsiteX3" fmla="*/ 0 w 1640851"/>
              <a:gd name="connsiteY3" fmla="*/ 149806 h 149806"/>
              <a:gd name="connsiteX4" fmla="*/ 0 w 1640851"/>
              <a:gd name="connsiteY4" fmla="*/ 0 h 149806"/>
              <a:gd name="connsiteX0" fmla="*/ 144379 w 1640851"/>
              <a:gd name="connsiteY0" fmla="*/ 12032 h 149806"/>
              <a:gd name="connsiteX1" fmla="*/ 1640851 w 1640851"/>
              <a:gd name="connsiteY1" fmla="*/ 0 h 149806"/>
              <a:gd name="connsiteX2" fmla="*/ 1640851 w 1640851"/>
              <a:gd name="connsiteY2" fmla="*/ 149806 h 149806"/>
              <a:gd name="connsiteX3" fmla="*/ 0 w 1640851"/>
              <a:gd name="connsiteY3" fmla="*/ 149806 h 149806"/>
              <a:gd name="connsiteX4" fmla="*/ 144379 w 1640851"/>
              <a:gd name="connsiteY4" fmla="*/ 12032 h 149806"/>
              <a:gd name="connsiteX0" fmla="*/ 144379 w 1640851"/>
              <a:gd name="connsiteY0" fmla="*/ 24064 h 161838"/>
              <a:gd name="connsiteX1" fmla="*/ 1508504 w 1640851"/>
              <a:gd name="connsiteY1" fmla="*/ 0 h 161838"/>
              <a:gd name="connsiteX2" fmla="*/ 1640851 w 1640851"/>
              <a:gd name="connsiteY2" fmla="*/ 161838 h 161838"/>
              <a:gd name="connsiteX3" fmla="*/ 0 w 1640851"/>
              <a:gd name="connsiteY3" fmla="*/ 161838 h 161838"/>
              <a:gd name="connsiteX4" fmla="*/ 144379 w 1640851"/>
              <a:gd name="connsiteY4" fmla="*/ 24064 h 161838"/>
              <a:gd name="connsiteX0" fmla="*/ 144379 w 1640851"/>
              <a:gd name="connsiteY0" fmla="*/ 0 h 137774"/>
              <a:gd name="connsiteX1" fmla="*/ 1544599 w 1640851"/>
              <a:gd name="connsiteY1" fmla="*/ 0 h 137774"/>
              <a:gd name="connsiteX2" fmla="*/ 1640851 w 1640851"/>
              <a:gd name="connsiteY2" fmla="*/ 137774 h 137774"/>
              <a:gd name="connsiteX3" fmla="*/ 0 w 1640851"/>
              <a:gd name="connsiteY3" fmla="*/ 137774 h 137774"/>
              <a:gd name="connsiteX4" fmla="*/ 144379 w 1640851"/>
              <a:gd name="connsiteY4" fmla="*/ 0 h 1377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0851" h="137774">
                <a:moveTo>
                  <a:pt x="144379" y="0"/>
                </a:moveTo>
                <a:lnTo>
                  <a:pt x="1544599" y="0"/>
                </a:lnTo>
                <a:lnTo>
                  <a:pt x="1640851" y="137774"/>
                </a:lnTo>
                <a:lnTo>
                  <a:pt x="0" y="137774"/>
                </a:lnTo>
                <a:lnTo>
                  <a:pt x="144379" y="0"/>
                </a:lnTo>
                <a:close/>
              </a:path>
            </a:pathLst>
          </a:custGeom>
          <a:gradFill>
            <a:gsLst>
              <a:gs pos="0">
                <a:srgbClr val="7E5F4A"/>
              </a:gs>
              <a:gs pos="27000">
                <a:srgbClr val="E7CB98"/>
              </a:gs>
              <a:gs pos="72000">
                <a:srgbClr val="7E5F4A"/>
              </a:gs>
              <a:gs pos="100000">
                <a:srgbClr val="E7CB9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8" name="矩形 14"/>
          <p:cNvSpPr/>
          <p:nvPr/>
        </p:nvSpPr>
        <p:spPr>
          <a:xfrm>
            <a:off x="3781426" y="2030413"/>
            <a:ext cx="4575175" cy="114300"/>
          </a:xfrm>
          <a:custGeom>
            <a:avLst/>
            <a:gdLst>
              <a:gd name="connsiteX0" fmla="*/ 0 w 1640851"/>
              <a:gd name="connsiteY0" fmla="*/ 0 h 149806"/>
              <a:gd name="connsiteX1" fmla="*/ 1640851 w 1640851"/>
              <a:gd name="connsiteY1" fmla="*/ 0 h 149806"/>
              <a:gd name="connsiteX2" fmla="*/ 1640851 w 1640851"/>
              <a:gd name="connsiteY2" fmla="*/ 149806 h 149806"/>
              <a:gd name="connsiteX3" fmla="*/ 0 w 1640851"/>
              <a:gd name="connsiteY3" fmla="*/ 149806 h 149806"/>
              <a:gd name="connsiteX4" fmla="*/ 0 w 1640851"/>
              <a:gd name="connsiteY4" fmla="*/ 0 h 149806"/>
              <a:gd name="connsiteX0" fmla="*/ 144379 w 1640851"/>
              <a:gd name="connsiteY0" fmla="*/ 12032 h 149806"/>
              <a:gd name="connsiteX1" fmla="*/ 1640851 w 1640851"/>
              <a:gd name="connsiteY1" fmla="*/ 0 h 149806"/>
              <a:gd name="connsiteX2" fmla="*/ 1640851 w 1640851"/>
              <a:gd name="connsiteY2" fmla="*/ 149806 h 149806"/>
              <a:gd name="connsiteX3" fmla="*/ 0 w 1640851"/>
              <a:gd name="connsiteY3" fmla="*/ 149806 h 149806"/>
              <a:gd name="connsiteX4" fmla="*/ 144379 w 1640851"/>
              <a:gd name="connsiteY4" fmla="*/ 12032 h 149806"/>
              <a:gd name="connsiteX0" fmla="*/ 144379 w 1640851"/>
              <a:gd name="connsiteY0" fmla="*/ 24064 h 161838"/>
              <a:gd name="connsiteX1" fmla="*/ 1508504 w 1640851"/>
              <a:gd name="connsiteY1" fmla="*/ 0 h 161838"/>
              <a:gd name="connsiteX2" fmla="*/ 1640851 w 1640851"/>
              <a:gd name="connsiteY2" fmla="*/ 161838 h 161838"/>
              <a:gd name="connsiteX3" fmla="*/ 0 w 1640851"/>
              <a:gd name="connsiteY3" fmla="*/ 161838 h 161838"/>
              <a:gd name="connsiteX4" fmla="*/ 144379 w 1640851"/>
              <a:gd name="connsiteY4" fmla="*/ 24064 h 161838"/>
              <a:gd name="connsiteX0" fmla="*/ 144379 w 1640851"/>
              <a:gd name="connsiteY0" fmla="*/ 0 h 137774"/>
              <a:gd name="connsiteX1" fmla="*/ 1544599 w 1640851"/>
              <a:gd name="connsiteY1" fmla="*/ 0 h 137774"/>
              <a:gd name="connsiteX2" fmla="*/ 1640851 w 1640851"/>
              <a:gd name="connsiteY2" fmla="*/ 137774 h 137774"/>
              <a:gd name="connsiteX3" fmla="*/ 0 w 1640851"/>
              <a:gd name="connsiteY3" fmla="*/ 137774 h 137774"/>
              <a:gd name="connsiteX4" fmla="*/ 144379 w 1640851"/>
              <a:gd name="connsiteY4" fmla="*/ 0 h 1377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0851" h="137774">
                <a:moveTo>
                  <a:pt x="144379" y="0"/>
                </a:moveTo>
                <a:lnTo>
                  <a:pt x="1544599" y="0"/>
                </a:lnTo>
                <a:lnTo>
                  <a:pt x="1640851" y="137774"/>
                </a:lnTo>
                <a:lnTo>
                  <a:pt x="0" y="137774"/>
                </a:lnTo>
                <a:lnTo>
                  <a:pt x="144379" y="0"/>
                </a:lnTo>
                <a:close/>
              </a:path>
            </a:pathLst>
          </a:custGeom>
          <a:gradFill>
            <a:gsLst>
              <a:gs pos="0">
                <a:srgbClr val="7E5F4A"/>
              </a:gs>
              <a:gs pos="27000">
                <a:srgbClr val="E7CB98"/>
              </a:gs>
              <a:gs pos="72000">
                <a:srgbClr val="7E5F4A"/>
              </a:gs>
              <a:gs pos="100000">
                <a:srgbClr val="E7CB9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5" name="KSO_GT4"/>
          <p:cNvSpPr/>
          <p:nvPr/>
        </p:nvSpPr>
        <p:spPr>
          <a:xfrm>
            <a:off x="5414964" y="4813300"/>
            <a:ext cx="1323975" cy="871538"/>
          </a:xfrm>
          <a:custGeom>
            <a:avLst/>
            <a:gdLst>
              <a:gd name="connsiteX0" fmla="*/ 0 w 1323696"/>
              <a:gd name="connsiteY0" fmla="*/ 0 h 871147"/>
              <a:gd name="connsiteX1" fmla="*/ 1323696 w 1323696"/>
              <a:gd name="connsiteY1" fmla="*/ 0 h 871147"/>
              <a:gd name="connsiteX2" fmla="*/ 661848 w 1323696"/>
              <a:gd name="connsiteY2" fmla="*/ 871147 h 871147"/>
            </a:gdLst>
            <a:ahLst/>
            <a:cxnLst>
              <a:cxn ang="0">
                <a:pos x="connsiteX0" y="connsiteY0"/>
              </a:cxn>
              <a:cxn ang="0">
                <a:pos x="connsiteX1" y="connsiteY1"/>
              </a:cxn>
              <a:cxn ang="0">
                <a:pos x="connsiteX2" y="connsiteY2"/>
              </a:cxn>
            </a:cxnLst>
            <a:rect l="l" t="t" r="r" b="b"/>
            <a:pathLst>
              <a:path w="1323696" h="871147">
                <a:moveTo>
                  <a:pt x="0" y="0"/>
                </a:moveTo>
                <a:lnTo>
                  <a:pt x="1323696" y="0"/>
                </a:lnTo>
                <a:lnTo>
                  <a:pt x="661848" y="871147"/>
                </a:ln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latin typeface="方正兰亭黑简体" panose="02000000000000000000" pitchFamily="2" charset="-122"/>
                <a:ea typeface="方正兰亭黑简体" panose="02000000000000000000" pitchFamily="2" charset="-122"/>
              </a:rPr>
              <a:t>文本</a:t>
            </a:r>
          </a:p>
        </p:txBody>
      </p:sp>
      <p:sp>
        <p:nvSpPr>
          <p:cNvPr id="33" name="KSO_GT3"/>
          <p:cNvSpPr/>
          <p:nvPr/>
        </p:nvSpPr>
        <p:spPr>
          <a:xfrm>
            <a:off x="4832350" y="3929063"/>
            <a:ext cx="2470150" cy="755650"/>
          </a:xfrm>
          <a:custGeom>
            <a:avLst/>
            <a:gdLst/>
            <a:ahLst/>
            <a:cxnLst/>
            <a:rect l="l" t="t" r="r" b="b"/>
            <a:pathLst>
              <a:path w="3061735" h="937284">
                <a:moveTo>
                  <a:pt x="0" y="0"/>
                </a:moveTo>
                <a:lnTo>
                  <a:pt x="3061735" y="0"/>
                </a:lnTo>
                <a:lnTo>
                  <a:pt x="2493758" y="937284"/>
                </a:lnTo>
                <a:lnTo>
                  <a:pt x="567977" y="937284"/>
                </a:ln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solidFill>
                  <a:schemeClr val="lt1"/>
                </a:solidFill>
                <a:latin typeface="方正兰亭黑简体" panose="02000000000000000000" pitchFamily="2" charset="-122"/>
                <a:ea typeface="方正兰亭黑简体" panose="02000000000000000000" pitchFamily="2" charset="-122"/>
              </a:rPr>
              <a:t>文本内容</a:t>
            </a:r>
          </a:p>
        </p:txBody>
      </p:sp>
      <p:sp>
        <p:nvSpPr>
          <p:cNvPr id="34" name="KSO_GT2"/>
          <p:cNvSpPr/>
          <p:nvPr/>
        </p:nvSpPr>
        <p:spPr>
          <a:xfrm>
            <a:off x="4305300" y="3044825"/>
            <a:ext cx="3525838" cy="755650"/>
          </a:xfrm>
          <a:custGeom>
            <a:avLst/>
            <a:gdLst/>
            <a:ahLst/>
            <a:cxnLst/>
            <a:rect l="l" t="t" r="r" b="b"/>
            <a:pathLst>
              <a:path w="4370803" h="937284">
                <a:moveTo>
                  <a:pt x="0" y="0"/>
                </a:moveTo>
                <a:lnTo>
                  <a:pt x="4370803" y="0"/>
                </a:lnTo>
                <a:lnTo>
                  <a:pt x="3802825" y="937284"/>
                </a:lnTo>
                <a:lnTo>
                  <a:pt x="567978" y="937284"/>
                </a:ln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solidFill>
                  <a:schemeClr val="lt1"/>
                </a:solidFill>
                <a:latin typeface="方正兰亭黑简体" panose="02000000000000000000" pitchFamily="2" charset="-122"/>
                <a:ea typeface="方正兰亭黑简体" panose="02000000000000000000" pitchFamily="2" charset="-122"/>
              </a:rPr>
              <a:t>文本内容</a:t>
            </a:r>
          </a:p>
        </p:txBody>
      </p:sp>
      <p:sp>
        <p:nvSpPr>
          <p:cNvPr id="35" name="KSO_GT1"/>
          <p:cNvSpPr/>
          <p:nvPr/>
        </p:nvSpPr>
        <p:spPr>
          <a:xfrm>
            <a:off x="3781426" y="2144714"/>
            <a:ext cx="4575175" cy="757237"/>
          </a:xfrm>
          <a:custGeom>
            <a:avLst/>
            <a:gdLst/>
            <a:ahLst/>
            <a:cxnLst/>
            <a:rect l="l" t="t" r="r" b="b"/>
            <a:pathLst>
              <a:path w="5670222" h="937284">
                <a:moveTo>
                  <a:pt x="0" y="0"/>
                </a:moveTo>
                <a:lnTo>
                  <a:pt x="5670222" y="0"/>
                </a:lnTo>
                <a:lnTo>
                  <a:pt x="5670222" y="5327"/>
                </a:lnTo>
                <a:lnTo>
                  <a:pt x="5105473" y="937284"/>
                </a:lnTo>
                <a:lnTo>
                  <a:pt x="561559" y="937284"/>
                </a:lnTo>
                <a:lnTo>
                  <a:pt x="0" y="10591"/>
                </a:ln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solidFill>
                  <a:schemeClr val="lt1"/>
                </a:solidFill>
                <a:latin typeface="方正兰亭黑简体" panose="02000000000000000000" pitchFamily="2" charset="-122"/>
                <a:ea typeface="方正兰亭黑简体" panose="02000000000000000000" pitchFamily="2" charset="-122"/>
              </a:rPr>
              <a:t>文本内容</a:t>
            </a:r>
          </a:p>
        </p:txBody>
      </p:sp>
    </p:spTree>
    <p:extLst>
      <p:ext uri="{BB962C8B-B14F-4D97-AF65-F5344CB8AC3E}">
        <p14:creationId xmlns:p14="http://schemas.microsoft.com/office/powerpoint/2010/main" val="1075606072"/>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repeatCount="indefinite"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heel(1)">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fill="hold"/>
                                        <p:tgtEl>
                                          <p:spTgt spid="35"/>
                                        </p:tgtEl>
                                        <p:attrNameLst>
                                          <p:attrName>ppt_x</p:attrName>
                                        </p:attrNameLst>
                                      </p:cBhvr>
                                      <p:tavLst>
                                        <p:tav tm="0">
                                          <p:val>
                                            <p:strVal val="#ppt_x"/>
                                          </p:val>
                                        </p:tav>
                                        <p:tav tm="100000">
                                          <p:val>
                                            <p:strVal val="#ppt_x"/>
                                          </p:val>
                                        </p:tav>
                                      </p:tavLst>
                                    </p:anim>
                                    <p:anim calcmode="lin" valueType="num">
                                      <p:cBhvr additive="base">
                                        <p:cTn id="13" dur="500" fill="hold"/>
                                        <p:tgtEl>
                                          <p:spTgt spid="35"/>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cBhvr additive="base">
                                        <p:cTn id="16" dur="500" fill="hold"/>
                                        <p:tgtEl>
                                          <p:spTgt spid="38"/>
                                        </p:tgtEl>
                                        <p:attrNameLst>
                                          <p:attrName>ppt_x</p:attrName>
                                        </p:attrNameLst>
                                      </p:cBhvr>
                                      <p:tavLst>
                                        <p:tav tm="0">
                                          <p:val>
                                            <p:strVal val="#ppt_x"/>
                                          </p:val>
                                        </p:tav>
                                        <p:tav tm="100000">
                                          <p:val>
                                            <p:strVal val="#ppt_x"/>
                                          </p:val>
                                        </p:tav>
                                      </p:tavLst>
                                    </p:anim>
                                    <p:anim calcmode="lin" valueType="num">
                                      <p:cBhvr additive="base">
                                        <p:cTn id="17"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wipe(up)">
                                      <p:cBhvr>
                                        <p:cTn id="22" dur="500"/>
                                        <p:tgtEl>
                                          <p:spTgt spid="34"/>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up)">
                                      <p:cBhvr>
                                        <p:cTn id="25" dur="500"/>
                                        <p:tgtEl>
                                          <p:spTgt spid="37"/>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grpId="0" nodeType="clickEffect">
                                  <p:stCondLst>
                                    <p:cond delay="0"/>
                                  </p:stCondLst>
                                  <p:childTnLst>
                                    <p:set>
                                      <p:cBhvr>
                                        <p:cTn id="29" dur="1" fill="hold">
                                          <p:stCondLst>
                                            <p:cond delay="0"/>
                                          </p:stCondLst>
                                        </p:cTn>
                                        <p:tgtEl>
                                          <p:spTgt spid="33"/>
                                        </p:tgtEl>
                                        <p:attrNameLst>
                                          <p:attrName>style.visibility</p:attrName>
                                        </p:attrNameLst>
                                      </p:cBhvr>
                                      <p:to>
                                        <p:strVal val="visible"/>
                                      </p:to>
                                    </p:set>
                                    <p:anim calcmode="lin" valueType="num">
                                      <p:cBhvr>
                                        <p:cTn id="30" dur="1000" fill="hold"/>
                                        <p:tgtEl>
                                          <p:spTgt spid="33"/>
                                        </p:tgtEl>
                                        <p:attrNameLst>
                                          <p:attrName>ppt_w</p:attrName>
                                        </p:attrNameLst>
                                      </p:cBhvr>
                                      <p:tavLst>
                                        <p:tav tm="0">
                                          <p:val>
                                            <p:fltVal val="0"/>
                                          </p:val>
                                        </p:tav>
                                        <p:tav tm="100000">
                                          <p:val>
                                            <p:strVal val="#ppt_w"/>
                                          </p:val>
                                        </p:tav>
                                      </p:tavLst>
                                    </p:anim>
                                    <p:anim calcmode="lin" valueType="num">
                                      <p:cBhvr>
                                        <p:cTn id="31" dur="1000" fill="hold"/>
                                        <p:tgtEl>
                                          <p:spTgt spid="33"/>
                                        </p:tgtEl>
                                        <p:attrNameLst>
                                          <p:attrName>ppt_h</p:attrName>
                                        </p:attrNameLst>
                                      </p:cBhvr>
                                      <p:tavLst>
                                        <p:tav tm="0">
                                          <p:val>
                                            <p:fltVal val="0"/>
                                          </p:val>
                                        </p:tav>
                                        <p:tav tm="100000">
                                          <p:val>
                                            <p:strVal val="#ppt_h"/>
                                          </p:val>
                                        </p:tav>
                                      </p:tavLst>
                                    </p:anim>
                                    <p:anim calcmode="lin" valueType="num">
                                      <p:cBhvr>
                                        <p:cTn id="32" dur="1000" fill="hold"/>
                                        <p:tgtEl>
                                          <p:spTgt spid="33"/>
                                        </p:tgtEl>
                                        <p:attrNameLst>
                                          <p:attrName>style.rotation</p:attrName>
                                        </p:attrNameLst>
                                      </p:cBhvr>
                                      <p:tavLst>
                                        <p:tav tm="0">
                                          <p:val>
                                            <p:fltVal val="90"/>
                                          </p:val>
                                        </p:tav>
                                        <p:tav tm="100000">
                                          <p:val>
                                            <p:fltVal val="0"/>
                                          </p:val>
                                        </p:tav>
                                      </p:tavLst>
                                    </p:anim>
                                    <p:animEffect transition="in" filter="fade">
                                      <p:cBhvr>
                                        <p:cTn id="33" dur="1000"/>
                                        <p:tgtEl>
                                          <p:spTgt spid="33"/>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cBhvr>
                                        <p:cTn id="36" dur="1000" fill="hold"/>
                                        <p:tgtEl>
                                          <p:spTgt spid="36"/>
                                        </p:tgtEl>
                                        <p:attrNameLst>
                                          <p:attrName>ppt_w</p:attrName>
                                        </p:attrNameLst>
                                      </p:cBhvr>
                                      <p:tavLst>
                                        <p:tav tm="0">
                                          <p:val>
                                            <p:fltVal val="0"/>
                                          </p:val>
                                        </p:tav>
                                        <p:tav tm="100000">
                                          <p:val>
                                            <p:strVal val="#ppt_w"/>
                                          </p:val>
                                        </p:tav>
                                      </p:tavLst>
                                    </p:anim>
                                    <p:anim calcmode="lin" valueType="num">
                                      <p:cBhvr>
                                        <p:cTn id="37" dur="1000" fill="hold"/>
                                        <p:tgtEl>
                                          <p:spTgt spid="36"/>
                                        </p:tgtEl>
                                        <p:attrNameLst>
                                          <p:attrName>ppt_h</p:attrName>
                                        </p:attrNameLst>
                                      </p:cBhvr>
                                      <p:tavLst>
                                        <p:tav tm="0">
                                          <p:val>
                                            <p:fltVal val="0"/>
                                          </p:val>
                                        </p:tav>
                                        <p:tav tm="100000">
                                          <p:val>
                                            <p:strVal val="#ppt_h"/>
                                          </p:val>
                                        </p:tav>
                                      </p:tavLst>
                                    </p:anim>
                                    <p:anim calcmode="lin" valueType="num">
                                      <p:cBhvr>
                                        <p:cTn id="38" dur="1000" fill="hold"/>
                                        <p:tgtEl>
                                          <p:spTgt spid="36"/>
                                        </p:tgtEl>
                                        <p:attrNameLst>
                                          <p:attrName>style.rotation</p:attrName>
                                        </p:attrNameLst>
                                      </p:cBhvr>
                                      <p:tavLst>
                                        <p:tav tm="0">
                                          <p:val>
                                            <p:fltVal val="90"/>
                                          </p:val>
                                        </p:tav>
                                        <p:tav tm="100000">
                                          <p:val>
                                            <p:fltVal val="0"/>
                                          </p:val>
                                        </p:tav>
                                      </p:tavLst>
                                    </p:anim>
                                    <p:animEffect transition="in" filter="fade">
                                      <p:cBhvr>
                                        <p:cTn id="39" dur="1000"/>
                                        <p:tgtEl>
                                          <p:spTgt spid="36"/>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45"/>
                                        </p:tgtEl>
                                        <p:attrNameLst>
                                          <p:attrName>style.visibility</p:attrName>
                                        </p:attrNameLst>
                                      </p:cBhvr>
                                      <p:to>
                                        <p:strVal val="visible"/>
                                      </p:to>
                                    </p:set>
                                    <p:anim calcmode="lin" valueType="num">
                                      <p:cBhvr>
                                        <p:cTn id="44" dur="500" fill="hold"/>
                                        <p:tgtEl>
                                          <p:spTgt spid="45"/>
                                        </p:tgtEl>
                                        <p:attrNameLst>
                                          <p:attrName>ppt_w</p:attrName>
                                        </p:attrNameLst>
                                      </p:cBhvr>
                                      <p:tavLst>
                                        <p:tav tm="0">
                                          <p:val>
                                            <p:fltVal val="0"/>
                                          </p:val>
                                        </p:tav>
                                        <p:tav tm="100000">
                                          <p:val>
                                            <p:strVal val="#ppt_w"/>
                                          </p:val>
                                        </p:tav>
                                      </p:tavLst>
                                    </p:anim>
                                    <p:anim calcmode="lin" valueType="num">
                                      <p:cBhvr>
                                        <p:cTn id="45" dur="500" fill="hold"/>
                                        <p:tgtEl>
                                          <p:spTgt spid="45"/>
                                        </p:tgtEl>
                                        <p:attrNameLst>
                                          <p:attrName>ppt_h</p:attrName>
                                        </p:attrNameLst>
                                      </p:cBhvr>
                                      <p:tavLst>
                                        <p:tav tm="0">
                                          <p:val>
                                            <p:fltVal val="0"/>
                                          </p:val>
                                        </p:tav>
                                        <p:tav tm="100000">
                                          <p:val>
                                            <p:strVal val="#ppt_h"/>
                                          </p:val>
                                        </p:tav>
                                      </p:tavLst>
                                    </p:anim>
                                    <p:animEffect transition="in" filter="fade">
                                      <p:cBhvr>
                                        <p:cTn id="46" dur="500"/>
                                        <p:tgtEl>
                                          <p:spTgt spid="45"/>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p:cTn id="49" dur="500" fill="hold"/>
                                        <p:tgtEl>
                                          <p:spTgt spid="32"/>
                                        </p:tgtEl>
                                        <p:attrNameLst>
                                          <p:attrName>ppt_w</p:attrName>
                                        </p:attrNameLst>
                                      </p:cBhvr>
                                      <p:tavLst>
                                        <p:tav tm="0">
                                          <p:val>
                                            <p:fltVal val="0"/>
                                          </p:val>
                                        </p:tav>
                                        <p:tav tm="100000">
                                          <p:val>
                                            <p:strVal val="#ppt_w"/>
                                          </p:val>
                                        </p:tav>
                                      </p:tavLst>
                                    </p:anim>
                                    <p:anim calcmode="lin" valueType="num">
                                      <p:cBhvr>
                                        <p:cTn id="50" dur="500" fill="hold"/>
                                        <p:tgtEl>
                                          <p:spTgt spid="32"/>
                                        </p:tgtEl>
                                        <p:attrNameLst>
                                          <p:attrName>ppt_h</p:attrName>
                                        </p:attrNameLst>
                                      </p:cBhvr>
                                      <p:tavLst>
                                        <p:tav tm="0">
                                          <p:val>
                                            <p:fltVal val="0"/>
                                          </p:val>
                                        </p:tav>
                                        <p:tav tm="100000">
                                          <p:val>
                                            <p:strVal val="#ppt_h"/>
                                          </p:val>
                                        </p:tav>
                                      </p:tavLst>
                                    </p:anim>
                                    <p:animEffect transition="in" filter="fade">
                                      <p:cBhvr>
                                        <p:cTn id="5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32" grpId="0" animBg="1"/>
      <p:bldP spid="36" grpId="0" animBg="1"/>
      <p:bldP spid="37" grpId="0" animBg="1"/>
      <p:bldP spid="38" grpId="0" animBg="1"/>
      <p:bldP spid="45" grpId="0" animBg="1"/>
      <p:bldP spid="33" grpId="0" animBg="1"/>
      <p:bldP spid="34" grpId="0" animBg="1"/>
      <p:bldP spid="3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225842" y="2124094"/>
            <a:ext cx="4209143" cy="411550"/>
            <a:chOff x="5225842" y="2124094"/>
            <a:chExt cx="4209143" cy="411550"/>
          </a:xfrm>
          <a:gradFill>
            <a:gsLst>
              <a:gs pos="0">
                <a:srgbClr val="7E5F4A"/>
              </a:gs>
              <a:gs pos="47000">
                <a:srgbClr val="E7CB98"/>
              </a:gs>
              <a:gs pos="83000">
                <a:srgbClr val="7E5F4A"/>
              </a:gs>
              <a:gs pos="100000">
                <a:srgbClr val="E7CB98"/>
              </a:gs>
            </a:gsLst>
            <a:lin ang="0" scaled="0"/>
          </a:gradFill>
        </p:grpSpPr>
        <p:sp>
          <p:nvSpPr>
            <p:cNvPr id="5" name="MH_Entry_1">
              <a:hlinkClick r:id="rId14" action="ppaction://hlinksldjump"/>
            </p:cNvPr>
            <p:cNvSpPr txBox="1"/>
            <p:nvPr>
              <p:custDataLst>
                <p:tags r:id="rId10"/>
              </p:custDataLst>
            </p:nvPr>
          </p:nvSpPr>
          <p:spPr>
            <a:xfrm>
              <a:off x="5452784" y="2124094"/>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grpFill/>
            <a:ln w="3175">
              <a:gradFill flip="none" rotWithShape="1">
                <a:gsLst>
                  <a:gs pos="0">
                    <a:schemeClr val="accent4">
                      <a:lumMod val="0"/>
                      <a:lumOff val="100000"/>
                    </a:schemeClr>
                  </a:gs>
                  <a:gs pos="35000">
                    <a:schemeClr val="accent4">
                      <a:lumMod val="0"/>
                      <a:lumOff val="100000"/>
                    </a:schemeClr>
                  </a:gs>
                  <a:gs pos="100000">
                    <a:srgbClr val="7E5F4A"/>
                  </a:gs>
                </a:gsLst>
                <a:path path="circle">
                  <a:fillToRect l="50000" t="-80000" r="50000" b="180000"/>
                </a:path>
                <a:tileRect/>
              </a:gradFill>
            </a:ln>
          </p:spPr>
          <p:txBody>
            <a:bodyPr wrap="square" lIns="396000" tIns="0" rIns="0" bIns="0" rtlCol="0" anchor="ctr" anchorCtr="0">
              <a:normAutofit/>
            </a:bodyPr>
            <a:lstStyle/>
            <a:p>
              <a:pPr>
                <a:lnSpc>
                  <a:spcPct val="130000"/>
                </a:lnSpc>
              </a:pPr>
              <a:r>
                <a:rPr lang="zh-CN" altLang="en-US" sz="2000" dirty="0">
                  <a:latin typeface="+mn-ea"/>
                </a:rPr>
                <a:t>请在这里输入您的标题</a:t>
              </a:r>
            </a:p>
          </p:txBody>
        </p:sp>
        <p:sp>
          <p:nvSpPr>
            <p:cNvPr id="38" name="MH_Number_1">
              <a:hlinkClick r:id="rId14" action="ppaction://hlinksldjump"/>
            </p:cNvPr>
            <p:cNvSpPr>
              <a:spLocks/>
            </p:cNvSpPr>
            <p:nvPr>
              <p:custDataLst>
                <p:tags r:id="rId11"/>
              </p:custDataLst>
            </p:nvPr>
          </p:nvSpPr>
          <p:spPr bwMode="auto">
            <a:xfrm>
              <a:off x="5225842" y="2124094"/>
              <a:ext cx="411552" cy="411550"/>
            </a:xfrm>
            <a:prstGeom prst="ellipse">
              <a:avLst/>
            </a:prstGeom>
            <a:grpFill/>
            <a:ln w="9525">
              <a:noFill/>
              <a:miter lim="800000"/>
              <a:headEnd/>
              <a:tailEnd/>
            </a:ln>
          </p:spPr>
          <p:txBody>
            <a:bodyPr wrap="square" lIns="0" tIns="0" rIns="0" bIns="0" anchor="ctr">
              <a:noAutofit/>
            </a:bodyPr>
            <a:lstStyle/>
            <a:p>
              <a:pPr algn="ctr">
                <a:spcBef>
                  <a:spcPct val="0"/>
                </a:spcBef>
              </a:pPr>
              <a:r>
                <a:rPr lang="en-US" altLang="zh-CN" sz="2400" dirty="0">
                  <a:solidFill>
                    <a:schemeClr val="bg1"/>
                  </a:solidFill>
                  <a:ea typeface="华文细黑" panose="02010600040101010101" pitchFamily="2" charset="-122"/>
                  <a:cs typeface="Times New Roman" panose="02020603050405020304" pitchFamily="18" charset="0"/>
                </a:rPr>
                <a:t>1</a:t>
              </a:r>
              <a:endParaRPr lang="zh-CN" altLang="en-US" sz="2400" dirty="0">
                <a:solidFill>
                  <a:schemeClr val="bg1"/>
                </a:solidFill>
                <a:ea typeface="华文细黑" panose="02010600040101010101" pitchFamily="2" charset="-122"/>
                <a:cs typeface="Times New Roman" panose="02020603050405020304" pitchFamily="18" charset="0"/>
              </a:endParaRPr>
            </a:p>
          </p:txBody>
        </p:sp>
      </p:grpSp>
      <p:grpSp>
        <p:nvGrpSpPr>
          <p:cNvPr id="2" name="组合 1"/>
          <p:cNvGrpSpPr/>
          <p:nvPr/>
        </p:nvGrpSpPr>
        <p:grpSpPr>
          <a:xfrm>
            <a:off x="5225842" y="3017450"/>
            <a:ext cx="4209143" cy="411550"/>
            <a:chOff x="5225842" y="3017450"/>
            <a:chExt cx="4209143" cy="411550"/>
          </a:xfrm>
          <a:gradFill>
            <a:gsLst>
              <a:gs pos="0">
                <a:srgbClr val="7E5F4A"/>
              </a:gs>
              <a:gs pos="47000">
                <a:srgbClr val="E7CB98"/>
              </a:gs>
              <a:gs pos="83000">
                <a:srgbClr val="7E5F4A"/>
              </a:gs>
              <a:gs pos="100000">
                <a:srgbClr val="E7CB98"/>
              </a:gs>
            </a:gsLst>
            <a:lin ang="0" scaled="0"/>
          </a:gradFill>
        </p:grpSpPr>
        <p:sp>
          <p:nvSpPr>
            <p:cNvPr id="46" name="MH_Entry_2">
              <a:hlinkClick r:id="rId15" action="ppaction://hlinksldjump"/>
            </p:cNvPr>
            <p:cNvSpPr txBox="1"/>
            <p:nvPr>
              <p:custDataLst>
                <p:tags r:id="rId8"/>
              </p:custDataLst>
            </p:nvPr>
          </p:nvSpPr>
          <p:spPr>
            <a:xfrm>
              <a:off x="5452784" y="3017450"/>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grpFill/>
            <a:ln w="3175">
              <a:gradFill flip="none" rotWithShape="1">
                <a:gsLst>
                  <a:gs pos="0">
                    <a:schemeClr val="accent4">
                      <a:lumMod val="0"/>
                      <a:lumOff val="100000"/>
                    </a:schemeClr>
                  </a:gs>
                  <a:gs pos="35000">
                    <a:schemeClr val="accent4">
                      <a:lumMod val="0"/>
                      <a:lumOff val="100000"/>
                    </a:schemeClr>
                  </a:gs>
                  <a:gs pos="100000">
                    <a:srgbClr val="7E5F4A"/>
                  </a:gs>
                </a:gsLst>
                <a:path path="circle">
                  <a:fillToRect l="50000" t="-80000" r="50000" b="180000"/>
                </a:path>
                <a:tileRect/>
              </a:gradFill>
            </a:ln>
          </p:spPr>
          <p:txBody>
            <a:bodyPr wrap="square" lIns="396000" tIns="0" rIns="0" bIns="0" rtlCol="0" anchor="ctr" anchorCtr="0">
              <a:normAutofit/>
            </a:bodyPr>
            <a:lstStyle>
              <a:defPPr>
                <a:defRPr lang="zh-CN"/>
              </a:defPPr>
              <a:lvl1pPr>
                <a:lnSpc>
                  <a:spcPct val="130000"/>
                </a:lnSpc>
                <a:defRPr sz="2000">
                  <a:latin typeface="华文细黑" panose="02010600040101010101" pitchFamily="2" charset="-122"/>
                  <a:ea typeface="华文细黑" panose="02010600040101010101" pitchFamily="2" charset="-122"/>
                </a:defRPr>
              </a:lvl1pPr>
            </a:lstStyle>
            <a:p>
              <a:r>
                <a:rPr lang="zh-CN" altLang="en-US" dirty="0">
                  <a:latin typeface="+mn-ea"/>
                  <a:ea typeface="+mn-ea"/>
                </a:rPr>
                <a:t>请在这里输入您的标题</a:t>
              </a:r>
            </a:p>
          </p:txBody>
        </p:sp>
        <p:sp>
          <p:nvSpPr>
            <p:cNvPr id="47" name="MH_Number_2">
              <a:hlinkClick r:id="rId15" action="ppaction://hlinksldjump"/>
            </p:cNvPr>
            <p:cNvSpPr>
              <a:spLocks/>
            </p:cNvSpPr>
            <p:nvPr>
              <p:custDataLst>
                <p:tags r:id="rId9"/>
              </p:custDataLst>
            </p:nvPr>
          </p:nvSpPr>
          <p:spPr bwMode="auto">
            <a:xfrm>
              <a:off x="5225842" y="3017450"/>
              <a:ext cx="411552" cy="411550"/>
            </a:xfrm>
            <a:prstGeom prst="ellipse">
              <a:avLst/>
            </a:prstGeom>
            <a:grpFill/>
            <a:ln w="9525">
              <a:noFill/>
              <a:miter lim="800000"/>
              <a:headEnd/>
              <a:tailEnd/>
            </a:ln>
          </p:spPr>
          <p:txBody>
            <a:bodyPr wrap="square" lIns="0" tIns="0" rIns="0" bIns="0" anchor="ctr">
              <a:noAutofit/>
            </a:bodyPr>
            <a:lstStyle/>
            <a:p>
              <a:pPr algn="ctr">
                <a:spcBef>
                  <a:spcPct val="0"/>
                </a:spcBef>
              </a:pPr>
              <a:r>
                <a:rPr lang="en-US" altLang="zh-CN" sz="2400" dirty="0">
                  <a:solidFill>
                    <a:schemeClr val="bg1"/>
                  </a:solidFill>
                  <a:ea typeface="华文细黑" panose="02010600040101010101" pitchFamily="2" charset="-122"/>
                  <a:cs typeface="Times New Roman" panose="02020603050405020304" pitchFamily="18" charset="0"/>
                </a:rPr>
                <a:t>2</a:t>
              </a:r>
              <a:endParaRPr lang="zh-CN" altLang="en-US" sz="2400" dirty="0">
                <a:solidFill>
                  <a:schemeClr val="bg1"/>
                </a:solidFill>
                <a:ea typeface="华文细黑" panose="02010600040101010101" pitchFamily="2" charset="-122"/>
                <a:cs typeface="Times New Roman" panose="02020603050405020304" pitchFamily="18" charset="0"/>
              </a:endParaRPr>
            </a:p>
          </p:txBody>
        </p:sp>
      </p:grpSp>
      <p:sp>
        <p:nvSpPr>
          <p:cNvPr id="71" name="MH_Others_1"/>
          <p:cNvSpPr txBox="1"/>
          <p:nvPr>
            <p:custDataLst>
              <p:tags r:id="rId2"/>
            </p:custDataLst>
          </p:nvPr>
        </p:nvSpPr>
        <p:spPr>
          <a:xfrm>
            <a:off x="2154659" y="1259359"/>
            <a:ext cx="1759819" cy="799977"/>
          </a:xfrm>
          <a:prstGeom prst="rect">
            <a:avLst/>
          </a:prstGeom>
          <a:noFill/>
        </p:spPr>
        <p:txBody>
          <a:bodyPr wrap="square" lIns="0" tIns="0" rIns="0" bIns="0" rtlCol="0" anchor="ctr" anchorCtr="0">
            <a:noAutofit/>
          </a:bodyPr>
          <a:lstStyle/>
          <a:p>
            <a:pPr algn="ctr"/>
            <a:r>
              <a:rPr lang="zh-CN" altLang="en-US" sz="4800" b="1" dirty="0">
                <a:gradFill>
                  <a:gsLst>
                    <a:gs pos="0">
                      <a:srgbClr val="7E5F4A"/>
                    </a:gs>
                    <a:gs pos="50000">
                      <a:srgbClr val="E7CB98"/>
                    </a:gs>
                    <a:gs pos="100000">
                      <a:srgbClr val="7E5F4A"/>
                    </a:gs>
                  </a:gsLst>
                  <a:path path="circle">
                    <a:fillToRect l="50000" t="-80000" r="50000" b="180000"/>
                  </a:path>
                </a:gradFill>
                <a:latin typeface="微软雅黑" panose="020B0503020204020204" pitchFamily="34" charset="-122"/>
                <a:ea typeface="微软雅黑" panose="020B0503020204020204" pitchFamily="34" charset="-122"/>
              </a:rPr>
              <a:t>目 录</a:t>
            </a:r>
          </a:p>
        </p:txBody>
      </p:sp>
      <p:sp>
        <p:nvSpPr>
          <p:cNvPr id="72" name="MH_Others_2"/>
          <p:cNvSpPr txBox="1"/>
          <p:nvPr>
            <p:custDataLst>
              <p:tags r:id="rId3"/>
            </p:custDataLst>
          </p:nvPr>
        </p:nvSpPr>
        <p:spPr>
          <a:xfrm>
            <a:off x="1688541" y="1936650"/>
            <a:ext cx="2692052" cy="400110"/>
          </a:xfrm>
          <a:prstGeom prst="rect">
            <a:avLst/>
          </a:prstGeom>
          <a:noFill/>
        </p:spPr>
        <p:txBody>
          <a:bodyPr wrap="square">
            <a:spAutoFit/>
          </a:bodyPr>
          <a:lstStyle/>
          <a:p>
            <a:pPr algn="ctr">
              <a:defRPr/>
            </a:pPr>
            <a:r>
              <a:rPr lang="en-US" altLang="zh-CN" sz="2000" spc="400" dirty="0">
                <a:solidFill>
                  <a:srgbClr val="DDDDDD"/>
                </a:solidFill>
                <a:latin typeface="微软雅黑" panose="020B0503020204020204" pitchFamily="34" charset="-122"/>
                <a:ea typeface="微软雅黑" panose="020B0503020204020204" pitchFamily="34" charset="-122"/>
              </a:rPr>
              <a:t>CONTENTS</a:t>
            </a:r>
            <a:endParaRPr lang="zh-CN" altLang="en-US" sz="2000" spc="400" dirty="0">
              <a:solidFill>
                <a:srgbClr val="DDDDDD"/>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5225842" y="3730514"/>
            <a:ext cx="4209143" cy="411550"/>
            <a:chOff x="5225842" y="3017450"/>
            <a:chExt cx="4209143" cy="411550"/>
          </a:xfrm>
          <a:gradFill>
            <a:gsLst>
              <a:gs pos="0">
                <a:srgbClr val="7E5F4A"/>
              </a:gs>
              <a:gs pos="47000">
                <a:srgbClr val="E7CB98"/>
              </a:gs>
              <a:gs pos="83000">
                <a:srgbClr val="7E5F4A"/>
              </a:gs>
              <a:gs pos="100000">
                <a:srgbClr val="E7CB98"/>
              </a:gs>
            </a:gsLst>
            <a:lin ang="0" scaled="0"/>
          </a:gradFill>
        </p:grpSpPr>
        <p:sp>
          <p:nvSpPr>
            <p:cNvPr id="14" name="MH_Entry_2">
              <a:hlinkClick r:id="rId15" action="ppaction://hlinksldjump"/>
            </p:cNvPr>
            <p:cNvSpPr txBox="1"/>
            <p:nvPr>
              <p:custDataLst>
                <p:tags r:id="rId6"/>
              </p:custDataLst>
            </p:nvPr>
          </p:nvSpPr>
          <p:spPr>
            <a:xfrm>
              <a:off x="5452784" y="3017450"/>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grpFill/>
            <a:ln w="3175">
              <a:gradFill flip="none" rotWithShape="1">
                <a:gsLst>
                  <a:gs pos="0">
                    <a:schemeClr val="accent4">
                      <a:lumMod val="0"/>
                      <a:lumOff val="100000"/>
                    </a:schemeClr>
                  </a:gs>
                  <a:gs pos="35000">
                    <a:schemeClr val="accent4">
                      <a:lumMod val="0"/>
                      <a:lumOff val="100000"/>
                    </a:schemeClr>
                  </a:gs>
                  <a:gs pos="100000">
                    <a:srgbClr val="7E5F4A"/>
                  </a:gs>
                </a:gsLst>
                <a:path path="circle">
                  <a:fillToRect l="50000" t="-80000" r="50000" b="180000"/>
                </a:path>
                <a:tileRect/>
              </a:gradFill>
            </a:ln>
          </p:spPr>
          <p:txBody>
            <a:bodyPr wrap="square" lIns="396000" tIns="0" rIns="0" bIns="0" rtlCol="0" anchor="ctr" anchorCtr="0">
              <a:normAutofit/>
            </a:bodyPr>
            <a:lstStyle>
              <a:defPPr>
                <a:defRPr lang="zh-CN"/>
              </a:defPPr>
              <a:lvl1pPr>
                <a:lnSpc>
                  <a:spcPct val="130000"/>
                </a:lnSpc>
                <a:defRPr sz="2000">
                  <a:latin typeface="华文细黑" panose="02010600040101010101" pitchFamily="2" charset="-122"/>
                  <a:ea typeface="华文细黑" panose="02010600040101010101" pitchFamily="2" charset="-122"/>
                </a:defRPr>
              </a:lvl1pPr>
            </a:lstStyle>
            <a:p>
              <a:r>
                <a:rPr lang="zh-CN" altLang="en-US" dirty="0">
                  <a:latin typeface="+mn-ea"/>
                  <a:ea typeface="+mn-ea"/>
                </a:rPr>
                <a:t>请在这里输入您的标题</a:t>
              </a:r>
            </a:p>
          </p:txBody>
        </p:sp>
        <p:sp>
          <p:nvSpPr>
            <p:cNvPr id="15" name="MH_Number_2">
              <a:hlinkClick r:id="rId15" action="ppaction://hlinksldjump"/>
            </p:cNvPr>
            <p:cNvSpPr>
              <a:spLocks/>
            </p:cNvSpPr>
            <p:nvPr>
              <p:custDataLst>
                <p:tags r:id="rId7"/>
              </p:custDataLst>
            </p:nvPr>
          </p:nvSpPr>
          <p:spPr bwMode="auto">
            <a:xfrm>
              <a:off x="5225842" y="3017450"/>
              <a:ext cx="411552" cy="411550"/>
            </a:xfrm>
            <a:prstGeom prst="ellipse">
              <a:avLst/>
            </a:prstGeom>
            <a:grpFill/>
            <a:ln w="9525">
              <a:noFill/>
              <a:miter lim="800000"/>
              <a:headEnd/>
              <a:tailEnd/>
            </a:ln>
          </p:spPr>
          <p:txBody>
            <a:bodyPr wrap="square" lIns="0" tIns="0" rIns="0" bIns="0" anchor="ctr">
              <a:noAutofit/>
            </a:bodyPr>
            <a:lstStyle/>
            <a:p>
              <a:pPr algn="ctr">
                <a:spcBef>
                  <a:spcPct val="0"/>
                </a:spcBef>
              </a:pPr>
              <a:r>
                <a:rPr lang="en-US" altLang="zh-CN" sz="2400" dirty="0" smtClean="0">
                  <a:solidFill>
                    <a:schemeClr val="bg1"/>
                  </a:solidFill>
                  <a:ea typeface="华文细黑" panose="02010600040101010101" pitchFamily="2" charset="-122"/>
                  <a:cs typeface="Times New Roman" panose="02020603050405020304" pitchFamily="18" charset="0"/>
                </a:rPr>
                <a:t>3</a:t>
              </a:r>
              <a:endParaRPr lang="zh-CN" altLang="en-US" sz="2400" dirty="0">
                <a:solidFill>
                  <a:schemeClr val="bg1"/>
                </a:solidFill>
                <a:ea typeface="华文细黑" panose="02010600040101010101" pitchFamily="2" charset="-122"/>
                <a:cs typeface="Times New Roman" panose="02020603050405020304" pitchFamily="18" charset="0"/>
              </a:endParaRPr>
            </a:p>
          </p:txBody>
        </p:sp>
      </p:grpSp>
      <p:grpSp>
        <p:nvGrpSpPr>
          <p:cNvPr id="16" name="组合 15"/>
          <p:cNvGrpSpPr/>
          <p:nvPr/>
        </p:nvGrpSpPr>
        <p:grpSpPr>
          <a:xfrm>
            <a:off x="5225842" y="4577802"/>
            <a:ext cx="4209143" cy="411550"/>
            <a:chOff x="5225842" y="3017450"/>
            <a:chExt cx="4209143" cy="411550"/>
          </a:xfrm>
          <a:gradFill>
            <a:gsLst>
              <a:gs pos="0">
                <a:srgbClr val="7E5F4A"/>
              </a:gs>
              <a:gs pos="47000">
                <a:srgbClr val="E7CB98"/>
              </a:gs>
              <a:gs pos="83000">
                <a:srgbClr val="7E5F4A"/>
              </a:gs>
              <a:gs pos="100000">
                <a:srgbClr val="E7CB98"/>
              </a:gs>
            </a:gsLst>
            <a:lin ang="0" scaled="0"/>
          </a:gradFill>
        </p:grpSpPr>
        <p:sp>
          <p:nvSpPr>
            <p:cNvPr id="17" name="MH_Entry_2">
              <a:hlinkClick r:id="rId15" action="ppaction://hlinksldjump"/>
            </p:cNvPr>
            <p:cNvSpPr txBox="1"/>
            <p:nvPr>
              <p:custDataLst>
                <p:tags r:id="rId4"/>
              </p:custDataLst>
            </p:nvPr>
          </p:nvSpPr>
          <p:spPr>
            <a:xfrm>
              <a:off x="5452784" y="3017450"/>
              <a:ext cx="3982201" cy="411550"/>
            </a:xfrm>
            <a:custGeom>
              <a:avLst/>
              <a:gdLst>
                <a:gd name="connsiteX0" fmla="*/ 0 w 4234772"/>
                <a:gd name="connsiteY0" fmla="*/ 0 h 539998"/>
                <a:gd name="connsiteX1" fmla="*/ 4234772 w 4234772"/>
                <a:gd name="connsiteY1" fmla="*/ 0 h 539998"/>
                <a:gd name="connsiteX2" fmla="*/ 4234772 w 4234772"/>
                <a:gd name="connsiteY2" fmla="*/ 539998 h 539998"/>
                <a:gd name="connsiteX3" fmla="*/ 0 w 4234772"/>
                <a:gd name="connsiteY3" fmla="*/ 539998 h 539998"/>
                <a:gd name="connsiteX4" fmla="*/ 0 w 4234772"/>
                <a:gd name="connsiteY4" fmla="*/ 0 h 539998"/>
                <a:gd name="connsiteX0" fmla="*/ 4234772 w 4326212"/>
                <a:gd name="connsiteY0" fmla="*/ 539998 h 631438"/>
                <a:gd name="connsiteX1" fmla="*/ 0 w 4326212"/>
                <a:gd name="connsiteY1" fmla="*/ 539998 h 631438"/>
                <a:gd name="connsiteX2" fmla="*/ 0 w 4326212"/>
                <a:gd name="connsiteY2" fmla="*/ 0 h 631438"/>
                <a:gd name="connsiteX3" fmla="*/ 4234772 w 4326212"/>
                <a:gd name="connsiteY3" fmla="*/ 0 h 631438"/>
                <a:gd name="connsiteX4" fmla="*/ 4326212 w 4326212"/>
                <a:gd name="connsiteY4" fmla="*/ 631438 h 631438"/>
                <a:gd name="connsiteX0" fmla="*/ 4234772 w 4234772"/>
                <a:gd name="connsiteY0" fmla="*/ 539998 h 539998"/>
                <a:gd name="connsiteX1" fmla="*/ 0 w 4234772"/>
                <a:gd name="connsiteY1" fmla="*/ 539998 h 539998"/>
                <a:gd name="connsiteX2" fmla="*/ 0 w 4234772"/>
                <a:gd name="connsiteY2" fmla="*/ 0 h 539998"/>
                <a:gd name="connsiteX3" fmla="*/ 4234772 w 4234772"/>
                <a:gd name="connsiteY3" fmla="*/ 0 h 539998"/>
              </a:gdLst>
              <a:ahLst/>
              <a:cxnLst>
                <a:cxn ang="0">
                  <a:pos x="connsiteX0" y="connsiteY0"/>
                </a:cxn>
                <a:cxn ang="0">
                  <a:pos x="connsiteX1" y="connsiteY1"/>
                </a:cxn>
                <a:cxn ang="0">
                  <a:pos x="connsiteX2" y="connsiteY2"/>
                </a:cxn>
                <a:cxn ang="0">
                  <a:pos x="connsiteX3" y="connsiteY3"/>
                </a:cxn>
              </a:cxnLst>
              <a:rect l="l" t="t" r="r" b="b"/>
              <a:pathLst>
                <a:path w="4234772" h="539998">
                  <a:moveTo>
                    <a:pt x="4234772" y="539998"/>
                  </a:moveTo>
                  <a:lnTo>
                    <a:pt x="0" y="539998"/>
                  </a:lnTo>
                  <a:lnTo>
                    <a:pt x="0" y="0"/>
                  </a:lnTo>
                  <a:lnTo>
                    <a:pt x="4234772" y="0"/>
                  </a:lnTo>
                </a:path>
              </a:pathLst>
            </a:custGeom>
            <a:grpFill/>
            <a:ln w="3175">
              <a:gradFill flip="none" rotWithShape="1">
                <a:gsLst>
                  <a:gs pos="0">
                    <a:schemeClr val="accent4">
                      <a:lumMod val="0"/>
                      <a:lumOff val="100000"/>
                    </a:schemeClr>
                  </a:gs>
                  <a:gs pos="35000">
                    <a:schemeClr val="accent4">
                      <a:lumMod val="0"/>
                      <a:lumOff val="100000"/>
                    </a:schemeClr>
                  </a:gs>
                  <a:gs pos="100000">
                    <a:srgbClr val="7E5F4A"/>
                  </a:gs>
                </a:gsLst>
                <a:path path="circle">
                  <a:fillToRect l="50000" t="-80000" r="50000" b="180000"/>
                </a:path>
                <a:tileRect/>
              </a:gradFill>
            </a:ln>
          </p:spPr>
          <p:txBody>
            <a:bodyPr wrap="square" lIns="396000" tIns="0" rIns="0" bIns="0" rtlCol="0" anchor="ctr" anchorCtr="0">
              <a:normAutofit/>
            </a:bodyPr>
            <a:lstStyle>
              <a:defPPr>
                <a:defRPr lang="zh-CN"/>
              </a:defPPr>
              <a:lvl1pPr>
                <a:lnSpc>
                  <a:spcPct val="130000"/>
                </a:lnSpc>
                <a:defRPr sz="2000">
                  <a:latin typeface="华文细黑" panose="02010600040101010101" pitchFamily="2" charset="-122"/>
                  <a:ea typeface="华文细黑" panose="02010600040101010101" pitchFamily="2" charset="-122"/>
                </a:defRPr>
              </a:lvl1pPr>
            </a:lstStyle>
            <a:p>
              <a:r>
                <a:rPr lang="zh-CN" altLang="en-US" dirty="0">
                  <a:latin typeface="+mn-ea"/>
                  <a:ea typeface="+mn-ea"/>
                </a:rPr>
                <a:t>请在这里输入您的标题</a:t>
              </a:r>
            </a:p>
          </p:txBody>
        </p:sp>
        <p:sp>
          <p:nvSpPr>
            <p:cNvPr id="18" name="MH_Number_2">
              <a:hlinkClick r:id="rId15" action="ppaction://hlinksldjump"/>
            </p:cNvPr>
            <p:cNvSpPr>
              <a:spLocks/>
            </p:cNvSpPr>
            <p:nvPr>
              <p:custDataLst>
                <p:tags r:id="rId5"/>
              </p:custDataLst>
            </p:nvPr>
          </p:nvSpPr>
          <p:spPr bwMode="auto">
            <a:xfrm>
              <a:off x="5225842" y="3017450"/>
              <a:ext cx="411552" cy="411550"/>
            </a:xfrm>
            <a:prstGeom prst="ellipse">
              <a:avLst/>
            </a:prstGeom>
            <a:grpFill/>
            <a:ln w="9525">
              <a:noFill/>
              <a:miter lim="800000"/>
              <a:headEnd/>
              <a:tailEnd/>
            </a:ln>
          </p:spPr>
          <p:txBody>
            <a:bodyPr wrap="square" lIns="0" tIns="0" rIns="0" bIns="0" anchor="ctr">
              <a:noAutofit/>
            </a:bodyPr>
            <a:lstStyle/>
            <a:p>
              <a:pPr algn="ctr">
                <a:spcBef>
                  <a:spcPct val="0"/>
                </a:spcBef>
              </a:pPr>
              <a:r>
                <a:rPr lang="en-US" altLang="zh-CN" sz="2400" dirty="0" smtClean="0">
                  <a:solidFill>
                    <a:schemeClr val="bg1"/>
                  </a:solidFill>
                  <a:ea typeface="华文细黑" panose="02010600040101010101" pitchFamily="2" charset="-122"/>
                  <a:cs typeface="Times New Roman" panose="02020603050405020304" pitchFamily="18" charset="0"/>
                </a:rPr>
                <a:t>4</a:t>
              </a:r>
              <a:endParaRPr lang="zh-CN" altLang="en-US" sz="2400" dirty="0">
                <a:solidFill>
                  <a:schemeClr val="bg1"/>
                </a:solidFill>
                <a:ea typeface="华文细黑" panose="02010600040101010101" pitchFamily="2" charset="-122"/>
                <a:cs typeface="Times New Roman" panose="02020603050405020304" pitchFamily="18" charset="0"/>
              </a:endParaRPr>
            </a:p>
          </p:txBody>
        </p:sp>
      </p:grpSp>
      <p:pic>
        <p:nvPicPr>
          <p:cNvPr id="20" name="图片 19"/>
          <p:cNvPicPr>
            <a:picLocks noChangeAspect="1"/>
          </p:cNvPicPr>
          <p:nvPr/>
        </p:nvPicPr>
        <p:blipFill rotWithShape="1">
          <a:blip r:embed="rId16">
            <a:duotone>
              <a:prstClr val="black"/>
              <a:srgbClr val="7E5F4A">
                <a:tint val="45000"/>
                <a:satMod val="400000"/>
              </a:srgbClr>
            </a:duotone>
            <a:extLst>
              <a:ext uri="{28A0092B-C50C-407E-A947-70E740481C1C}">
                <a14:useLocalDpi xmlns:a14="http://schemas.microsoft.com/office/drawing/2010/main" val="0"/>
              </a:ext>
            </a:extLst>
          </a:blip>
          <a:srcRect/>
          <a:stretch/>
        </p:blipFill>
        <p:spPr>
          <a:xfrm rot="18640628">
            <a:off x="910085" y="799916"/>
            <a:ext cx="2075543" cy="1981200"/>
          </a:xfrm>
          <a:prstGeom prst="rect">
            <a:avLst/>
          </a:prstGeom>
        </p:spPr>
      </p:pic>
    </p:spTree>
    <p:custDataLst>
      <p:tags r:id="rId1"/>
    </p:custDataLst>
    <p:extLst>
      <p:ext uri="{BB962C8B-B14F-4D97-AF65-F5344CB8AC3E}">
        <p14:creationId xmlns:p14="http://schemas.microsoft.com/office/powerpoint/2010/main" val="895552390"/>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1000"/>
                                        <p:tgtEl>
                                          <p:spTgt spid="71"/>
                                        </p:tgtEl>
                                      </p:cBhvr>
                                    </p:animEffect>
                                    <p:anim calcmode="lin" valueType="num">
                                      <p:cBhvr>
                                        <p:cTn id="8" dur="1000" fill="hold"/>
                                        <p:tgtEl>
                                          <p:spTgt spid="71"/>
                                        </p:tgtEl>
                                        <p:attrNameLst>
                                          <p:attrName>ppt_x</p:attrName>
                                        </p:attrNameLst>
                                      </p:cBhvr>
                                      <p:tavLst>
                                        <p:tav tm="0">
                                          <p:val>
                                            <p:strVal val="#ppt_x"/>
                                          </p:val>
                                        </p:tav>
                                        <p:tav tm="100000">
                                          <p:val>
                                            <p:strVal val="#ppt_x"/>
                                          </p:val>
                                        </p:tav>
                                      </p:tavLst>
                                    </p:anim>
                                    <p:anim calcmode="lin" valueType="num">
                                      <p:cBhvr>
                                        <p:cTn id="9" dur="1000" fill="hold"/>
                                        <p:tgtEl>
                                          <p:spTgt spid="7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2"/>
                                        </p:tgtEl>
                                        <p:attrNameLst>
                                          <p:attrName>style.visibility</p:attrName>
                                        </p:attrNameLst>
                                      </p:cBhvr>
                                      <p:to>
                                        <p:strVal val="visible"/>
                                      </p:to>
                                    </p:set>
                                    <p:animEffect transition="in" filter="fade">
                                      <p:cBhvr>
                                        <p:cTn id="12" dur="1000"/>
                                        <p:tgtEl>
                                          <p:spTgt spid="72"/>
                                        </p:tgtEl>
                                      </p:cBhvr>
                                    </p:animEffect>
                                    <p:anim calcmode="lin" valueType="num">
                                      <p:cBhvr>
                                        <p:cTn id="13" dur="1000" fill="hold"/>
                                        <p:tgtEl>
                                          <p:spTgt spid="72"/>
                                        </p:tgtEl>
                                        <p:attrNameLst>
                                          <p:attrName>ppt_x</p:attrName>
                                        </p:attrNameLst>
                                      </p:cBhvr>
                                      <p:tavLst>
                                        <p:tav tm="0">
                                          <p:val>
                                            <p:strVal val="#ppt_x"/>
                                          </p:val>
                                        </p:tav>
                                        <p:tav tm="100000">
                                          <p:val>
                                            <p:strVal val="#ppt_x"/>
                                          </p:val>
                                        </p:tav>
                                      </p:tavLst>
                                    </p:anim>
                                    <p:anim calcmode="lin" valueType="num">
                                      <p:cBhvr>
                                        <p:cTn id="14" dur="1000" fill="hold"/>
                                        <p:tgtEl>
                                          <p:spTgt spid="72"/>
                                        </p:tgtEl>
                                        <p:attrNameLst>
                                          <p:attrName>ppt_y</p:attrName>
                                        </p:attrNameLst>
                                      </p:cBhvr>
                                      <p:tavLst>
                                        <p:tav tm="0">
                                          <p:val>
                                            <p:strVal val="#ppt_y+.1"/>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0-#ppt_w/2"/>
                                          </p:val>
                                        </p:tav>
                                        <p:tav tm="100000">
                                          <p:val>
                                            <p:strVal val="#ppt_x"/>
                                          </p:val>
                                        </p:tav>
                                      </p:tavLst>
                                    </p:anim>
                                    <p:anim calcmode="lin" valueType="num">
                                      <p:cBhvr additive="base">
                                        <p:cTn id="18"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0-#ppt_w/2"/>
                                          </p:val>
                                        </p:tav>
                                        <p:tav tm="100000">
                                          <p:val>
                                            <p:strVal val="#ppt_x"/>
                                          </p:val>
                                        </p:tav>
                                      </p:tavLst>
                                    </p:anim>
                                    <p:anim calcmode="lin" valueType="num">
                                      <p:cBhvr additive="base">
                                        <p:cTn id="30"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0-#ppt_w/2"/>
                                          </p:val>
                                        </p:tav>
                                        <p:tav tm="100000">
                                          <p:val>
                                            <p:strVal val="#ppt_x"/>
                                          </p:val>
                                        </p:tav>
                                      </p:tavLst>
                                    </p:anim>
                                    <p:anim calcmode="lin" valueType="num">
                                      <p:cBhvr additive="base">
                                        <p:cTn id="36"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nodeType="click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0-#ppt_w/2"/>
                                          </p:val>
                                        </p:tav>
                                        <p:tav tm="100000">
                                          <p:val>
                                            <p:strVal val="#ppt_x"/>
                                          </p:val>
                                        </p:tav>
                                      </p:tavLst>
                                    </p:anim>
                                    <p:anim calcmode="lin" valueType="num">
                                      <p:cBhvr additive="base">
                                        <p:cTn id="42"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椭圆 109"/>
          <p:cNvSpPr/>
          <p:nvPr/>
        </p:nvSpPr>
        <p:spPr>
          <a:xfrm>
            <a:off x="7761288" y="2689226"/>
            <a:ext cx="703262" cy="701675"/>
          </a:xfrm>
          <a:prstGeom prst="ellipse">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solidFill>
                  <a:schemeClr val="lt1"/>
                </a:solidFill>
              </a:rPr>
              <a:t>05</a:t>
            </a:r>
            <a:endParaRPr lang="zh-CN" altLang="en-US" dirty="0">
              <a:solidFill>
                <a:schemeClr val="lt1"/>
              </a:solidFill>
            </a:endParaRPr>
          </a:p>
        </p:txBody>
      </p:sp>
      <p:sp>
        <p:nvSpPr>
          <p:cNvPr id="111" name="椭圆 110"/>
          <p:cNvSpPr/>
          <p:nvPr/>
        </p:nvSpPr>
        <p:spPr>
          <a:xfrm>
            <a:off x="6762751" y="2759076"/>
            <a:ext cx="703263" cy="701675"/>
          </a:xfrm>
          <a:prstGeom prst="ellipse">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solidFill>
                  <a:schemeClr val="lt1"/>
                </a:solidFill>
              </a:rPr>
              <a:t>04</a:t>
            </a:r>
            <a:endParaRPr lang="zh-CN" altLang="en-US" dirty="0">
              <a:solidFill>
                <a:schemeClr val="lt1"/>
              </a:solidFill>
            </a:endParaRPr>
          </a:p>
        </p:txBody>
      </p:sp>
      <p:sp>
        <p:nvSpPr>
          <p:cNvPr id="112" name="椭圆 111"/>
          <p:cNvSpPr/>
          <p:nvPr/>
        </p:nvSpPr>
        <p:spPr>
          <a:xfrm>
            <a:off x="5764213" y="2689226"/>
            <a:ext cx="703262" cy="701675"/>
          </a:xfrm>
          <a:prstGeom prst="ellipse">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solidFill>
                  <a:schemeClr val="lt1"/>
                </a:solidFill>
              </a:rPr>
              <a:t>03</a:t>
            </a:r>
            <a:endParaRPr lang="zh-CN" altLang="en-US" dirty="0">
              <a:solidFill>
                <a:schemeClr val="lt1"/>
              </a:solidFill>
            </a:endParaRPr>
          </a:p>
        </p:txBody>
      </p:sp>
      <p:sp>
        <p:nvSpPr>
          <p:cNvPr id="113" name="椭圆 112"/>
          <p:cNvSpPr/>
          <p:nvPr/>
        </p:nvSpPr>
        <p:spPr>
          <a:xfrm>
            <a:off x="4752976" y="2759076"/>
            <a:ext cx="701675" cy="701675"/>
          </a:xfrm>
          <a:prstGeom prst="ellipse">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solidFill>
                  <a:schemeClr val="lt1"/>
                </a:solidFill>
              </a:rPr>
              <a:t>02</a:t>
            </a:r>
            <a:endParaRPr lang="zh-CN" altLang="en-US" dirty="0">
              <a:solidFill>
                <a:schemeClr val="lt1"/>
              </a:solidFill>
            </a:endParaRPr>
          </a:p>
        </p:txBody>
      </p:sp>
      <p:sp>
        <p:nvSpPr>
          <p:cNvPr id="114" name="椭圆 113"/>
          <p:cNvSpPr/>
          <p:nvPr/>
        </p:nvSpPr>
        <p:spPr>
          <a:xfrm>
            <a:off x="3746501" y="2689226"/>
            <a:ext cx="701675" cy="701675"/>
          </a:xfrm>
          <a:prstGeom prst="ellipse">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solidFill>
                  <a:schemeClr val="lt1"/>
                </a:solidFill>
              </a:rPr>
              <a:t>01</a:t>
            </a:r>
            <a:endParaRPr lang="zh-CN" altLang="en-US" dirty="0">
              <a:solidFill>
                <a:schemeClr val="lt1"/>
              </a:solidFill>
            </a:endParaRPr>
          </a:p>
        </p:txBody>
      </p:sp>
      <p:sp>
        <p:nvSpPr>
          <p:cNvPr id="115" name="燕尾形 114"/>
          <p:cNvSpPr/>
          <p:nvPr/>
        </p:nvSpPr>
        <p:spPr>
          <a:xfrm>
            <a:off x="3021014" y="2509839"/>
            <a:ext cx="155575" cy="155575"/>
          </a:xfrm>
          <a:prstGeom prst="chevron">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sp>
        <p:nvSpPr>
          <p:cNvPr id="116" name="燕尾形 115"/>
          <p:cNvSpPr/>
          <p:nvPr/>
        </p:nvSpPr>
        <p:spPr>
          <a:xfrm>
            <a:off x="2865439" y="2509839"/>
            <a:ext cx="155575" cy="155575"/>
          </a:xfrm>
          <a:prstGeom prst="chevron">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sp>
        <p:nvSpPr>
          <p:cNvPr id="117" name="燕尾形 116"/>
          <p:cNvSpPr/>
          <p:nvPr/>
        </p:nvSpPr>
        <p:spPr>
          <a:xfrm>
            <a:off x="2700339" y="2509839"/>
            <a:ext cx="155575" cy="155575"/>
          </a:xfrm>
          <a:prstGeom prst="chevron">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sp>
        <p:nvSpPr>
          <p:cNvPr id="118" name="椭圆 1"/>
          <p:cNvSpPr/>
          <p:nvPr/>
        </p:nvSpPr>
        <p:spPr>
          <a:xfrm flipV="1">
            <a:off x="3175001" y="2506664"/>
            <a:ext cx="5876925" cy="1133475"/>
          </a:xfrm>
          <a:custGeom>
            <a:avLst/>
            <a:gdLst/>
            <a:ahLst/>
            <a:cxnLst/>
            <a:rect l="l" t="t" r="r" b="b"/>
            <a:pathLst>
              <a:path w="7835363" h="1509993">
                <a:moveTo>
                  <a:pt x="0" y="1509993"/>
                </a:moveTo>
                <a:cubicBezTo>
                  <a:pt x="374580" y="1465544"/>
                  <a:pt x="665607" y="1149153"/>
                  <a:pt x="669884" y="763727"/>
                </a:cubicBezTo>
                <a:lnTo>
                  <a:pt x="671649" y="763727"/>
                </a:lnTo>
                <a:cubicBezTo>
                  <a:pt x="674225" y="450458"/>
                  <a:pt x="929142" y="197478"/>
                  <a:pt x="1243147" y="197478"/>
                </a:cubicBezTo>
                <a:cubicBezTo>
                  <a:pt x="1557152" y="197478"/>
                  <a:pt x="1812070" y="450458"/>
                  <a:pt x="1814645" y="763727"/>
                </a:cubicBezTo>
                <a:lnTo>
                  <a:pt x="1819709" y="763727"/>
                </a:lnTo>
                <a:cubicBezTo>
                  <a:pt x="1830248" y="1175133"/>
                  <a:pt x="2167291" y="1505145"/>
                  <a:pt x="2581412" y="1505145"/>
                </a:cubicBezTo>
                <a:cubicBezTo>
                  <a:pt x="2995850" y="1505145"/>
                  <a:pt x="3333092" y="1174627"/>
                  <a:pt x="3343163" y="762782"/>
                </a:cubicBezTo>
                <a:lnTo>
                  <a:pt x="3346747" y="762782"/>
                </a:lnTo>
                <a:cubicBezTo>
                  <a:pt x="3349323" y="449513"/>
                  <a:pt x="3604240" y="196533"/>
                  <a:pt x="3918245" y="196533"/>
                </a:cubicBezTo>
                <a:cubicBezTo>
                  <a:pt x="4232250" y="196533"/>
                  <a:pt x="4487168" y="449513"/>
                  <a:pt x="4489743" y="762782"/>
                </a:cubicBezTo>
                <a:lnTo>
                  <a:pt x="4492190" y="762782"/>
                </a:lnTo>
                <a:cubicBezTo>
                  <a:pt x="4502730" y="1174188"/>
                  <a:pt x="4839772" y="1504200"/>
                  <a:pt x="5253893" y="1504200"/>
                </a:cubicBezTo>
                <a:cubicBezTo>
                  <a:pt x="5668014" y="1504200"/>
                  <a:pt x="6005057" y="1174188"/>
                  <a:pt x="6015596" y="762782"/>
                </a:cubicBezTo>
                <a:lnTo>
                  <a:pt x="6018043" y="762782"/>
                </a:lnTo>
                <a:cubicBezTo>
                  <a:pt x="6020619" y="449513"/>
                  <a:pt x="6275536" y="196533"/>
                  <a:pt x="6589541" y="196533"/>
                </a:cubicBezTo>
                <a:cubicBezTo>
                  <a:pt x="6903546" y="196533"/>
                  <a:pt x="7158464" y="449513"/>
                  <a:pt x="7161039" y="762782"/>
                </a:cubicBezTo>
                <a:lnTo>
                  <a:pt x="7166200" y="762782"/>
                </a:lnTo>
                <a:cubicBezTo>
                  <a:pt x="7173663" y="1144717"/>
                  <a:pt x="7463295" y="1457174"/>
                  <a:pt x="7835363" y="1501325"/>
                </a:cubicBezTo>
                <a:cubicBezTo>
                  <a:pt x="7825227" y="1499858"/>
                  <a:pt x="7737557" y="1376550"/>
                  <a:pt x="7738498" y="1380622"/>
                </a:cubicBezTo>
                <a:cubicBezTo>
                  <a:pt x="7737557" y="1370912"/>
                  <a:pt x="7830766" y="1294742"/>
                  <a:pt x="7835363" y="1301647"/>
                </a:cubicBezTo>
                <a:cubicBezTo>
                  <a:pt x="7564830" y="1259668"/>
                  <a:pt x="7358105" y="1026556"/>
                  <a:pt x="7355787" y="744607"/>
                </a:cubicBezTo>
                <a:lnTo>
                  <a:pt x="7351406" y="744607"/>
                </a:lnTo>
                <a:cubicBezTo>
                  <a:pt x="7342448" y="331721"/>
                  <a:pt x="7004734" y="0"/>
                  <a:pt x="6589541" y="0"/>
                </a:cubicBezTo>
                <a:cubicBezTo>
                  <a:pt x="6175420" y="0"/>
                  <a:pt x="5838378" y="330012"/>
                  <a:pt x="5827838" y="741418"/>
                </a:cubicBezTo>
                <a:lnTo>
                  <a:pt x="5825391" y="741418"/>
                </a:lnTo>
                <a:cubicBezTo>
                  <a:pt x="5822816" y="1054687"/>
                  <a:pt x="5567898" y="1307667"/>
                  <a:pt x="5253893" y="1307667"/>
                </a:cubicBezTo>
                <a:cubicBezTo>
                  <a:pt x="4939888" y="1307667"/>
                  <a:pt x="4684971" y="1054687"/>
                  <a:pt x="4682395" y="741418"/>
                </a:cubicBezTo>
                <a:lnTo>
                  <a:pt x="4679948" y="741418"/>
                </a:lnTo>
                <a:cubicBezTo>
                  <a:pt x="4669409" y="330012"/>
                  <a:pt x="4332366" y="0"/>
                  <a:pt x="3918245" y="0"/>
                </a:cubicBezTo>
                <a:cubicBezTo>
                  <a:pt x="3503807" y="0"/>
                  <a:pt x="3166565" y="330518"/>
                  <a:pt x="3156494" y="742363"/>
                </a:cubicBezTo>
                <a:lnTo>
                  <a:pt x="3152910" y="742363"/>
                </a:lnTo>
                <a:cubicBezTo>
                  <a:pt x="3150335" y="1055632"/>
                  <a:pt x="2895417" y="1308612"/>
                  <a:pt x="2581412" y="1308612"/>
                </a:cubicBezTo>
                <a:cubicBezTo>
                  <a:pt x="2267407" y="1308612"/>
                  <a:pt x="2012490" y="1055632"/>
                  <a:pt x="2009914" y="742363"/>
                </a:cubicBezTo>
                <a:lnTo>
                  <a:pt x="2004850" y="742363"/>
                </a:lnTo>
                <a:cubicBezTo>
                  <a:pt x="1994310" y="330957"/>
                  <a:pt x="1657268" y="945"/>
                  <a:pt x="1243147" y="945"/>
                </a:cubicBezTo>
                <a:cubicBezTo>
                  <a:pt x="825366" y="945"/>
                  <a:pt x="486031" y="336817"/>
                  <a:pt x="480893" y="753275"/>
                </a:cubicBezTo>
                <a:lnTo>
                  <a:pt x="479576" y="753275"/>
                </a:lnTo>
                <a:cubicBezTo>
                  <a:pt x="477258" y="1035224"/>
                  <a:pt x="270533" y="1268336"/>
                  <a:pt x="0" y="1310315"/>
                </a:cubicBezTo>
                <a:cubicBezTo>
                  <a:pt x="4598" y="1303410"/>
                  <a:pt x="97806" y="1379580"/>
                  <a:pt x="96865" y="1389290"/>
                </a:cubicBezTo>
                <a:lnTo>
                  <a:pt x="93389" y="1393247"/>
                </a:lnTo>
                <a:cubicBezTo>
                  <a:pt x="77100" y="1414141"/>
                  <a:pt x="8869" y="1508710"/>
                  <a:pt x="0" y="1509993"/>
                </a:cubicBez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sp>
        <p:nvSpPr>
          <p:cNvPr id="119" name="燕尾形 118"/>
          <p:cNvSpPr/>
          <p:nvPr/>
        </p:nvSpPr>
        <p:spPr>
          <a:xfrm flipH="1">
            <a:off x="9043988" y="2505076"/>
            <a:ext cx="157162" cy="155575"/>
          </a:xfrm>
          <a:prstGeom prst="chevron">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sp>
        <p:nvSpPr>
          <p:cNvPr id="120" name="燕尾形 119"/>
          <p:cNvSpPr/>
          <p:nvPr/>
        </p:nvSpPr>
        <p:spPr>
          <a:xfrm flipH="1">
            <a:off x="9186863" y="2505076"/>
            <a:ext cx="157162" cy="155575"/>
          </a:xfrm>
          <a:prstGeom prst="chevron">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sp>
        <p:nvSpPr>
          <p:cNvPr id="121" name="燕尾形 120"/>
          <p:cNvSpPr/>
          <p:nvPr/>
        </p:nvSpPr>
        <p:spPr>
          <a:xfrm flipH="1">
            <a:off x="9336089" y="2505076"/>
            <a:ext cx="155575" cy="155575"/>
          </a:xfrm>
          <a:prstGeom prst="chevron">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endParaRPr>
          </a:p>
        </p:txBody>
      </p:sp>
      <p:sp>
        <p:nvSpPr>
          <p:cNvPr id="20" name="文本框 19"/>
          <p:cNvSpPr txBox="1"/>
          <p:nvPr/>
        </p:nvSpPr>
        <p:spPr>
          <a:xfrm>
            <a:off x="3827463" y="3668713"/>
            <a:ext cx="539750" cy="1492250"/>
          </a:xfrm>
          <a:prstGeom prst="rect">
            <a:avLst/>
          </a:prstGeom>
          <a:noFill/>
        </p:spPr>
        <p:txBody>
          <a:bodyPr anchor="ctr">
            <a:spAutoFit/>
          </a:bodyPr>
          <a:lstStyle/>
          <a:p>
            <a:pPr>
              <a:lnSpc>
                <a:spcPct val="130000"/>
              </a:lnSpc>
              <a:defRPr/>
            </a:pPr>
            <a:r>
              <a:rPr lang="zh-CN" altLang="en-US" sz="1400" dirty="0">
                <a:solidFill>
                  <a:srgbClr val="E7CB98"/>
                </a:solidFill>
                <a:latin typeface="幼圆" panose="02010509060101010101" pitchFamily="49" charset="-122"/>
                <a:ea typeface="幼圆" panose="02010509060101010101" pitchFamily="49" charset="-122"/>
              </a:rPr>
              <a:t>请在此处输入您的文本</a:t>
            </a:r>
          </a:p>
        </p:txBody>
      </p:sp>
      <p:sp>
        <p:nvSpPr>
          <p:cNvPr id="21" name="文本框 20"/>
          <p:cNvSpPr txBox="1"/>
          <p:nvPr/>
        </p:nvSpPr>
        <p:spPr>
          <a:xfrm>
            <a:off x="4833938" y="3668713"/>
            <a:ext cx="539750" cy="1492250"/>
          </a:xfrm>
          <a:prstGeom prst="rect">
            <a:avLst/>
          </a:prstGeom>
          <a:noFill/>
        </p:spPr>
        <p:txBody>
          <a:bodyPr anchor="ctr">
            <a:spAutoFit/>
          </a:bodyPr>
          <a:lstStyle/>
          <a:p>
            <a:pPr>
              <a:lnSpc>
                <a:spcPct val="130000"/>
              </a:lnSpc>
              <a:defRPr/>
            </a:pPr>
            <a:r>
              <a:rPr lang="zh-CN" altLang="en-US" sz="1400" dirty="0">
                <a:solidFill>
                  <a:srgbClr val="E7CB98"/>
                </a:solidFill>
                <a:latin typeface="幼圆" panose="02010509060101010101" pitchFamily="49" charset="-122"/>
                <a:ea typeface="幼圆" panose="02010509060101010101" pitchFamily="49" charset="-122"/>
              </a:rPr>
              <a:t>请在此处输入您的文本</a:t>
            </a:r>
          </a:p>
        </p:txBody>
      </p:sp>
      <p:sp>
        <p:nvSpPr>
          <p:cNvPr id="22" name="文本框 21"/>
          <p:cNvSpPr txBox="1"/>
          <p:nvPr/>
        </p:nvSpPr>
        <p:spPr>
          <a:xfrm>
            <a:off x="5845175" y="3668713"/>
            <a:ext cx="541338" cy="1492250"/>
          </a:xfrm>
          <a:prstGeom prst="rect">
            <a:avLst/>
          </a:prstGeom>
          <a:noFill/>
        </p:spPr>
        <p:txBody>
          <a:bodyPr anchor="ctr">
            <a:spAutoFit/>
          </a:bodyPr>
          <a:lstStyle/>
          <a:p>
            <a:pPr>
              <a:lnSpc>
                <a:spcPct val="130000"/>
              </a:lnSpc>
              <a:defRPr/>
            </a:pPr>
            <a:r>
              <a:rPr lang="zh-CN" altLang="en-US" sz="1400" dirty="0">
                <a:solidFill>
                  <a:srgbClr val="E7CB98"/>
                </a:solidFill>
                <a:latin typeface="幼圆" panose="02010509060101010101" pitchFamily="49" charset="-122"/>
                <a:ea typeface="幼圆" panose="02010509060101010101" pitchFamily="49" charset="-122"/>
              </a:rPr>
              <a:t>请在此处输入您的文本</a:t>
            </a:r>
          </a:p>
        </p:txBody>
      </p:sp>
      <p:sp>
        <p:nvSpPr>
          <p:cNvPr id="23" name="文本框 22"/>
          <p:cNvSpPr txBox="1"/>
          <p:nvPr/>
        </p:nvSpPr>
        <p:spPr>
          <a:xfrm>
            <a:off x="6843713" y="3668713"/>
            <a:ext cx="539750" cy="1492250"/>
          </a:xfrm>
          <a:prstGeom prst="rect">
            <a:avLst/>
          </a:prstGeom>
          <a:noFill/>
        </p:spPr>
        <p:txBody>
          <a:bodyPr anchor="ctr">
            <a:spAutoFit/>
          </a:bodyPr>
          <a:lstStyle/>
          <a:p>
            <a:pPr>
              <a:lnSpc>
                <a:spcPct val="130000"/>
              </a:lnSpc>
              <a:defRPr/>
            </a:pPr>
            <a:r>
              <a:rPr lang="zh-CN" altLang="en-US" sz="1400" dirty="0">
                <a:solidFill>
                  <a:srgbClr val="E7CB98"/>
                </a:solidFill>
                <a:latin typeface="幼圆" panose="02010509060101010101" pitchFamily="49" charset="-122"/>
                <a:ea typeface="幼圆" panose="02010509060101010101" pitchFamily="49" charset="-122"/>
              </a:rPr>
              <a:t>请在此处输入您的文本</a:t>
            </a:r>
          </a:p>
        </p:txBody>
      </p:sp>
      <p:sp>
        <p:nvSpPr>
          <p:cNvPr id="24" name="文本框 23"/>
          <p:cNvSpPr txBox="1"/>
          <p:nvPr/>
        </p:nvSpPr>
        <p:spPr>
          <a:xfrm>
            <a:off x="7823200" y="3687763"/>
            <a:ext cx="541338" cy="1492250"/>
          </a:xfrm>
          <a:prstGeom prst="rect">
            <a:avLst/>
          </a:prstGeom>
          <a:noFill/>
        </p:spPr>
        <p:txBody>
          <a:bodyPr anchor="ctr">
            <a:spAutoFit/>
          </a:bodyPr>
          <a:lstStyle/>
          <a:p>
            <a:pPr>
              <a:lnSpc>
                <a:spcPct val="130000"/>
              </a:lnSpc>
              <a:defRPr/>
            </a:pPr>
            <a:r>
              <a:rPr lang="zh-CN" altLang="en-US" sz="1400" dirty="0">
                <a:solidFill>
                  <a:srgbClr val="E7CB98"/>
                </a:solidFill>
                <a:latin typeface="幼圆" panose="02010509060101010101" pitchFamily="49" charset="-122"/>
                <a:ea typeface="幼圆" panose="02010509060101010101" pitchFamily="49" charset="-122"/>
              </a:rPr>
              <a:t>请在此处输入您的文本</a:t>
            </a:r>
          </a:p>
        </p:txBody>
      </p:sp>
    </p:spTree>
    <p:extLst>
      <p:ext uri="{BB962C8B-B14F-4D97-AF65-F5344CB8AC3E}">
        <p14:creationId xmlns:p14="http://schemas.microsoft.com/office/powerpoint/2010/main" val="3868729025"/>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wipe(left)">
                                      <p:cBhvr>
                                        <p:cTn id="7" dur="500"/>
                                        <p:tgtEl>
                                          <p:spTgt spid="11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16"/>
                                        </p:tgtEl>
                                        <p:attrNameLst>
                                          <p:attrName>style.visibility</p:attrName>
                                        </p:attrNameLst>
                                      </p:cBhvr>
                                      <p:to>
                                        <p:strVal val="visible"/>
                                      </p:to>
                                    </p:set>
                                    <p:animEffect transition="in" filter="wipe(left)">
                                      <p:cBhvr>
                                        <p:cTn id="10" dur="500"/>
                                        <p:tgtEl>
                                          <p:spTgt spid="116"/>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5"/>
                                        </p:tgtEl>
                                        <p:attrNameLst>
                                          <p:attrName>style.visibility</p:attrName>
                                        </p:attrNameLst>
                                      </p:cBhvr>
                                      <p:to>
                                        <p:strVal val="visible"/>
                                      </p:to>
                                    </p:set>
                                    <p:animEffect transition="in" filter="wipe(left)">
                                      <p:cBhvr>
                                        <p:cTn id="13" dur="500"/>
                                        <p:tgtEl>
                                          <p:spTgt spid="115"/>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18"/>
                                        </p:tgtEl>
                                        <p:attrNameLst>
                                          <p:attrName>style.visibility</p:attrName>
                                        </p:attrNameLst>
                                      </p:cBhvr>
                                      <p:to>
                                        <p:strVal val="visible"/>
                                      </p:to>
                                    </p:set>
                                    <p:animEffect transition="in" filter="wipe(left)">
                                      <p:cBhvr>
                                        <p:cTn id="16" dur="500"/>
                                        <p:tgtEl>
                                          <p:spTgt spid="118"/>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wipe(left)">
                                      <p:cBhvr>
                                        <p:cTn id="19" dur="500"/>
                                        <p:tgtEl>
                                          <p:spTgt spid="119"/>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20"/>
                                        </p:tgtEl>
                                        <p:attrNameLst>
                                          <p:attrName>style.visibility</p:attrName>
                                        </p:attrNameLst>
                                      </p:cBhvr>
                                      <p:to>
                                        <p:strVal val="visible"/>
                                      </p:to>
                                    </p:set>
                                    <p:animEffect transition="in" filter="wipe(left)">
                                      <p:cBhvr>
                                        <p:cTn id="22" dur="500"/>
                                        <p:tgtEl>
                                          <p:spTgt spid="120"/>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21"/>
                                        </p:tgtEl>
                                        <p:attrNameLst>
                                          <p:attrName>style.visibility</p:attrName>
                                        </p:attrNameLst>
                                      </p:cBhvr>
                                      <p:to>
                                        <p:strVal val="visible"/>
                                      </p:to>
                                    </p:set>
                                    <p:animEffect transition="in" filter="wipe(left)">
                                      <p:cBhvr>
                                        <p:cTn id="25" dur="500"/>
                                        <p:tgtEl>
                                          <p:spTgt spid="121"/>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14"/>
                                        </p:tgtEl>
                                        <p:attrNameLst>
                                          <p:attrName>style.visibility</p:attrName>
                                        </p:attrNameLst>
                                      </p:cBhvr>
                                      <p:to>
                                        <p:strVal val="visible"/>
                                      </p:to>
                                    </p:set>
                                    <p:anim calcmode="lin" valueType="num">
                                      <p:cBhvr additive="base">
                                        <p:cTn id="30" dur="500" fill="hold"/>
                                        <p:tgtEl>
                                          <p:spTgt spid="114"/>
                                        </p:tgtEl>
                                        <p:attrNameLst>
                                          <p:attrName>ppt_x</p:attrName>
                                        </p:attrNameLst>
                                      </p:cBhvr>
                                      <p:tavLst>
                                        <p:tav tm="0">
                                          <p:val>
                                            <p:strVal val="#ppt_x"/>
                                          </p:val>
                                        </p:tav>
                                        <p:tav tm="100000">
                                          <p:val>
                                            <p:strVal val="#ppt_x"/>
                                          </p:val>
                                        </p:tav>
                                      </p:tavLst>
                                    </p:anim>
                                    <p:anim calcmode="lin" valueType="num">
                                      <p:cBhvr additive="base">
                                        <p:cTn id="31" dur="500" fill="hold"/>
                                        <p:tgtEl>
                                          <p:spTgt spid="114"/>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ppt_x"/>
                                          </p:val>
                                        </p:tav>
                                        <p:tav tm="100000">
                                          <p:val>
                                            <p:strVal val="#ppt_x"/>
                                          </p:val>
                                        </p:tav>
                                      </p:tavLst>
                                    </p:anim>
                                    <p:anim calcmode="lin" valueType="num">
                                      <p:cBhvr additive="base">
                                        <p:cTn id="35"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13"/>
                                        </p:tgtEl>
                                        <p:attrNameLst>
                                          <p:attrName>style.visibility</p:attrName>
                                        </p:attrNameLst>
                                      </p:cBhvr>
                                      <p:to>
                                        <p:strVal val="visible"/>
                                      </p:to>
                                    </p:set>
                                    <p:animEffect transition="in" filter="barn(inVertical)">
                                      <p:cBhvr>
                                        <p:cTn id="40" dur="500"/>
                                        <p:tgtEl>
                                          <p:spTgt spid="113"/>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barn(inVertical)">
                                      <p:cBhvr>
                                        <p:cTn id="43" dur="500"/>
                                        <p:tgtEl>
                                          <p:spTgt spid="21"/>
                                        </p:tgtEl>
                                      </p:cBhvr>
                                    </p:animEffect>
                                  </p:childTnLst>
                                </p:cTn>
                              </p:par>
                            </p:childTnLst>
                          </p:cTn>
                        </p:par>
                      </p:childTnLst>
                    </p:cTn>
                  </p:par>
                  <p:par>
                    <p:cTn id="44" fill="hold">
                      <p:stCondLst>
                        <p:cond delay="indefinite"/>
                      </p:stCondLst>
                      <p:childTnLst>
                        <p:par>
                          <p:cTn id="45" fill="hold">
                            <p:stCondLst>
                              <p:cond delay="0"/>
                            </p:stCondLst>
                            <p:childTnLst>
                              <p:par>
                                <p:cTn id="46" presetID="6" presetClass="entr" presetSubtype="16" fill="hold" grpId="0" nodeType="clickEffect">
                                  <p:stCondLst>
                                    <p:cond delay="0"/>
                                  </p:stCondLst>
                                  <p:childTnLst>
                                    <p:set>
                                      <p:cBhvr>
                                        <p:cTn id="47" dur="1" fill="hold">
                                          <p:stCondLst>
                                            <p:cond delay="0"/>
                                          </p:stCondLst>
                                        </p:cTn>
                                        <p:tgtEl>
                                          <p:spTgt spid="112"/>
                                        </p:tgtEl>
                                        <p:attrNameLst>
                                          <p:attrName>style.visibility</p:attrName>
                                        </p:attrNameLst>
                                      </p:cBhvr>
                                      <p:to>
                                        <p:strVal val="visible"/>
                                      </p:to>
                                    </p:set>
                                    <p:animEffect transition="in" filter="circle(in)">
                                      <p:cBhvr>
                                        <p:cTn id="48" dur="2000"/>
                                        <p:tgtEl>
                                          <p:spTgt spid="112"/>
                                        </p:tgtEl>
                                      </p:cBhvr>
                                    </p:animEffect>
                                  </p:childTnLst>
                                </p:cTn>
                              </p:par>
                              <p:par>
                                <p:cTn id="49" presetID="6" presetClass="entr" presetSubtype="16"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circle(in)">
                                      <p:cBhvr>
                                        <p:cTn id="51" dur="2000"/>
                                        <p:tgtEl>
                                          <p:spTgt spid="22"/>
                                        </p:tgtEl>
                                      </p:cBhvr>
                                    </p:animEffect>
                                  </p:childTnLst>
                                </p:cTn>
                              </p:par>
                            </p:childTnLst>
                          </p:cTn>
                        </p:par>
                      </p:childTnLst>
                    </p:cTn>
                  </p:par>
                  <p:par>
                    <p:cTn id="52" fill="hold">
                      <p:stCondLst>
                        <p:cond delay="indefinite"/>
                      </p:stCondLst>
                      <p:childTnLst>
                        <p:par>
                          <p:cTn id="53" fill="hold">
                            <p:stCondLst>
                              <p:cond delay="0"/>
                            </p:stCondLst>
                            <p:childTnLst>
                              <p:par>
                                <p:cTn id="54" presetID="14" presetClass="entr" presetSubtype="10" fill="hold" grpId="0" nodeType="clickEffect">
                                  <p:stCondLst>
                                    <p:cond delay="0"/>
                                  </p:stCondLst>
                                  <p:childTnLst>
                                    <p:set>
                                      <p:cBhvr>
                                        <p:cTn id="55" dur="1" fill="hold">
                                          <p:stCondLst>
                                            <p:cond delay="0"/>
                                          </p:stCondLst>
                                        </p:cTn>
                                        <p:tgtEl>
                                          <p:spTgt spid="111"/>
                                        </p:tgtEl>
                                        <p:attrNameLst>
                                          <p:attrName>style.visibility</p:attrName>
                                        </p:attrNameLst>
                                      </p:cBhvr>
                                      <p:to>
                                        <p:strVal val="visible"/>
                                      </p:to>
                                    </p:set>
                                    <p:animEffect transition="in" filter="randombar(horizontal)">
                                      <p:cBhvr>
                                        <p:cTn id="56" dur="500"/>
                                        <p:tgtEl>
                                          <p:spTgt spid="111"/>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randombar(horizontal)">
                                      <p:cBhvr>
                                        <p:cTn id="59" dur="500"/>
                                        <p:tgtEl>
                                          <p:spTgt spid="23"/>
                                        </p:tgtEl>
                                      </p:cBhvr>
                                    </p:animEffect>
                                  </p:childTnLst>
                                </p:cTn>
                              </p:par>
                            </p:childTnLst>
                          </p:cTn>
                        </p:par>
                      </p:childTnLst>
                    </p:cTn>
                  </p:par>
                  <p:par>
                    <p:cTn id="60" fill="hold">
                      <p:stCondLst>
                        <p:cond delay="indefinite"/>
                      </p:stCondLst>
                      <p:childTnLst>
                        <p:par>
                          <p:cTn id="61" fill="hold">
                            <p:stCondLst>
                              <p:cond delay="0"/>
                            </p:stCondLst>
                            <p:childTnLst>
                              <p:par>
                                <p:cTn id="62" presetID="31" presetClass="entr" presetSubtype="0" fill="hold" grpId="0" nodeType="clickEffect">
                                  <p:stCondLst>
                                    <p:cond delay="0"/>
                                  </p:stCondLst>
                                  <p:childTnLst>
                                    <p:set>
                                      <p:cBhvr>
                                        <p:cTn id="63" dur="1" fill="hold">
                                          <p:stCondLst>
                                            <p:cond delay="0"/>
                                          </p:stCondLst>
                                        </p:cTn>
                                        <p:tgtEl>
                                          <p:spTgt spid="110"/>
                                        </p:tgtEl>
                                        <p:attrNameLst>
                                          <p:attrName>style.visibility</p:attrName>
                                        </p:attrNameLst>
                                      </p:cBhvr>
                                      <p:to>
                                        <p:strVal val="visible"/>
                                      </p:to>
                                    </p:set>
                                    <p:anim calcmode="lin" valueType="num">
                                      <p:cBhvr>
                                        <p:cTn id="64" dur="1000" fill="hold"/>
                                        <p:tgtEl>
                                          <p:spTgt spid="110"/>
                                        </p:tgtEl>
                                        <p:attrNameLst>
                                          <p:attrName>ppt_w</p:attrName>
                                        </p:attrNameLst>
                                      </p:cBhvr>
                                      <p:tavLst>
                                        <p:tav tm="0">
                                          <p:val>
                                            <p:fltVal val="0"/>
                                          </p:val>
                                        </p:tav>
                                        <p:tav tm="100000">
                                          <p:val>
                                            <p:strVal val="#ppt_w"/>
                                          </p:val>
                                        </p:tav>
                                      </p:tavLst>
                                    </p:anim>
                                    <p:anim calcmode="lin" valueType="num">
                                      <p:cBhvr>
                                        <p:cTn id="65" dur="1000" fill="hold"/>
                                        <p:tgtEl>
                                          <p:spTgt spid="110"/>
                                        </p:tgtEl>
                                        <p:attrNameLst>
                                          <p:attrName>ppt_h</p:attrName>
                                        </p:attrNameLst>
                                      </p:cBhvr>
                                      <p:tavLst>
                                        <p:tav tm="0">
                                          <p:val>
                                            <p:fltVal val="0"/>
                                          </p:val>
                                        </p:tav>
                                        <p:tav tm="100000">
                                          <p:val>
                                            <p:strVal val="#ppt_h"/>
                                          </p:val>
                                        </p:tav>
                                      </p:tavLst>
                                    </p:anim>
                                    <p:anim calcmode="lin" valueType="num">
                                      <p:cBhvr>
                                        <p:cTn id="66" dur="1000" fill="hold"/>
                                        <p:tgtEl>
                                          <p:spTgt spid="110"/>
                                        </p:tgtEl>
                                        <p:attrNameLst>
                                          <p:attrName>style.rotation</p:attrName>
                                        </p:attrNameLst>
                                      </p:cBhvr>
                                      <p:tavLst>
                                        <p:tav tm="0">
                                          <p:val>
                                            <p:fltVal val="90"/>
                                          </p:val>
                                        </p:tav>
                                        <p:tav tm="100000">
                                          <p:val>
                                            <p:fltVal val="0"/>
                                          </p:val>
                                        </p:tav>
                                      </p:tavLst>
                                    </p:anim>
                                    <p:animEffect transition="in" filter="fade">
                                      <p:cBhvr>
                                        <p:cTn id="67" dur="1000"/>
                                        <p:tgtEl>
                                          <p:spTgt spid="110"/>
                                        </p:tgtEl>
                                      </p:cBhvr>
                                    </p:animEffect>
                                  </p:childTnLst>
                                </p:cTn>
                              </p:par>
                              <p:par>
                                <p:cTn id="68" presetID="31" presetClass="entr" presetSubtype="0" fill="hold" grpId="0" nodeType="withEffect">
                                  <p:stCondLst>
                                    <p:cond delay="0"/>
                                  </p:stCondLst>
                                  <p:childTnLst>
                                    <p:set>
                                      <p:cBhvr>
                                        <p:cTn id="69" dur="1" fill="hold">
                                          <p:stCondLst>
                                            <p:cond delay="0"/>
                                          </p:stCondLst>
                                        </p:cTn>
                                        <p:tgtEl>
                                          <p:spTgt spid="24"/>
                                        </p:tgtEl>
                                        <p:attrNameLst>
                                          <p:attrName>style.visibility</p:attrName>
                                        </p:attrNameLst>
                                      </p:cBhvr>
                                      <p:to>
                                        <p:strVal val="visible"/>
                                      </p:to>
                                    </p:set>
                                    <p:anim calcmode="lin" valueType="num">
                                      <p:cBhvr>
                                        <p:cTn id="70" dur="1000" fill="hold"/>
                                        <p:tgtEl>
                                          <p:spTgt spid="24"/>
                                        </p:tgtEl>
                                        <p:attrNameLst>
                                          <p:attrName>ppt_w</p:attrName>
                                        </p:attrNameLst>
                                      </p:cBhvr>
                                      <p:tavLst>
                                        <p:tav tm="0">
                                          <p:val>
                                            <p:fltVal val="0"/>
                                          </p:val>
                                        </p:tav>
                                        <p:tav tm="100000">
                                          <p:val>
                                            <p:strVal val="#ppt_w"/>
                                          </p:val>
                                        </p:tav>
                                      </p:tavLst>
                                    </p:anim>
                                    <p:anim calcmode="lin" valueType="num">
                                      <p:cBhvr>
                                        <p:cTn id="71" dur="1000" fill="hold"/>
                                        <p:tgtEl>
                                          <p:spTgt spid="24"/>
                                        </p:tgtEl>
                                        <p:attrNameLst>
                                          <p:attrName>ppt_h</p:attrName>
                                        </p:attrNameLst>
                                      </p:cBhvr>
                                      <p:tavLst>
                                        <p:tav tm="0">
                                          <p:val>
                                            <p:fltVal val="0"/>
                                          </p:val>
                                        </p:tav>
                                        <p:tav tm="100000">
                                          <p:val>
                                            <p:strVal val="#ppt_h"/>
                                          </p:val>
                                        </p:tav>
                                      </p:tavLst>
                                    </p:anim>
                                    <p:anim calcmode="lin" valueType="num">
                                      <p:cBhvr>
                                        <p:cTn id="72" dur="1000" fill="hold"/>
                                        <p:tgtEl>
                                          <p:spTgt spid="24"/>
                                        </p:tgtEl>
                                        <p:attrNameLst>
                                          <p:attrName>style.rotation</p:attrName>
                                        </p:attrNameLst>
                                      </p:cBhvr>
                                      <p:tavLst>
                                        <p:tav tm="0">
                                          <p:val>
                                            <p:fltVal val="90"/>
                                          </p:val>
                                        </p:tav>
                                        <p:tav tm="100000">
                                          <p:val>
                                            <p:fltVal val="0"/>
                                          </p:val>
                                        </p:tav>
                                      </p:tavLst>
                                    </p:anim>
                                    <p:animEffect transition="in" filter="fade">
                                      <p:cBhvr>
                                        <p:cTn id="73"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20" grpId="0"/>
      <p:bldP spid="21" grpId="0"/>
      <p:bldP spid="22" grpId="0"/>
      <p:bldP spid="23" grpId="0"/>
      <p:bldP spid="2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a:grpSpLocks/>
          </p:cNvGrpSpPr>
          <p:nvPr/>
        </p:nvGrpSpPr>
        <p:grpSpPr bwMode="auto">
          <a:xfrm>
            <a:off x="3673475" y="1935163"/>
            <a:ext cx="1658938" cy="4076700"/>
            <a:chOff x="1659381" y="1806600"/>
            <a:chExt cx="1659382" cy="4075693"/>
          </a:xfrm>
        </p:grpSpPr>
        <p:sp>
          <p:nvSpPr>
            <p:cNvPr id="41" name="任意多边形 40"/>
            <p:cNvSpPr/>
            <p:nvPr/>
          </p:nvSpPr>
          <p:spPr>
            <a:xfrm>
              <a:off x="1854696" y="2971537"/>
              <a:ext cx="1268751" cy="2910756"/>
            </a:xfrm>
            <a:custGeom>
              <a:avLst/>
              <a:gdLst>
                <a:gd name="connsiteX0" fmla="*/ 633600 w 1268557"/>
                <a:gd name="connsiteY0" fmla="*/ 0 h 2292274"/>
                <a:gd name="connsiteX1" fmla="*/ 1267200 w 1268557"/>
                <a:gd name="connsiteY1" fmla="*/ 633600 h 2292274"/>
                <a:gd name="connsiteX2" fmla="*/ 1267200 w 1268557"/>
                <a:gd name="connsiteY2" fmla="*/ 640872 h 2292274"/>
                <a:gd name="connsiteX3" fmla="*/ 1268557 w 1268557"/>
                <a:gd name="connsiteY3" fmla="*/ 640872 h 2292274"/>
                <a:gd name="connsiteX4" fmla="*/ 1268557 w 1268557"/>
                <a:gd name="connsiteY4" fmla="*/ 2292274 h 2292274"/>
                <a:gd name="connsiteX5" fmla="*/ 634279 w 1268557"/>
                <a:gd name="connsiteY5" fmla="*/ 1965396 h 2292274"/>
                <a:gd name="connsiteX6" fmla="*/ 0 w 1268557"/>
                <a:gd name="connsiteY6" fmla="*/ 2292274 h 2292274"/>
                <a:gd name="connsiteX7" fmla="*/ 0 w 1268557"/>
                <a:gd name="connsiteY7" fmla="*/ 640872 h 2292274"/>
                <a:gd name="connsiteX8" fmla="*/ 0 w 1268557"/>
                <a:gd name="connsiteY8" fmla="*/ 633600 h 2292274"/>
                <a:gd name="connsiteX9" fmla="*/ 633600 w 1268557"/>
                <a:gd name="connsiteY9" fmla="*/ 0 h 2292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68557" h="2292274">
                  <a:moveTo>
                    <a:pt x="633600" y="0"/>
                  </a:moveTo>
                  <a:cubicBezTo>
                    <a:pt x="983528" y="0"/>
                    <a:pt x="1267200" y="283672"/>
                    <a:pt x="1267200" y="633600"/>
                  </a:cubicBezTo>
                  <a:lnTo>
                    <a:pt x="1267200" y="640872"/>
                  </a:lnTo>
                  <a:lnTo>
                    <a:pt x="1268557" y="640872"/>
                  </a:lnTo>
                  <a:lnTo>
                    <a:pt x="1268557" y="2292274"/>
                  </a:lnTo>
                  <a:lnTo>
                    <a:pt x="634279" y="1965396"/>
                  </a:lnTo>
                  <a:lnTo>
                    <a:pt x="0" y="2292274"/>
                  </a:lnTo>
                  <a:lnTo>
                    <a:pt x="0" y="640872"/>
                  </a:lnTo>
                  <a:lnTo>
                    <a:pt x="0" y="633600"/>
                  </a:lnTo>
                  <a:cubicBezTo>
                    <a:pt x="0" y="283672"/>
                    <a:pt x="283672" y="0"/>
                    <a:pt x="633600" y="0"/>
                  </a:cubicBez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solidFill>
                    <a:schemeClr val="tx1"/>
                  </a:solidFill>
                </a:rPr>
                <a:t>请在此处输入您的文本</a:t>
              </a:r>
            </a:p>
          </p:txBody>
        </p:sp>
        <p:sp>
          <p:nvSpPr>
            <p:cNvPr id="34" name="椭圆 33"/>
            <p:cNvSpPr/>
            <p:nvPr/>
          </p:nvSpPr>
          <p:spPr>
            <a:xfrm>
              <a:off x="1659381" y="1806600"/>
              <a:ext cx="1659382" cy="1660115"/>
            </a:xfrm>
            <a:prstGeom prst="ellipse">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35" name="椭圆 34"/>
            <p:cNvSpPr/>
            <p:nvPr/>
          </p:nvSpPr>
          <p:spPr>
            <a:xfrm>
              <a:off x="1788003" y="1930394"/>
              <a:ext cx="1422781" cy="1423635"/>
            </a:xfrm>
            <a:prstGeom prst="ellipse">
              <a:avLst/>
            </a:prstGeom>
            <a:gradFill>
              <a:gsLst>
                <a:gs pos="0">
                  <a:srgbClr val="7E5F4A"/>
                </a:gs>
                <a:gs pos="27000">
                  <a:srgbClr val="E7CB98"/>
                </a:gs>
                <a:gs pos="54000">
                  <a:srgbClr val="7E5F4A"/>
                </a:gs>
                <a:gs pos="100000">
                  <a:srgbClr val="E7CB9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solidFill>
                    <a:schemeClr val="tx1"/>
                  </a:solidFill>
                </a:rPr>
                <a:t>小标题</a:t>
              </a:r>
              <a:endParaRPr lang="en-US" dirty="0">
                <a:solidFill>
                  <a:schemeClr val="tx1"/>
                </a:solidFill>
              </a:endParaRPr>
            </a:p>
          </p:txBody>
        </p:sp>
        <p:sp>
          <p:nvSpPr>
            <p:cNvPr id="36" name="椭圆 22"/>
            <p:cNvSpPr/>
            <p:nvPr/>
          </p:nvSpPr>
          <p:spPr>
            <a:xfrm>
              <a:off x="1848345" y="1952614"/>
              <a:ext cx="1305274" cy="430106"/>
            </a:xfrm>
            <a:custGeom>
              <a:avLst/>
              <a:gdLst/>
              <a:ahLst/>
              <a:cxnLst/>
              <a:rect l="l" t="t" r="r" b="b"/>
              <a:pathLst>
                <a:path w="1403048" h="461949">
                  <a:moveTo>
                    <a:pt x="701524" y="0"/>
                  </a:moveTo>
                  <a:cubicBezTo>
                    <a:pt x="1016136" y="0"/>
                    <a:pt x="1286342" y="190126"/>
                    <a:pt x="1403048" y="461949"/>
                  </a:cubicBezTo>
                  <a:lnTo>
                    <a:pt x="0" y="461949"/>
                  </a:lnTo>
                  <a:cubicBezTo>
                    <a:pt x="116706" y="190126"/>
                    <a:pt x="386912" y="0"/>
                    <a:pt x="701524" y="0"/>
                  </a:cubicBez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01</a:t>
              </a:r>
            </a:p>
          </p:txBody>
        </p:sp>
      </p:grpSp>
      <p:grpSp>
        <p:nvGrpSpPr>
          <p:cNvPr id="3" name="组合 2"/>
          <p:cNvGrpSpPr>
            <a:grpSpLocks/>
          </p:cNvGrpSpPr>
          <p:nvPr/>
        </p:nvGrpSpPr>
        <p:grpSpPr bwMode="auto">
          <a:xfrm>
            <a:off x="5222876" y="1935163"/>
            <a:ext cx="1660525" cy="4076700"/>
            <a:chOff x="3174282" y="1806600"/>
            <a:chExt cx="1659382" cy="4075693"/>
          </a:xfrm>
        </p:grpSpPr>
        <p:sp>
          <p:nvSpPr>
            <p:cNvPr id="45" name="任意多边形 44"/>
            <p:cNvSpPr/>
            <p:nvPr/>
          </p:nvSpPr>
          <p:spPr>
            <a:xfrm>
              <a:off x="3369411" y="2971537"/>
              <a:ext cx="1269126" cy="2910756"/>
            </a:xfrm>
            <a:custGeom>
              <a:avLst/>
              <a:gdLst>
                <a:gd name="connsiteX0" fmla="*/ 633600 w 1268557"/>
                <a:gd name="connsiteY0" fmla="*/ 0 h 2292274"/>
                <a:gd name="connsiteX1" fmla="*/ 1267200 w 1268557"/>
                <a:gd name="connsiteY1" fmla="*/ 633600 h 2292274"/>
                <a:gd name="connsiteX2" fmla="*/ 1267200 w 1268557"/>
                <a:gd name="connsiteY2" fmla="*/ 640872 h 2292274"/>
                <a:gd name="connsiteX3" fmla="*/ 1268557 w 1268557"/>
                <a:gd name="connsiteY3" fmla="*/ 640872 h 2292274"/>
                <a:gd name="connsiteX4" fmla="*/ 1268557 w 1268557"/>
                <a:gd name="connsiteY4" fmla="*/ 2292274 h 2292274"/>
                <a:gd name="connsiteX5" fmla="*/ 634279 w 1268557"/>
                <a:gd name="connsiteY5" fmla="*/ 1965396 h 2292274"/>
                <a:gd name="connsiteX6" fmla="*/ 0 w 1268557"/>
                <a:gd name="connsiteY6" fmla="*/ 2292274 h 2292274"/>
                <a:gd name="connsiteX7" fmla="*/ 0 w 1268557"/>
                <a:gd name="connsiteY7" fmla="*/ 640872 h 2292274"/>
                <a:gd name="connsiteX8" fmla="*/ 0 w 1268557"/>
                <a:gd name="connsiteY8" fmla="*/ 633600 h 2292274"/>
                <a:gd name="connsiteX9" fmla="*/ 633600 w 1268557"/>
                <a:gd name="connsiteY9" fmla="*/ 0 h 2292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68557" h="2292274">
                  <a:moveTo>
                    <a:pt x="633600" y="0"/>
                  </a:moveTo>
                  <a:cubicBezTo>
                    <a:pt x="983528" y="0"/>
                    <a:pt x="1267200" y="283672"/>
                    <a:pt x="1267200" y="633600"/>
                  </a:cubicBezTo>
                  <a:lnTo>
                    <a:pt x="1267200" y="640872"/>
                  </a:lnTo>
                  <a:lnTo>
                    <a:pt x="1268557" y="640872"/>
                  </a:lnTo>
                  <a:lnTo>
                    <a:pt x="1268557" y="2292274"/>
                  </a:lnTo>
                  <a:lnTo>
                    <a:pt x="634279" y="1965396"/>
                  </a:lnTo>
                  <a:lnTo>
                    <a:pt x="0" y="2292274"/>
                  </a:lnTo>
                  <a:lnTo>
                    <a:pt x="0" y="640872"/>
                  </a:lnTo>
                  <a:lnTo>
                    <a:pt x="0" y="633600"/>
                  </a:lnTo>
                  <a:cubicBezTo>
                    <a:pt x="0" y="283672"/>
                    <a:pt x="283672" y="0"/>
                    <a:pt x="633600" y="0"/>
                  </a:cubicBez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solidFill>
                    <a:schemeClr val="tx1"/>
                  </a:solidFill>
                </a:rPr>
                <a:t>请在此处输入您的文本</a:t>
              </a:r>
            </a:p>
          </p:txBody>
        </p:sp>
        <p:sp>
          <p:nvSpPr>
            <p:cNvPr id="38" name="椭圆 37"/>
            <p:cNvSpPr/>
            <p:nvPr/>
          </p:nvSpPr>
          <p:spPr>
            <a:xfrm>
              <a:off x="3174282" y="1806600"/>
              <a:ext cx="1659382" cy="1660115"/>
            </a:xfrm>
            <a:prstGeom prst="ellipse">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39" name="椭圆 38"/>
            <p:cNvSpPr/>
            <p:nvPr/>
          </p:nvSpPr>
          <p:spPr>
            <a:xfrm>
              <a:off x="3302781" y="1930394"/>
              <a:ext cx="1423007" cy="1423635"/>
            </a:xfrm>
            <a:prstGeom prst="ellipse">
              <a:avLst/>
            </a:prstGeom>
            <a:gradFill>
              <a:gsLst>
                <a:gs pos="0">
                  <a:srgbClr val="7E5F4A"/>
                </a:gs>
                <a:gs pos="27000">
                  <a:srgbClr val="E7CB98"/>
                </a:gs>
                <a:gs pos="54000">
                  <a:srgbClr val="7E5F4A"/>
                </a:gs>
                <a:gs pos="100000">
                  <a:srgbClr val="E7CB9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solidFill>
                    <a:schemeClr val="tx1"/>
                  </a:solidFill>
                </a:rPr>
                <a:t>小标题</a:t>
              </a:r>
              <a:endParaRPr lang="en-US" altLang="zh-CN" dirty="0">
                <a:solidFill>
                  <a:schemeClr val="tx1"/>
                </a:solidFill>
              </a:endParaRPr>
            </a:p>
          </p:txBody>
        </p:sp>
        <p:sp>
          <p:nvSpPr>
            <p:cNvPr id="40" name="椭圆 22"/>
            <p:cNvSpPr/>
            <p:nvPr/>
          </p:nvSpPr>
          <p:spPr>
            <a:xfrm>
              <a:off x="3363065" y="1952614"/>
              <a:ext cx="1305613" cy="430106"/>
            </a:xfrm>
            <a:custGeom>
              <a:avLst/>
              <a:gdLst/>
              <a:ahLst/>
              <a:cxnLst/>
              <a:rect l="l" t="t" r="r" b="b"/>
              <a:pathLst>
                <a:path w="1403048" h="461949">
                  <a:moveTo>
                    <a:pt x="701524" y="0"/>
                  </a:moveTo>
                  <a:cubicBezTo>
                    <a:pt x="1016136" y="0"/>
                    <a:pt x="1286342" y="190126"/>
                    <a:pt x="1403048" y="461949"/>
                  </a:cubicBezTo>
                  <a:lnTo>
                    <a:pt x="0" y="461949"/>
                  </a:lnTo>
                  <a:cubicBezTo>
                    <a:pt x="116706" y="190126"/>
                    <a:pt x="386912" y="0"/>
                    <a:pt x="701524" y="0"/>
                  </a:cubicBez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02</a:t>
              </a:r>
            </a:p>
          </p:txBody>
        </p:sp>
      </p:grpSp>
      <p:grpSp>
        <p:nvGrpSpPr>
          <p:cNvPr id="4" name="组合 1"/>
          <p:cNvGrpSpPr>
            <a:grpSpLocks/>
          </p:cNvGrpSpPr>
          <p:nvPr/>
        </p:nvGrpSpPr>
        <p:grpSpPr bwMode="auto">
          <a:xfrm>
            <a:off x="6773864" y="1935163"/>
            <a:ext cx="1658937" cy="4076700"/>
            <a:chOff x="4760472" y="1806600"/>
            <a:chExt cx="1659382" cy="4075693"/>
          </a:xfrm>
        </p:grpSpPr>
        <p:sp>
          <p:nvSpPr>
            <p:cNvPr id="49" name="任意多边形 48"/>
            <p:cNvSpPr/>
            <p:nvPr/>
          </p:nvSpPr>
          <p:spPr>
            <a:xfrm>
              <a:off x="4955786" y="2971537"/>
              <a:ext cx="1268753" cy="2910756"/>
            </a:xfrm>
            <a:custGeom>
              <a:avLst/>
              <a:gdLst>
                <a:gd name="connsiteX0" fmla="*/ 633600 w 1268557"/>
                <a:gd name="connsiteY0" fmla="*/ 0 h 2292274"/>
                <a:gd name="connsiteX1" fmla="*/ 1267200 w 1268557"/>
                <a:gd name="connsiteY1" fmla="*/ 633600 h 2292274"/>
                <a:gd name="connsiteX2" fmla="*/ 1267200 w 1268557"/>
                <a:gd name="connsiteY2" fmla="*/ 640872 h 2292274"/>
                <a:gd name="connsiteX3" fmla="*/ 1268557 w 1268557"/>
                <a:gd name="connsiteY3" fmla="*/ 640872 h 2292274"/>
                <a:gd name="connsiteX4" fmla="*/ 1268557 w 1268557"/>
                <a:gd name="connsiteY4" fmla="*/ 2292274 h 2292274"/>
                <a:gd name="connsiteX5" fmla="*/ 634279 w 1268557"/>
                <a:gd name="connsiteY5" fmla="*/ 1965396 h 2292274"/>
                <a:gd name="connsiteX6" fmla="*/ 0 w 1268557"/>
                <a:gd name="connsiteY6" fmla="*/ 2292274 h 2292274"/>
                <a:gd name="connsiteX7" fmla="*/ 0 w 1268557"/>
                <a:gd name="connsiteY7" fmla="*/ 640872 h 2292274"/>
                <a:gd name="connsiteX8" fmla="*/ 0 w 1268557"/>
                <a:gd name="connsiteY8" fmla="*/ 633600 h 2292274"/>
                <a:gd name="connsiteX9" fmla="*/ 633600 w 1268557"/>
                <a:gd name="connsiteY9" fmla="*/ 0 h 2292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68557" h="2292274">
                  <a:moveTo>
                    <a:pt x="633600" y="0"/>
                  </a:moveTo>
                  <a:cubicBezTo>
                    <a:pt x="983528" y="0"/>
                    <a:pt x="1267200" y="283672"/>
                    <a:pt x="1267200" y="633600"/>
                  </a:cubicBezTo>
                  <a:lnTo>
                    <a:pt x="1267200" y="640872"/>
                  </a:lnTo>
                  <a:lnTo>
                    <a:pt x="1268557" y="640872"/>
                  </a:lnTo>
                  <a:lnTo>
                    <a:pt x="1268557" y="2292274"/>
                  </a:lnTo>
                  <a:lnTo>
                    <a:pt x="634279" y="1965396"/>
                  </a:lnTo>
                  <a:lnTo>
                    <a:pt x="0" y="2292274"/>
                  </a:lnTo>
                  <a:lnTo>
                    <a:pt x="0" y="640872"/>
                  </a:lnTo>
                  <a:lnTo>
                    <a:pt x="0" y="633600"/>
                  </a:lnTo>
                  <a:cubicBezTo>
                    <a:pt x="0" y="283672"/>
                    <a:pt x="283672" y="0"/>
                    <a:pt x="633600" y="0"/>
                  </a:cubicBez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solidFill>
                    <a:schemeClr val="tx1"/>
                  </a:solidFill>
                </a:rPr>
                <a:t>请在此处输入您的文本</a:t>
              </a:r>
            </a:p>
          </p:txBody>
        </p:sp>
        <p:sp>
          <p:nvSpPr>
            <p:cNvPr id="42" name="椭圆 41"/>
            <p:cNvSpPr/>
            <p:nvPr/>
          </p:nvSpPr>
          <p:spPr>
            <a:xfrm>
              <a:off x="4760472" y="1806600"/>
              <a:ext cx="1659382" cy="1660115"/>
            </a:xfrm>
            <a:prstGeom prst="ellipse">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43" name="椭圆 42"/>
            <p:cNvSpPr/>
            <p:nvPr/>
          </p:nvSpPr>
          <p:spPr>
            <a:xfrm>
              <a:off x="4889093" y="1930394"/>
              <a:ext cx="1422782" cy="1423635"/>
            </a:xfrm>
            <a:prstGeom prst="ellipse">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solidFill>
                    <a:schemeClr val="tx1"/>
                  </a:solidFill>
                </a:rPr>
                <a:t>小标题</a:t>
              </a:r>
              <a:endParaRPr lang="en-US" altLang="zh-CN" dirty="0">
                <a:solidFill>
                  <a:schemeClr val="tx1"/>
                </a:solidFill>
              </a:endParaRPr>
            </a:p>
          </p:txBody>
        </p:sp>
        <p:sp>
          <p:nvSpPr>
            <p:cNvPr id="44" name="椭圆 22"/>
            <p:cNvSpPr/>
            <p:nvPr/>
          </p:nvSpPr>
          <p:spPr>
            <a:xfrm>
              <a:off x="4949435" y="1952614"/>
              <a:ext cx="1305275" cy="430106"/>
            </a:xfrm>
            <a:custGeom>
              <a:avLst/>
              <a:gdLst/>
              <a:ahLst/>
              <a:cxnLst/>
              <a:rect l="l" t="t" r="r" b="b"/>
              <a:pathLst>
                <a:path w="1403048" h="461949">
                  <a:moveTo>
                    <a:pt x="701524" y="0"/>
                  </a:moveTo>
                  <a:cubicBezTo>
                    <a:pt x="1016136" y="0"/>
                    <a:pt x="1286342" y="190126"/>
                    <a:pt x="1403048" y="461949"/>
                  </a:cubicBezTo>
                  <a:lnTo>
                    <a:pt x="0" y="461949"/>
                  </a:lnTo>
                  <a:cubicBezTo>
                    <a:pt x="116706" y="190126"/>
                    <a:pt x="386912" y="0"/>
                    <a:pt x="701524" y="0"/>
                  </a:cubicBezTo>
                  <a:close/>
                </a:path>
              </a:pathLst>
            </a:custGeom>
            <a:gradFill>
              <a:gsLst>
                <a:gs pos="0">
                  <a:srgbClr val="7E5F4A"/>
                </a:gs>
                <a:gs pos="27000">
                  <a:srgbClr val="E7CB98"/>
                </a:gs>
                <a:gs pos="54000">
                  <a:srgbClr val="7E5F4A"/>
                </a:gs>
                <a:gs pos="100000">
                  <a:srgbClr val="E7CB9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03</a:t>
              </a:r>
            </a:p>
          </p:txBody>
        </p:sp>
      </p:grpSp>
    </p:spTree>
    <p:extLst>
      <p:ext uri="{BB962C8B-B14F-4D97-AF65-F5344CB8AC3E}">
        <p14:creationId xmlns:p14="http://schemas.microsoft.com/office/powerpoint/2010/main" val="3768829129"/>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多边形 16"/>
          <p:cNvSpPr/>
          <p:nvPr/>
        </p:nvSpPr>
        <p:spPr>
          <a:xfrm>
            <a:off x="2290082" y="1738313"/>
            <a:ext cx="4135438" cy="4152900"/>
          </a:xfrm>
          <a:custGeom>
            <a:avLst/>
            <a:gdLst>
              <a:gd name="connsiteX0" fmla="*/ 3089036 w 4134954"/>
              <a:gd name="connsiteY0" fmla="*/ 19 h 4152849"/>
              <a:gd name="connsiteX1" fmla="*/ 3615265 w 4134954"/>
              <a:gd name="connsiteY1" fmla="*/ 318497 h 4152849"/>
              <a:gd name="connsiteX2" fmla="*/ 3367532 w 4134954"/>
              <a:gd name="connsiteY2" fmla="*/ 1131705 h 4152849"/>
              <a:gd name="connsiteX3" fmla="*/ 2936624 w 4134954"/>
              <a:gd name="connsiteY3" fmla="*/ 1183097 h 4152849"/>
              <a:gd name="connsiteX4" fmla="*/ 2121962 w 4134954"/>
              <a:gd name="connsiteY4" fmla="*/ 1375343 h 4152849"/>
              <a:gd name="connsiteX5" fmla="*/ 1711534 w 4134954"/>
              <a:gd name="connsiteY5" fmla="*/ 1673204 h 4152849"/>
              <a:gd name="connsiteX6" fmla="*/ 1673139 w 4134954"/>
              <a:gd name="connsiteY6" fmla="*/ 1714588 h 4152849"/>
              <a:gd name="connsiteX7" fmla="*/ 1723384 w 4134954"/>
              <a:gd name="connsiteY7" fmla="*/ 1734930 h 4152849"/>
              <a:gd name="connsiteX8" fmla="*/ 2269957 w 4134954"/>
              <a:gd name="connsiteY8" fmla="*/ 1825448 h 4152849"/>
              <a:gd name="connsiteX9" fmla="*/ 3086034 w 4134954"/>
              <a:gd name="connsiteY9" fmla="*/ 1618355 h 4152849"/>
              <a:gd name="connsiteX10" fmla="*/ 3203403 w 4134954"/>
              <a:gd name="connsiteY10" fmla="*/ 1516313 h 4152849"/>
              <a:gd name="connsiteX11" fmla="*/ 3207674 w 4134954"/>
              <a:gd name="connsiteY11" fmla="*/ 1511619 h 4152849"/>
              <a:gd name="connsiteX12" fmla="*/ 3211231 w 4134954"/>
              <a:gd name="connsiteY12" fmla="*/ 1511660 h 4152849"/>
              <a:gd name="connsiteX13" fmla="*/ 3540812 w 4134954"/>
              <a:gd name="connsiteY13" fmla="*/ 1417449 h 4152849"/>
              <a:gd name="connsiteX14" fmla="*/ 4134913 w 4134954"/>
              <a:gd name="connsiteY14" fmla="*/ 2025498 h 4152849"/>
              <a:gd name="connsiteX15" fmla="*/ 3526862 w 4134954"/>
              <a:gd name="connsiteY15" fmla="*/ 2619598 h 4152849"/>
              <a:gd name="connsiteX16" fmla="*/ 3124277 w 4134954"/>
              <a:gd name="connsiteY16" fmla="*/ 2457589 h 4152849"/>
              <a:gd name="connsiteX17" fmla="*/ 2317463 w 4134954"/>
              <a:gd name="connsiteY17" fmla="*/ 2234686 h 4152849"/>
              <a:gd name="connsiteX18" fmla="*/ 1707569 w 4134954"/>
              <a:gd name="connsiteY18" fmla="*/ 2334249 h 4152849"/>
              <a:gd name="connsiteX19" fmla="*/ 1682125 w 4134954"/>
              <a:gd name="connsiteY19" fmla="*/ 2345343 h 4152849"/>
              <a:gd name="connsiteX20" fmla="*/ 1710521 w 4134954"/>
              <a:gd name="connsiteY20" fmla="*/ 2382713 h 4152849"/>
              <a:gd name="connsiteX21" fmla="*/ 2134084 w 4134954"/>
              <a:gd name="connsiteY21" fmla="*/ 2739826 h 4152849"/>
              <a:gd name="connsiteX22" fmla="*/ 2941390 w 4134954"/>
              <a:gd name="connsiteY22" fmla="*/ 2978840 h 4152849"/>
              <a:gd name="connsiteX23" fmla="*/ 3094422 w 4134954"/>
              <a:gd name="connsiteY23" fmla="*/ 2951105 h 4152849"/>
              <a:gd name="connsiteX24" fmla="*/ 3100492 w 4134954"/>
              <a:gd name="connsiteY24" fmla="*/ 2949252 h 4152849"/>
              <a:gd name="connsiteX25" fmla="*/ 3103528 w 4134954"/>
              <a:gd name="connsiteY25" fmla="*/ 2951105 h 4152849"/>
              <a:gd name="connsiteX26" fmla="*/ 3434970 w 4134954"/>
              <a:gd name="connsiteY26" fmla="*/ 3038544 h 4152849"/>
              <a:gd name="connsiteX27" fmla="*/ 3634923 w 4134954"/>
              <a:gd name="connsiteY27" fmla="*/ 3864800 h 4152849"/>
              <a:gd name="connsiteX28" fmla="*/ 2808666 w 4134954"/>
              <a:gd name="connsiteY28" fmla="*/ 4064751 h 4152849"/>
              <a:gd name="connsiteX29" fmla="*/ 2545403 w 4134954"/>
              <a:gd name="connsiteY29" fmla="*/ 3719766 h 4152849"/>
              <a:gd name="connsiteX30" fmla="*/ 1965793 w 4134954"/>
              <a:gd name="connsiteY30" fmla="*/ 3115873 h 4152849"/>
              <a:gd name="connsiteX31" fmla="*/ 1187140 w 4134954"/>
              <a:gd name="connsiteY31" fmla="*/ 2874272 h 4152849"/>
              <a:gd name="connsiteX32" fmla="*/ 1102375 w 4134954"/>
              <a:gd name="connsiteY32" fmla="*/ 2882353 h 4152849"/>
              <a:gd name="connsiteX33" fmla="*/ 1096470 w 4134954"/>
              <a:gd name="connsiteY33" fmla="*/ 2886778 h 4152849"/>
              <a:gd name="connsiteX34" fmla="*/ 994951 w 4134954"/>
              <a:gd name="connsiteY34" fmla="*/ 2942378 h 4152849"/>
              <a:gd name="connsiteX35" fmla="*/ 977538 w 4134954"/>
              <a:gd name="connsiteY35" fmla="*/ 2952616 h 4152849"/>
              <a:gd name="connsiteX36" fmla="*/ 46328 w 4134954"/>
              <a:gd name="connsiteY36" fmla="*/ 2911558 h 4152849"/>
              <a:gd name="connsiteX37" fmla="*/ 1 w 4134954"/>
              <a:gd name="connsiteY37" fmla="*/ 2878176 h 4152849"/>
              <a:gd name="connsiteX38" fmla="*/ 0 w 4134954"/>
              <a:gd name="connsiteY38" fmla="*/ 1926001 h 4152849"/>
              <a:gd name="connsiteX39" fmla="*/ 1 w 4134954"/>
              <a:gd name="connsiteY39" fmla="*/ 1926000 h 4152849"/>
              <a:gd name="connsiteX40" fmla="*/ 1 w 4134954"/>
              <a:gd name="connsiteY40" fmla="*/ 1257695 h 4152849"/>
              <a:gd name="connsiteX41" fmla="*/ 61658 w 4134954"/>
              <a:gd name="connsiteY41" fmla="*/ 1219491 h 4152849"/>
              <a:gd name="connsiteX42" fmla="*/ 503519 w 4134954"/>
              <a:gd name="connsiteY42" fmla="*/ 1105956 h 4152849"/>
              <a:gd name="connsiteX43" fmla="*/ 569031 w 4134954"/>
              <a:gd name="connsiteY43" fmla="*/ 1109032 h 4152849"/>
              <a:gd name="connsiteX44" fmla="*/ 585555 w 4134954"/>
              <a:gd name="connsiteY44" fmla="*/ 1107907 h 4152849"/>
              <a:gd name="connsiteX45" fmla="*/ 1027609 w 4134954"/>
              <a:gd name="connsiteY45" fmla="*/ 1220683 h 4152849"/>
              <a:gd name="connsiteX46" fmla="*/ 1039650 w 4134954"/>
              <a:gd name="connsiteY46" fmla="*/ 1228036 h 4152849"/>
              <a:gd name="connsiteX47" fmla="*/ 1128582 w 4134954"/>
              <a:gd name="connsiteY47" fmla="*/ 1237940 h 4152849"/>
              <a:gd name="connsiteX48" fmla="*/ 1883635 w 4134954"/>
              <a:gd name="connsiteY48" fmla="*/ 1039286 h 4152849"/>
              <a:gd name="connsiteX49" fmla="*/ 2499782 w 4134954"/>
              <a:gd name="connsiteY49" fmla="*/ 465499 h 4152849"/>
              <a:gd name="connsiteX50" fmla="*/ 2553672 w 4134954"/>
              <a:gd name="connsiteY50" fmla="*/ 319609 h 4152849"/>
              <a:gd name="connsiteX51" fmla="*/ 2555163 w 4134954"/>
              <a:gd name="connsiteY51" fmla="*/ 313440 h 4152849"/>
              <a:gd name="connsiteX52" fmla="*/ 2558302 w 4134954"/>
              <a:gd name="connsiteY52" fmla="*/ 311766 h 4152849"/>
              <a:gd name="connsiteX53" fmla="*/ 2802058 w 4134954"/>
              <a:gd name="connsiteY53" fmla="*/ 70763 h 4152849"/>
              <a:gd name="connsiteX54" fmla="*/ 3089036 w 4134954"/>
              <a:gd name="connsiteY54" fmla="*/ 19 h 4152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134954" h="4152849">
                <a:moveTo>
                  <a:pt x="3089036" y="19"/>
                </a:moveTo>
                <a:cubicBezTo>
                  <a:pt x="3302275" y="1712"/>
                  <a:pt x="3507912" y="117078"/>
                  <a:pt x="3615265" y="318497"/>
                </a:cubicBezTo>
                <a:cubicBezTo>
                  <a:pt x="3771417" y="611467"/>
                  <a:pt x="3660503" y="975553"/>
                  <a:pt x="3367532" y="1131705"/>
                </a:cubicBezTo>
                <a:cubicBezTo>
                  <a:pt x="3229889" y="1205067"/>
                  <a:pt x="3076552" y="1219481"/>
                  <a:pt x="2936624" y="1183097"/>
                </a:cubicBezTo>
                <a:cubicBezTo>
                  <a:pt x="2713131" y="1154646"/>
                  <a:pt x="2414345" y="1219506"/>
                  <a:pt x="2121962" y="1375343"/>
                </a:cubicBezTo>
                <a:cubicBezTo>
                  <a:pt x="1960645" y="1461323"/>
                  <a:pt x="1821233" y="1564362"/>
                  <a:pt x="1711534" y="1673204"/>
                </a:cubicBezTo>
                <a:lnTo>
                  <a:pt x="1673139" y="1714588"/>
                </a:lnTo>
                <a:lnTo>
                  <a:pt x="1723384" y="1734930"/>
                </a:lnTo>
                <a:cubicBezTo>
                  <a:pt x="1880619" y="1790042"/>
                  <a:pt x="2068224" y="1823107"/>
                  <a:pt x="2269957" y="1825448"/>
                </a:cubicBezTo>
                <a:cubicBezTo>
                  <a:pt x="2603814" y="1829322"/>
                  <a:pt x="2900939" y="1748173"/>
                  <a:pt x="3086034" y="1618355"/>
                </a:cubicBezTo>
                <a:cubicBezTo>
                  <a:pt x="3120263" y="1579223"/>
                  <a:pt x="3159863" y="1545006"/>
                  <a:pt x="3203403" y="1516313"/>
                </a:cubicBezTo>
                <a:lnTo>
                  <a:pt x="3207674" y="1511619"/>
                </a:lnTo>
                <a:lnTo>
                  <a:pt x="3211231" y="1511660"/>
                </a:lnTo>
                <a:cubicBezTo>
                  <a:pt x="3306202" y="1450657"/>
                  <a:pt x="3419519" y="1416041"/>
                  <a:pt x="3540812" y="1417449"/>
                </a:cubicBezTo>
                <a:cubicBezTo>
                  <a:pt x="3872776" y="1421301"/>
                  <a:pt x="4138765" y="1693533"/>
                  <a:pt x="4134913" y="2025498"/>
                </a:cubicBezTo>
                <a:cubicBezTo>
                  <a:pt x="4131061" y="2357462"/>
                  <a:pt x="3858827" y="2623450"/>
                  <a:pt x="3526862" y="2619598"/>
                </a:cubicBezTo>
                <a:cubicBezTo>
                  <a:pt x="3370902" y="2617788"/>
                  <a:pt x="3229503" y="2556741"/>
                  <a:pt x="3124277" y="2457589"/>
                </a:cubicBezTo>
                <a:cubicBezTo>
                  <a:pt x="2941955" y="2325237"/>
                  <a:pt x="2648762" y="2238531"/>
                  <a:pt x="2317463" y="2234686"/>
                </a:cubicBezTo>
                <a:cubicBezTo>
                  <a:pt x="2088980" y="2232035"/>
                  <a:pt x="1877701" y="2269206"/>
                  <a:pt x="1707569" y="2334249"/>
                </a:cubicBezTo>
                <a:lnTo>
                  <a:pt x="1682125" y="2345343"/>
                </a:lnTo>
                <a:lnTo>
                  <a:pt x="1710521" y="2382713"/>
                </a:lnTo>
                <a:cubicBezTo>
                  <a:pt x="1817513" y="2510436"/>
                  <a:pt x="1961876" y="2634726"/>
                  <a:pt x="2134084" y="2739826"/>
                </a:cubicBezTo>
                <a:cubicBezTo>
                  <a:pt x="2419079" y="2913761"/>
                  <a:pt x="2715948" y="2995842"/>
                  <a:pt x="2941390" y="2978840"/>
                </a:cubicBezTo>
                <a:cubicBezTo>
                  <a:pt x="2990809" y="2962696"/>
                  <a:pt x="3042333" y="2953519"/>
                  <a:pt x="3094422" y="2951105"/>
                </a:cubicBezTo>
                <a:lnTo>
                  <a:pt x="3100492" y="2949252"/>
                </a:lnTo>
                <a:lnTo>
                  <a:pt x="3103528" y="2951105"/>
                </a:lnTo>
                <a:cubicBezTo>
                  <a:pt x="3216336" y="2947200"/>
                  <a:pt x="3331429" y="2975352"/>
                  <a:pt x="3434970" y="3038544"/>
                </a:cubicBezTo>
                <a:cubicBezTo>
                  <a:pt x="3718349" y="3211493"/>
                  <a:pt x="3807872" y="3581420"/>
                  <a:pt x="3634923" y="3864800"/>
                </a:cubicBezTo>
                <a:cubicBezTo>
                  <a:pt x="3461973" y="4148179"/>
                  <a:pt x="3092046" y="4237700"/>
                  <a:pt x="2808666" y="4064751"/>
                </a:cubicBezTo>
                <a:cubicBezTo>
                  <a:pt x="2675531" y="3983497"/>
                  <a:pt x="2585185" y="3858766"/>
                  <a:pt x="2545403" y="3719766"/>
                </a:cubicBezTo>
                <a:cubicBezTo>
                  <a:pt x="2456318" y="3512832"/>
                  <a:pt x="2248604" y="3288475"/>
                  <a:pt x="1965793" y="3115873"/>
                </a:cubicBezTo>
                <a:cubicBezTo>
                  <a:pt x="1692733" y="2949223"/>
                  <a:pt x="1408771" y="2866892"/>
                  <a:pt x="1187140" y="2874272"/>
                </a:cubicBezTo>
                <a:lnTo>
                  <a:pt x="1102375" y="2882353"/>
                </a:lnTo>
                <a:lnTo>
                  <a:pt x="1096470" y="2886778"/>
                </a:lnTo>
                <a:lnTo>
                  <a:pt x="994951" y="2942378"/>
                </a:lnTo>
                <a:lnTo>
                  <a:pt x="977538" y="2952616"/>
                </a:lnTo>
                <a:cubicBezTo>
                  <a:pt x="690820" y="3094618"/>
                  <a:pt x="339714" y="3090613"/>
                  <a:pt x="46328" y="2911558"/>
                </a:cubicBezTo>
                <a:lnTo>
                  <a:pt x="1" y="2878176"/>
                </a:lnTo>
                <a:lnTo>
                  <a:pt x="0" y="1926001"/>
                </a:lnTo>
                <a:lnTo>
                  <a:pt x="1" y="1926000"/>
                </a:lnTo>
                <a:lnTo>
                  <a:pt x="1" y="1257695"/>
                </a:lnTo>
                <a:cubicBezTo>
                  <a:pt x="19193" y="1243150"/>
                  <a:pt x="40119" y="1230971"/>
                  <a:pt x="61658" y="1219491"/>
                </a:cubicBezTo>
                <a:cubicBezTo>
                  <a:pt x="202725" y="1144303"/>
                  <a:pt x="354052" y="1107642"/>
                  <a:pt x="503519" y="1105956"/>
                </a:cubicBezTo>
                <a:lnTo>
                  <a:pt x="569031" y="1109032"/>
                </a:lnTo>
                <a:lnTo>
                  <a:pt x="585555" y="1107907"/>
                </a:lnTo>
                <a:cubicBezTo>
                  <a:pt x="745397" y="1109762"/>
                  <a:pt x="895722" y="1150334"/>
                  <a:pt x="1027609" y="1220683"/>
                </a:cubicBezTo>
                <a:lnTo>
                  <a:pt x="1039650" y="1228036"/>
                </a:lnTo>
                <a:lnTo>
                  <a:pt x="1128582" y="1237940"/>
                </a:lnTo>
                <a:cubicBezTo>
                  <a:pt x="1344181" y="1248064"/>
                  <a:pt x="1616580" y="1181625"/>
                  <a:pt x="1883635" y="1039286"/>
                </a:cubicBezTo>
                <a:cubicBezTo>
                  <a:pt x="2178277" y="882244"/>
                  <a:pt x="2399846" y="668293"/>
                  <a:pt x="2499782" y="465499"/>
                </a:cubicBezTo>
                <a:cubicBezTo>
                  <a:pt x="2510996" y="414732"/>
                  <a:pt x="2529280" y="365696"/>
                  <a:pt x="2553672" y="319609"/>
                </a:cubicBezTo>
                <a:lnTo>
                  <a:pt x="2555163" y="313440"/>
                </a:lnTo>
                <a:lnTo>
                  <a:pt x="2558302" y="311766"/>
                </a:lnTo>
                <a:cubicBezTo>
                  <a:pt x="2612273" y="212630"/>
                  <a:pt x="2695012" y="127817"/>
                  <a:pt x="2802058" y="70763"/>
                </a:cubicBezTo>
                <a:cubicBezTo>
                  <a:pt x="2893611" y="21965"/>
                  <a:pt x="2992110" y="-751"/>
                  <a:pt x="3089036" y="19"/>
                </a:cubicBez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3" name="椭圆 22"/>
          <p:cNvSpPr/>
          <p:nvPr/>
        </p:nvSpPr>
        <p:spPr>
          <a:xfrm flipH="1">
            <a:off x="4891996" y="1843089"/>
            <a:ext cx="987425" cy="987425"/>
          </a:xfrm>
          <a:prstGeom prst="ellipse">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solidFill>
                  <a:schemeClr val="lt1"/>
                </a:solidFill>
              </a:rPr>
              <a:t>01</a:t>
            </a:r>
            <a:endParaRPr lang="zh-CN" altLang="en-US" dirty="0">
              <a:solidFill>
                <a:schemeClr val="lt1"/>
              </a:solidFill>
            </a:endParaRPr>
          </a:p>
        </p:txBody>
      </p:sp>
      <p:sp>
        <p:nvSpPr>
          <p:cNvPr id="25" name="椭圆 24"/>
          <p:cNvSpPr/>
          <p:nvPr/>
        </p:nvSpPr>
        <p:spPr>
          <a:xfrm flipH="1">
            <a:off x="4909458" y="4791076"/>
            <a:ext cx="987425" cy="987425"/>
          </a:xfrm>
          <a:prstGeom prst="ellipse">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solidFill>
                  <a:schemeClr val="lt1"/>
                </a:solidFill>
              </a:rPr>
              <a:t>03</a:t>
            </a:r>
            <a:endParaRPr lang="zh-CN" altLang="en-US" dirty="0">
              <a:solidFill>
                <a:schemeClr val="lt1"/>
              </a:solidFill>
            </a:endParaRPr>
          </a:p>
        </p:txBody>
      </p:sp>
      <p:sp>
        <p:nvSpPr>
          <p:cNvPr id="27" name="椭圆 26"/>
          <p:cNvSpPr/>
          <p:nvPr/>
        </p:nvSpPr>
        <p:spPr>
          <a:xfrm flipH="1">
            <a:off x="5333321" y="3260726"/>
            <a:ext cx="987425" cy="987425"/>
          </a:xfrm>
          <a:prstGeom prst="ellipse">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solidFill>
                  <a:schemeClr val="lt1"/>
                </a:solidFill>
              </a:rPr>
              <a:t>02</a:t>
            </a:r>
            <a:endParaRPr lang="zh-CN" altLang="en-US" dirty="0">
              <a:solidFill>
                <a:schemeClr val="lt1"/>
              </a:solidFill>
            </a:endParaRPr>
          </a:p>
        </p:txBody>
      </p:sp>
      <p:sp>
        <p:nvSpPr>
          <p:cNvPr id="34" name="KSO_GT1.2"/>
          <p:cNvSpPr txBox="1"/>
          <p:nvPr/>
        </p:nvSpPr>
        <p:spPr>
          <a:xfrm>
            <a:off x="6511246" y="3268663"/>
            <a:ext cx="2879725" cy="1022350"/>
          </a:xfrm>
          <a:prstGeom prst="rect">
            <a:avLst/>
          </a:prstGeom>
          <a:noFill/>
        </p:spPr>
        <p:txBody>
          <a:bodyPr lIns="72000" tIns="0" rIns="72000" bIns="0" anchor="ctr"/>
          <a:lstStyle/>
          <a:p>
            <a:pPr>
              <a:lnSpc>
                <a:spcPct val="130000"/>
              </a:lnSpc>
              <a:defRPr/>
            </a:pPr>
            <a:r>
              <a:rPr lang="zh-CN" altLang="en-US" sz="1400" kern="0" dirty="0">
                <a:solidFill>
                  <a:srgbClr val="E7CB98"/>
                </a:solidFill>
                <a:latin typeface="华文细黑" panose="02010600040101010101" pitchFamily="2" charset="-122"/>
                <a:ea typeface="华文细黑" panose="02010600040101010101" pitchFamily="2" charset="-122"/>
                <a:cs typeface="Arial" pitchFamily="34" charset="0"/>
              </a:rPr>
              <a:t>销售人员的工作主要是留住老客户、发展新客户、促成交易、合同履约、收集和传递市场信息。</a:t>
            </a:r>
          </a:p>
        </p:txBody>
      </p:sp>
      <p:sp>
        <p:nvSpPr>
          <p:cNvPr id="40" name="KSO_GT1.1"/>
          <p:cNvSpPr txBox="1"/>
          <p:nvPr/>
        </p:nvSpPr>
        <p:spPr>
          <a:xfrm>
            <a:off x="6074683" y="1800225"/>
            <a:ext cx="2879725" cy="1022350"/>
          </a:xfrm>
          <a:prstGeom prst="rect">
            <a:avLst/>
          </a:prstGeom>
          <a:noFill/>
        </p:spPr>
        <p:txBody>
          <a:bodyPr lIns="72000" tIns="0" rIns="72000" bIns="0" anchor="ctr"/>
          <a:lstStyle/>
          <a:p>
            <a:pPr>
              <a:lnSpc>
                <a:spcPct val="130000"/>
              </a:lnSpc>
              <a:defRPr/>
            </a:pPr>
            <a:r>
              <a:rPr lang="zh-CN" altLang="en-US" sz="1400" kern="0" dirty="0">
                <a:solidFill>
                  <a:srgbClr val="E7CB98"/>
                </a:solidFill>
                <a:latin typeface="华文细黑" panose="02010600040101010101" pitchFamily="2" charset="-122"/>
                <a:ea typeface="华文细黑" panose="02010600040101010101" pitchFamily="2" charset="-122"/>
                <a:cs typeface="Arial" pitchFamily="34" charset="0"/>
              </a:rPr>
              <a:t>销售人员的聘用、考勤和离职按相关法律法规和集团规章制度执行。</a:t>
            </a:r>
          </a:p>
        </p:txBody>
      </p:sp>
      <p:sp>
        <p:nvSpPr>
          <p:cNvPr id="41" name="KSO_GT1.3"/>
          <p:cNvSpPr txBox="1"/>
          <p:nvPr/>
        </p:nvSpPr>
        <p:spPr>
          <a:xfrm>
            <a:off x="6092146" y="4826000"/>
            <a:ext cx="2879725" cy="1022350"/>
          </a:xfrm>
          <a:prstGeom prst="rect">
            <a:avLst/>
          </a:prstGeom>
          <a:noFill/>
        </p:spPr>
        <p:txBody>
          <a:bodyPr lIns="72000" tIns="0" rIns="72000" bIns="0" anchor="ctr"/>
          <a:lstStyle/>
          <a:p>
            <a:pPr>
              <a:lnSpc>
                <a:spcPct val="130000"/>
              </a:lnSpc>
              <a:defRPr/>
            </a:pPr>
            <a:r>
              <a:rPr lang="zh-CN" altLang="en-US" sz="1400" kern="0" dirty="0">
                <a:solidFill>
                  <a:srgbClr val="E7CB98"/>
                </a:solidFill>
                <a:latin typeface="华文细黑" panose="02010600040101010101" pitchFamily="2" charset="-122"/>
                <a:ea typeface="华文细黑" panose="02010600040101010101" pitchFamily="2" charset="-122"/>
                <a:cs typeface="Arial" pitchFamily="34" charset="0"/>
              </a:rPr>
              <a:t>销售人员应保守商业秘密，更不得诱劝客户将集团业务转移或外流。</a:t>
            </a:r>
          </a:p>
        </p:txBody>
      </p:sp>
      <p:sp>
        <p:nvSpPr>
          <p:cNvPr id="37" name="任意多边形 36"/>
          <p:cNvSpPr/>
          <p:nvPr/>
        </p:nvSpPr>
        <p:spPr>
          <a:xfrm>
            <a:off x="2293257" y="2932114"/>
            <a:ext cx="1411288" cy="1760537"/>
          </a:xfrm>
          <a:custGeom>
            <a:avLst/>
            <a:gdLst>
              <a:gd name="connsiteX0" fmla="*/ 586959 w 1529609"/>
              <a:gd name="connsiteY0" fmla="*/ 65 h 1907431"/>
              <a:gd name="connsiteX1" fmla="*/ 1529544 w 1529609"/>
              <a:gd name="connsiteY1" fmla="*/ 964782 h 1907431"/>
              <a:gd name="connsiteX2" fmla="*/ 564827 w 1529609"/>
              <a:gd name="connsiteY2" fmla="*/ 1907366 h 1907431"/>
              <a:gd name="connsiteX3" fmla="*/ 0 w 1529609"/>
              <a:gd name="connsiteY3" fmla="*/ 1712632 h 1907431"/>
              <a:gd name="connsiteX4" fmla="*/ 0 w 1529609"/>
              <a:gd name="connsiteY4" fmla="*/ 194607 h 1907431"/>
              <a:gd name="connsiteX5" fmla="*/ 586959 w 1529609"/>
              <a:gd name="connsiteY5" fmla="*/ 65 h 1907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9609" h="1907431">
                <a:moveTo>
                  <a:pt x="586959" y="65"/>
                </a:moveTo>
                <a:cubicBezTo>
                  <a:pt x="1113646" y="6177"/>
                  <a:pt x="1535656" y="438095"/>
                  <a:pt x="1529544" y="964782"/>
                </a:cubicBezTo>
                <a:cubicBezTo>
                  <a:pt x="1523433" y="1491469"/>
                  <a:pt x="1091515" y="1913478"/>
                  <a:pt x="564827" y="1907366"/>
                </a:cubicBezTo>
                <a:cubicBezTo>
                  <a:pt x="352169" y="1904899"/>
                  <a:pt x="156577" y="1833014"/>
                  <a:pt x="0" y="1712632"/>
                </a:cubicBezTo>
                <a:lnTo>
                  <a:pt x="0" y="194607"/>
                </a:lnTo>
                <a:cubicBezTo>
                  <a:pt x="162454" y="70026"/>
                  <a:pt x="366397" y="-2494"/>
                  <a:pt x="586959" y="65"/>
                </a:cubicBez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t>点击此处输入文本</a:t>
            </a:r>
          </a:p>
        </p:txBody>
      </p:sp>
    </p:spTree>
    <p:extLst>
      <p:ext uri="{BB962C8B-B14F-4D97-AF65-F5344CB8AC3E}">
        <p14:creationId xmlns:p14="http://schemas.microsoft.com/office/powerpoint/2010/main" val="442158552"/>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ppt_x"/>
                                          </p:val>
                                        </p:tav>
                                        <p:tav tm="100000">
                                          <p:val>
                                            <p:strVal val="#ppt_x"/>
                                          </p:val>
                                        </p:tav>
                                      </p:tavLst>
                                    </p:anim>
                                    <p:anim calcmode="lin" valueType="num">
                                      <p:cBhvr additive="base">
                                        <p:cTn id="12"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barn(inVertical)">
                                      <p:cBhvr>
                                        <p:cTn id="17" dur="500"/>
                                        <p:tgtEl>
                                          <p:spTgt spid="27"/>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barn(inVertical)">
                                      <p:cBhvr>
                                        <p:cTn id="20" dur="500"/>
                                        <p:tgtEl>
                                          <p:spTgt spid="34"/>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p:cTn id="25" dur="1000" fill="hold"/>
                                        <p:tgtEl>
                                          <p:spTgt spid="25"/>
                                        </p:tgtEl>
                                        <p:attrNameLst>
                                          <p:attrName>ppt_w</p:attrName>
                                        </p:attrNameLst>
                                      </p:cBhvr>
                                      <p:tavLst>
                                        <p:tav tm="0">
                                          <p:val>
                                            <p:fltVal val="0"/>
                                          </p:val>
                                        </p:tav>
                                        <p:tav tm="100000">
                                          <p:val>
                                            <p:strVal val="#ppt_w"/>
                                          </p:val>
                                        </p:tav>
                                      </p:tavLst>
                                    </p:anim>
                                    <p:anim calcmode="lin" valueType="num">
                                      <p:cBhvr>
                                        <p:cTn id="26" dur="1000" fill="hold"/>
                                        <p:tgtEl>
                                          <p:spTgt spid="25"/>
                                        </p:tgtEl>
                                        <p:attrNameLst>
                                          <p:attrName>ppt_h</p:attrName>
                                        </p:attrNameLst>
                                      </p:cBhvr>
                                      <p:tavLst>
                                        <p:tav tm="0">
                                          <p:val>
                                            <p:fltVal val="0"/>
                                          </p:val>
                                        </p:tav>
                                        <p:tav tm="100000">
                                          <p:val>
                                            <p:strVal val="#ppt_h"/>
                                          </p:val>
                                        </p:tav>
                                      </p:tavLst>
                                    </p:anim>
                                    <p:anim calcmode="lin" valueType="num">
                                      <p:cBhvr>
                                        <p:cTn id="27" dur="1000" fill="hold"/>
                                        <p:tgtEl>
                                          <p:spTgt spid="25"/>
                                        </p:tgtEl>
                                        <p:attrNameLst>
                                          <p:attrName>style.rotation</p:attrName>
                                        </p:attrNameLst>
                                      </p:cBhvr>
                                      <p:tavLst>
                                        <p:tav tm="0">
                                          <p:val>
                                            <p:fltVal val="90"/>
                                          </p:val>
                                        </p:tav>
                                        <p:tav tm="100000">
                                          <p:val>
                                            <p:fltVal val="0"/>
                                          </p:val>
                                        </p:tav>
                                      </p:tavLst>
                                    </p:anim>
                                    <p:animEffect transition="in" filter="fade">
                                      <p:cBhvr>
                                        <p:cTn id="28" dur="1000"/>
                                        <p:tgtEl>
                                          <p:spTgt spid="25"/>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41"/>
                                        </p:tgtEl>
                                        <p:attrNameLst>
                                          <p:attrName>style.visibility</p:attrName>
                                        </p:attrNameLst>
                                      </p:cBhvr>
                                      <p:to>
                                        <p:strVal val="visible"/>
                                      </p:to>
                                    </p:set>
                                    <p:anim calcmode="lin" valueType="num">
                                      <p:cBhvr>
                                        <p:cTn id="31" dur="1000" fill="hold"/>
                                        <p:tgtEl>
                                          <p:spTgt spid="41"/>
                                        </p:tgtEl>
                                        <p:attrNameLst>
                                          <p:attrName>ppt_w</p:attrName>
                                        </p:attrNameLst>
                                      </p:cBhvr>
                                      <p:tavLst>
                                        <p:tav tm="0">
                                          <p:val>
                                            <p:fltVal val="0"/>
                                          </p:val>
                                        </p:tav>
                                        <p:tav tm="100000">
                                          <p:val>
                                            <p:strVal val="#ppt_w"/>
                                          </p:val>
                                        </p:tav>
                                      </p:tavLst>
                                    </p:anim>
                                    <p:anim calcmode="lin" valueType="num">
                                      <p:cBhvr>
                                        <p:cTn id="32" dur="1000" fill="hold"/>
                                        <p:tgtEl>
                                          <p:spTgt spid="41"/>
                                        </p:tgtEl>
                                        <p:attrNameLst>
                                          <p:attrName>ppt_h</p:attrName>
                                        </p:attrNameLst>
                                      </p:cBhvr>
                                      <p:tavLst>
                                        <p:tav tm="0">
                                          <p:val>
                                            <p:fltVal val="0"/>
                                          </p:val>
                                        </p:tav>
                                        <p:tav tm="100000">
                                          <p:val>
                                            <p:strVal val="#ppt_h"/>
                                          </p:val>
                                        </p:tav>
                                      </p:tavLst>
                                    </p:anim>
                                    <p:anim calcmode="lin" valueType="num">
                                      <p:cBhvr>
                                        <p:cTn id="33" dur="1000" fill="hold"/>
                                        <p:tgtEl>
                                          <p:spTgt spid="41"/>
                                        </p:tgtEl>
                                        <p:attrNameLst>
                                          <p:attrName>style.rotation</p:attrName>
                                        </p:attrNameLst>
                                      </p:cBhvr>
                                      <p:tavLst>
                                        <p:tav tm="0">
                                          <p:val>
                                            <p:fltVal val="90"/>
                                          </p:val>
                                        </p:tav>
                                        <p:tav tm="100000">
                                          <p:val>
                                            <p:fltVal val="0"/>
                                          </p:val>
                                        </p:tav>
                                      </p:tavLst>
                                    </p:anim>
                                    <p:animEffect transition="in" filter="fade">
                                      <p:cBhvr>
                                        <p:cTn id="34"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5" grpId="0" animBg="1"/>
      <p:bldP spid="27" grpId="0" animBg="1"/>
      <p:bldP spid="34" grpId="0"/>
      <p:bldP spid="40" grpId="0"/>
      <p:bldP spid="4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形状 4"/>
          <p:cNvSpPr/>
          <p:nvPr/>
        </p:nvSpPr>
        <p:spPr>
          <a:xfrm rot="17243473" flipV="1">
            <a:off x="4873626" y="4329114"/>
            <a:ext cx="1666875" cy="1203325"/>
          </a:xfrm>
          <a:prstGeom prst="swooshArrow">
            <a:avLst>
              <a:gd name="adj1" fmla="val 18690"/>
              <a:gd name="adj2" fmla="val 29712"/>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extBox 14"/>
          <p:cNvSpPr txBox="1"/>
          <p:nvPr/>
        </p:nvSpPr>
        <p:spPr>
          <a:xfrm>
            <a:off x="2722563" y="4251326"/>
            <a:ext cx="2413000" cy="1293813"/>
          </a:xfrm>
          <a:prstGeom prst="rect">
            <a:avLst/>
          </a:prstGeom>
          <a:noFill/>
        </p:spPr>
        <p:txBody>
          <a:bodyPr anchor="b"/>
          <a:lstStyle/>
          <a:p>
            <a:pPr algn="just">
              <a:lnSpc>
                <a:spcPct val="130000"/>
              </a:lnSpc>
              <a:defRPr/>
            </a:pPr>
            <a:r>
              <a:rPr lang="zh-CN" altLang="en-US" sz="1300" kern="0" dirty="0">
                <a:solidFill>
                  <a:srgbClr val="E7CB98"/>
                </a:solidFill>
                <a:latin typeface="幼圆" panose="02010509060101010101" pitchFamily="49" charset="-122"/>
                <a:ea typeface="幼圆" panose="02010509060101010101" pitchFamily="49" charset="-122"/>
              </a:rPr>
              <a:t>点击此处输入文本内容点击此处输入文本内容点击此处输入文本内容点击此处输入文本内容</a:t>
            </a:r>
          </a:p>
        </p:txBody>
      </p:sp>
      <p:sp>
        <p:nvSpPr>
          <p:cNvPr id="18" name="TextBox 17"/>
          <p:cNvSpPr txBox="1"/>
          <p:nvPr/>
        </p:nvSpPr>
        <p:spPr>
          <a:xfrm>
            <a:off x="5568950" y="1962151"/>
            <a:ext cx="2374900" cy="1293813"/>
          </a:xfrm>
          <a:prstGeom prst="rect">
            <a:avLst/>
          </a:prstGeom>
          <a:noFill/>
        </p:spPr>
        <p:txBody>
          <a:bodyPr/>
          <a:lstStyle/>
          <a:p>
            <a:pPr algn="just">
              <a:lnSpc>
                <a:spcPct val="130000"/>
              </a:lnSpc>
              <a:defRPr/>
            </a:pPr>
            <a:r>
              <a:rPr lang="zh-CN" altLang="en-US" sz="1300" kern="0" dirty="0">
                <a:solidFill>
                  <a:srgbClr val="E7CB98"/>
                </a:solidFill>
                <a:latin typeface="幼圆" panose="02010509060101010101" pitchFamily="49" charset="-122"/>
                <a:ea typeface="幼圆" panose="02010509060101010101" pitchFamily="49" charset="-122"/>
              </a:rPr>
              <a:t>点击此处输入文本内容点击此处输入文本内容点击此处输入文本内容点击此处输入文本内容</a:t>
            </a:r>
          </a:p>
          <a:p>
            <a:pPr algn="just">
              <a:lnSpc>
                <a:spcPct val="130000"/>
              </a:lnSpc>
              <a:defRPr/>
            </a:pPr>
            <a:endParaRPr lang="zh-CN" altLang="en-US" sz="1300" kern="0" dirty="0">
              <a:solidFill>
                <a:srgbClr val="E7CB98"/>
              </a:solidFill>
              <a:latin typeface="幼圆" panose="02010509060101010101" pitchFamily="49" charset="-122"/>
              <a:ea typeface="幼圆" panose="02010509060101010101" pitchFamily="49" charset="-122"/>
            </a:endParaRPr>
          </a:p>
          <a:p>
            <a:pPr algn="just">
              <a:lnSpc>
                <a:spcPct val="130000"/>
              </a:lnSpc>
              <a:defRPr/>
            </a:pPr>
            <a:endParaRPr lang="zh-CN" altLang="en-US" sz="1300" kern="0" dirty="0">
              <a:solidFill>
                <a:srgbClr val="E7CB98"/>
              </a:solidFill>
              <a:latin typeface="幼圆" panose="02010509060101010101" pitchFamily="49" charset="-122"/>
              <a:ea typeface="幼圆" panose="02010509060101010101" pitchFamily="49" charset="-122"/>
            </a:endParaRPr>
          </a:p>
        </p:txBody>
      </p:sp>
      <p:sp>
        <p:nvSpPr>
          <p:cNvPr id="21" name="TextBox 20"/>
          <p:cNvSpPr txBox="1"/>
          <p:nvPr/>
        </p:nvSpPr>
        <p:spPr>
          <a:xfrm>
            <a:off x="6999289" y="4340225"/>
            <a:ext cx="2376487" cy="1295400"/>
          </a:xfrm>
          <a:prstGeom prst="rect">
            <a:avLst/>
          </a:prstGeom>
          <a:noFill/>
        </p:spPr>
        <p:txBody>
          <a:bodyPr anchor="ctr"/>
          <a:lstStyle/>
          <a:p>
            <a:pPr algn="just">
              <a:lnSpc>
                <a:spcPct val="130000"/>
              </a:lnSpc>
              <a:defRPr/>
            </a:pPr>
            <a:r>
              <a:rPr lang="zh-CN" altLang="en-US" sz="1300" kern="0" dirty="0">
                <a:solidFill>
                  <a:srgbClr val="E7CB98"/>
                </a:solidFill>
                <a:latin typeface="幼圆" panose="02010509060101010101" pitchFamily="49" charset="-122"/>
                <a:ea typeface="幼圆" panose="02010509060101010101" pitchFamily="49" charset="-122"/>
              </a:rPr>
              <a:t>点击此处输入文本内容点击此处输入文本内容点击此处输入文本内容点击此处输入文本内容</a:t>
            </a:r>
          </a:p>
        </p:txBody>
      </p:sp>
      <p:sp>
        <p:nvSpPr>
          <p:cNvPr id="25" name="形状 24"/>
          <p:cNvSpPr/>
          <p:nvPr/>
        </p:nvSpPr>
        <p:spPr>
          <a:xfrm rot="10020000" flipV="1">
            <a:off x="6396038" y="3230564"/>
            <a:ext cx="1668462" cy="1203325"/>
          </a:xfrm>
          <a:prstGeom prst="swooshArrow">
            <a:avLst>
              <a:gd name="adj1" fmla="val 18690"/>
              <a:gd name="adj2" fmla="val 29712"/>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形状 26"/>
          <p:cNvSpPr/>
          <p:nvPr/>
        </p:nvSpPr>
        <p:spPr>
          <a:xfrm rot="2820000" flipV="1">
            <a:off x="4664076" y="2446338"/>
            <a:ext cx="1668462" cy="1204913"/>
          </a:xfrm>
          <a:prstGeom prst="swooshArrow">
            <a:avLst>
              <a:gd name="adj1" fmla="val 18690"/>
              <a:gd name="adj2" fmla="val 29712"/>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椭圆 5"/>
          <p:cNvSpPr/>
          <p:nvPr/>
        </p:nvSpPr>
        <p:spPr>
          <a:xfrm>
            <a:off x="5797550" y="3598863"/>
            <a:ext cx="685800" cy="685800"/>
          </a:xfrm>
          <a:prstGeom prst="ellipse">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t>文本</a:t>
            </a:r>
          </a:p>
        </p:txBody>
      </p:sp>
    </p:spTree>
    <p:extLst>
      <p:ext uri="{BB962C8B-B14F-4D97-AF65-F5344CB8AC3E}">
        <p14:creationId xmlns:p14="http://schemas.microsoft.com/office/powerpoint/2010/main" val="2643982168"/>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wipe(up)">
                                      <p:cBhvr>
                                        <p:cTn id="14" dur="500"/>
                                        <p:tgtEl>
                                          <p:spTgt spid="27"/>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right)">
                                      <p:cBhvr>
                                        <p:cTn id="25" dur="500"/>
                                        <p:tgtEl>
                                          <p:spTgt spid="25"/>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p:cTn id="30" dur="500" fill="hold"/>
                                        <p:tgtEl>
                                          <p:spTgt spid="21"/>
                                        </p:tgtEl>
                                        <p:attrNameLst>
                                          <p:attrName>ppt_w</p:attrName>
                                        </p:attrNameLst>
                                      </p:cBhvr>
                                      <p:tavLst>
                                        <p:tav tm="0">
                                          <p:val>
                                            <p:fltVal val="0"/>
                                          </p:val>
                                        </p:tav>
                                        <p:tav tm="100000">
                                          <p:val>
                                            <p:strVal val="#ppt_w"/>
                                          </p:val>
                                        </p:tav>
                                      </p:tavLst>
                                    </p:anim>
                                    <p:anim calcmode="lin" valueType="num">
                                      <p:cBhvr>
                                        <p:cTn id="31" dur="500" fill="hold"/>
                                        <p:tgtEl>
                                          <p:spTgt spid="21"/>
                                        </p:tgtEl>
                                        <p:attrNameLst>
                                          <p:attrName>ppt_h</p:attrName>
                                        </p:attrNameLst>
                                      </p:cBhvr>
                                      <p:tavLst>
                                        <p:tav tm="0">
                                          <p:val>
                                            <p:fltVal val="0"/>
                                          </p:val>
                                        </p:tav>
                                        <p:tav tm="100000">
                                          <p:val>
                                            <p:strVal val="#ppt_h"/>
                                          </p:val>
                                        </p:tav>
                                      </p:tavLst>
                                    </p:anim>
                                    <p:animEffect transition="in" filter="fade">
                                      <p:cBhvr>
                                        <p:cTn id="32" dur="500"/>
                                        <p:tgtEl>
                                          <p:spTgt spid="2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down)">
                                      <p:cBhvr>
                                        <p:cTn id="37" dur="5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31" presetClass="entr" presetSubtype="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1000" fill="hold"/>
                                        <p:tgtEl>
                                          <p:spTgt spid="15"/>
                                        </p:tgtEl>
                                        <p:attrNameLst>
                                          <p:attrName>ppt_w</p:attrName>
                                        </p:attrNameLst>
                                      </p:cBhvr>
                                      <p:tavLst>
                                        <p:tav tm="0">
                                          <p:val>
                                            <p:fltVal val="0"/>
                                          </p:val>
                                        </p:tav>
                                        <p:tav tm="100000">
                                          <p:val>
                                            <p:strVal val="#ppt_w"/>
                                          </p:val>
                                        </p:tav>
                                      </p:tavLst>
                                    </p:anim>
                                    <p:anim calcmode="lin" valueType="num">
                                      <p:cBhvr>
                                        <p:cTn id="43" dur="1000" fill="hold"/>
                                        <p:tgtEl>
                                          <p:spTgt spid="15"/>
                                        </p:tgtEl>
                                        <p:attrNameLst>
                                          <p:attrName>ppt_h</p:attrName>
                                        </p:attrNameLst>
                                      </p:cBhvr>
                                      <p:tavLst>
                                        <p:tav tm="0">
                                          <p:val>
                                            <p:fltVal val="0"/>
                                          </p:val>
                                        </p:tav>
                                        <p:tav tm="100000">
                                          <p:val>
                                            <p:strVal val="#ppt_h"/>
                                          </p:val>
                                        </p:tav>
                                      </p:tavLst>
                                    </p:anim>
                                    <p:anim calcmode="lin" valueType="num">
                                      <p:cBhvr>
                                        <p:cTn id="44" dur="1000" fill="hold"/>
                                        <p:tgtEl>
                                          <p:spTgt spid="15"/>
                                        </p:tgtEl>
                                        <p:attrNameLst>
                                          <p:attrName>style.rotation</p:attrName>
                                        </p:attrNameLst>
                                      </p:cBhvr>
                                      <p:tavLst>
                                        <p:tav tm="0">
                                          <p:val>
                                            <p:fltVal val="90"/>
                                          </p:val>
                                        </p:tav>
                                        <p:tav tm="100000">
                                          <p:val>
                                            <p:fltVal val="0"/>
                                          </p:val>
                                        </p:tav>
                                      </p:tavLst>
                                    </p:anim>
                                    <p:animEffect transition="in" filter="fade">
                                      <p:cBhvr>
                                        <p:cTn id="45"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P spid="21" grpId="0"/>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图片 4"/>
          <p:cNvPicPr>
            <a:picLocks noChangeAspect="1"/>
          </p:cNvPicPr>
          <p:nvPr/>
        </p:nvPicPr>
        <p:blipFill rotWithShape="1">
          <a:blip r:embed="rId4" cstate="print">
            <a:extLst>
              <a:ext uri="{28A0092B-C50C-407E-A947-70E740481C1C}">
                <a14:useLocalDpi xmlns:a14="http://schemas.microsoft.com/office/drawing/2010/main" val="0"/>
              </a:ext>
            </a:extLst>
          </a:blip>
          <a:srcRect t="24381" b="1841"/>
          <a:stretch/>
        </p:blipFill>
        <p:spPr>
          <a:xfrm>
            <a:off x="0" y="1811383"/>
            <a:ext cx="12192000" cy="5059680"/>
          </a:xfrm>
          <a:prstGeom prst="rect">
            <a:avLst/>
          </a:prstGeom>
        </p:spPr>
      </p:pic>
      <p:sp>
        <p:nvSpPr>
          <p:cNvPr id="6" name="文本框 5"/>
          <p:cNvSpPr txBox="1"/>
          <p:nvPr/>
        </p:nvSpPr>
        <p:spPr>
          <a:xfrm>
            <a:off x="4708072" y="1395884"/>
            <a:ext cx="6516914" cy="830997"/>
          </a:xfrm>
          <a:prstGeom prst="rect">
            <a:avLst/>
          </a:prstGeom>
          <a:noFill/>
        </p:spPr>
        <p:txBody>
          <a:bodyPr wrap="square" rtlCol="0">
            <a:spAutoFit/>
          </a:bodyPr>
          <a:lstStyle/>
          <a:p>
            <a:r>
              <a:rPr lang="zh-CN" altLang="en-US" sz="4800" dirty="0" smtClean="0">
                <a:gradFill>
                  <a:gsLst>
                    <a:gs pos="0">
                      <a:srgbClr val="7E5F4A"/>
                    </a:gs>
                    <a:gs pos="47000">
                      <a:srgbClr val="E7CB98"/>
                    </a:gs>
                    <a:gs pos="83000">
                      <a:srgbClr val="7E5F4A"/>
                    </a:gs>
                    <a:gs pos="100000">
                      <a:srgbClr val="E7CB98"/>
                    </a:gs>
                  </a:gsLst>
                  <a:lin ang="0" scaled="0"/>
                </a:gradFill>
                <a:effectLst>
                  <a:outerShdw blurRad="50800" dist="38100" dir="5400000" algn="t" rotWithShape="0">
                    <a:prstClr val="black">
                      <a:alpha val="40000"/>
                    </a:prstClr>
                  </a:outerShdw>
                </a:effectLst>
                <a:latin typeface="方正兰亭大黑_GBK" panose="02000000000000000000" pitchFamily="2" charset="-122"/>
                <a:ea typeface="方正兰亭大黑_GBK" panose="02000000000000000000" pitchFamily="2" charset="-122"/>
              </a:rPr>
              <a:t>谢谢大家</a:t>
            </a:r>
            <a:endParaRPr lang="zh-CN" altLang="en-US" sz="4800" dirty="0">
              <a:gradFill>
                <a:gsLst>
                  <a:gs pos="0">
                    <a:srgbClr val="7E5F4A"/>
                  </a:gs>
                  <a:gs pos="47000">
                    <a:srgbClr val="E7CB98"/>
                  </a:gs>
                  <a:gs pos="83000">
                    <a:srgbClr val="7E5F4A"/>
                  </a:gs>
                  <a:gs pos="100000">
                    <a:srgbClr val="E7CB98"/>
                  </a:gs>
                </a:gsLst>
                <a:lin ang="0" scaled="0"/>
              </a:gradFill>
              <a:effectLst>
                <a:outerShdw blurRad="50800" dist="38100" dir="5400000" algn="t" rotWithShape="0">
                  <a:prstClr val="black">
                    <a:alpha val="40000"/>
                  </a:prstClr>
                </a:outerShdw>
              </a:effectLst>
              <a:latin typeface="方正兰亭大黑_GBK" panose="02000000000000000000" pitchFamily="2" charset="-122"/>
              <a:ea typeface="方正兰亭大黑_GBK" panose="02000000000000000000" pitchFamily="2" charset="-122"/>
            </a:endParaRPr>
          </a:p>
        </p:txBody>
      </p:sp>
      <p:sp>
        <p:nvSpPr>
          <p:cNvPr id="7" name="文本框 6"/>
          <p:cNvSpPr txBox="1"/>
          <p:nvPr/>
        </p:nvSpPr>
        <p:spPr>
          <a:xfrm>
            <a:off x="3933372" y="2226881"/>
            <a:ext cx="6516914" cy="584775"/>
          </a:xfrm>
          <a:prstGeom prst="rect">
            <a:avLst/>
          </a:prstGeom>
          <a:noFill/>
        </p:spPr>
        <p:txBody>
          <a:bodyPr wrap="square" rtlCol="0">
            <a:spAutoFit/>
          </a:bodyPr>
          <a:lstStyle/>
          <a:p>
            <a:r>
              <a:rPr lang="zh-CN" altLang="en-US" sz="1600" dirty="0" smtClean="0">
                <a:gradFill>
                  <a:gsLst>
                    <a:gs pos="0">
                      <a:srgbClr val="7E5F4A"/>
                    </a:gs>
                    <a:gs pos="47000">
                      <a:srgbClr val="E7CB98"/>
                    </a:gs>
                    <a:gs pos="83000">
                      <a:srgbClr val="7E5F4A"/>
                    </a:gs>
                    <a:gs pos="100000">
                      <a:srgbClr val="E7CB98"/>
                    </a:gs>
                  </a:gsLst>
                  <a:lin ang="0" scaled="0"/>
                </a:gradFill>
                <a:effectLst>
                  <a:outerShdw blurRad="50800" dist="38100" dir="5400000" algn="t" rotWithShape="0">
                    <a:prstClr val="black">
                      <a:alpha val="40000"/>
                    </a:prstClr>
                  </a:outerShdw>
                </a:effectLst>
                <a:latin typeface="方正兰亭黑简体" panose="02000000000000000000" pitchFamily="2" charset="-122"/>
                <a:ea typeface="方正兰亭黑简体" panose="02000000000000000000" pitchFamily="2" charset="-122"/>
              </a:rPr>
              <a:t>点击此处输入文本标题点击此处输入文本标题</a:t>
            </a:r>
          </a:p>
          <a:p>
            <a:endParaRPr lang="zh-CN" altLang="en-US" sz="1600" dirty="0">
              <a:gradFill>
                <a:gsLst>
                  <a:gs pos="0">
                    <a:srgbClr val="7E5F4A"/>
                  </a:gs>
                  <a:gs pos="47000">
                    <a:srgbClr val="E7CB98"/>
                  </a:gs>
                  <a:gs pos="83000">
                    <a:srgbClr val="7E5F4A"/>
                  </a:gs>
                  <a:gs pos="100000">
                    <a:srgbClr val="E7CB98"/>
                  </a:gs>
                </a:gsLst>
                <a:lin ang="0" scaled="0"/>
              </a:gradFill>
              <a:effectLst>
                <a:outerShdw blurRad="50800" dist="38100" dir="5400000" algn="t" rotWithShape="0">
                  <a:prstClr val="black">
                    <a:alpha val="40000"/>
                  </a:prstClr>
                </a:outerShdw>
              </a:effectLst>
              <a:latin typeface="方正兰亭黑简体" panose="02000000000000000000" pitchFamily="2" charset="-122"/>
              <a:ea typeface="方正兰亭黑简体" panose="02000000000000000000" pitchFamily="2" charset="-122"/>
            </a:endParaRPr>
          </a:p>
        </p:txBody>
      </p:sp>
    </p:spTree>
    <p:extLst>
      <p:ext uri="{BB962C8B-B14F-4D97-AF65-F5344CB8AC3E}">
        <p14:creationId xmlns:p14="http://schemas.microsoft.com/office/powerpoint/2010/main" val="4219652152"/>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6"/>
                                        </p:tgtEl>
                                        <p:attrNameLst>
                                          <p:attrName>ppt_y</p:attrName>
                                        </p:attrNameLst>
                                      </p:cBhvr>
                                      <p:tavLst>
                                        <p:tav tm="0">
                                          <p:val>
                                            <p:strVal val="#ppt_y"/>
                                          </p:val>
                                        </p:tav>
                                        <p:tav tm="100000">
                                          <p:val>
                                            <p:strVal val="#ppt_y"/>
                                          </p:val>
                                        </p:tav>
                                      </p:tavLst>
                                    </p:anim>
                                    <p:anim calcmode="lin" valueType="num">
                                      <p:cBhvr>
                                        <p:cTn id="16"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41" presetClass="entr" presetSubtype="0" fill="hold" grpId="0" nodeType="clickEffect">
                                  <p:stCondLst>
                                    <p:cond delay="0"/>
                                  </p:stCondLst>
                                  <p:iterate type="lt">
                                    <p:tmPct val="10000"/>
                                  </p:iterate>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7"/>
                                        </p:tgtEl>
                                        <p:attrNameLst>
                                          <p:attrName>ppt_y</p:attrName>
                                        </p:attrNameLst>
                                      </p:cBhvr>
                                      <p:tavLst>
                                        <p:tav tm="0">
                                          <p:val>
                                            <p:strVal val="#ppt_y"/>
                                          </p:val>
                                        </p:tav>
                                        <p:tav tm="100000">
                                          <p:val>
                                            <p:strVal val="#ppt_y"/>
                                          </p:val>
                                        </p:tav>
                                      </p:tavLst>
                                    </p:anim>
                                    <p:anim calcmode="lin" valueType="num">
                                      <p:cBhvr>
                                        <p:cTn id="2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225910804"/>
      </p:ext>
    </p:extLst>
  </p:cSld>
  <p:clrMapOvr>
    <a:masterClrMapping/>
  </p:clrMapOvr>
  <p:transition spd="slow" advTm="0">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文本框 4"/>
          <p:cNvSpPr txBox="1"/>
          <p:nvPr/>
        </p:nvSpPr>
        <p:spPr>
          <a:xfrm>
            <a:off x="3585029" y="2353827"/>
            <a:ext cx="6516914" cy="830997"/>
          </a:xfrm>
          <a:prstGeom prst="rect">
            <a:avLst/>
          </a:prstGeom>
          <a:noFill/>
        </p:spPr>
        <p:txBody>
          <a:bodyPr wrap="square" rtlCol="0">
            <a:spAutoFit/>
          </a:bodyPr>
          <a:lstStyle/>
          <a:p>
            <a:r>
              <a:rPr lang="zh-CN" altLang="en-US" sz="4800" dirty="0" smtClean="0">
                <a:gradFill>
                  <a:gsLst>
                    <a:gs pos="0">
                      <a:srgbClr val="7E5F4A"/>
                    </a:gs>
                    <a:gs pos="47000">
                      <a:srgbClr val="E7CB98"/>
                    </a:gs>
                    <a:gs pos="83000">
                      <a:srgbClr val="7E5F4A"/>
                    </a:gs>
                    <a:gs pos="100000">
                      <a:srgbClr val="E7CB98"/>
                    </a:gs>
                  </a:gsLst>
                  <a:lin ang="0" scaled="0"/>
                </a:gradFill>
                <a:effectLst>
                  <a:outerShdw blurRad="50800" dist="38100" dir="5400000" algn="t" rotWithShape="0">
                    <a:prstClr val="black">
                      <a:alpha val="40000"/>
                    </a:prstClr>
                  </a:outerShdw>
                </a:effectLst>
                <a:latin typeface="方正兰亭大黑_GBK" panose="02000000000000000000" pitchFamily="2" charset="-122"/>
                <a:ea typeface="方正兰亭大黑_GBK" panose="02000000000000000000" pitchFamily="2" charset="-122"/>
              </a:rPr>
              <a:t>点击此处输入标题</a:t>
            </a:r>
            <a:endParaRPr lang="zh-CN" altLang="en-US" sz="4800" dirty="0">
              <a:gradFill>
                <a:gsLst>
                  <a:gs pos="0">
                    <a:srgbClr val="7E5F4A"/>
                  </a:gs>
                  <a:gs pos="47000">
                    <a:srgbClr val="E7CB98"/>
                  </a:gs>
                  <a:gs pos="83000">
                    <a:srgbClr val="7E5F4A"/>
                  </a:gs>
                  <a:gs pos="100000">
                    <a:srgbClr val="E7CB98"/>
                  </a:gs>
                </a:gsLst>
                <a:lin ang="0" scaled="0"/>
              </a:gradFill>
              <a:effectLst>
                <a:outerShdw blurRad="50800" dist="38100" dir="5400000" algn="t" rotWithShape="0">
                  <a:prstClr val="black">
                    <a:alpha val="40000"/>
                  </a:prstClr>
                </a:outerShdw>
              </a:effectLst>
              <a:latin typeface="方正兰亭大黑_GBK" panose="02000000000000000000" pitchFamily="2" charset="-122"/>
              <a:ea typeface="方正兰亭大黑_GBK" panose="02000000000000000000" pitchFamily="2" charset="-122"/>
            </a:endParaRPr>
          </a:p>
        </p:txBody>
      </p:sp>
      <p:sp>
        <p:nvSpPr>
          <p:cNvPr id="6" name="文本框 5"/>
          <p:cNvSpPr txBox="1"/>
          <p:nvPr/>
        </p:nvSpPr>
        <p:spPr>
          <a:xfrm>
            <a:off x="3889829" y="3184824"/>
            <a:ext cx="6516914" cy="584775"/>
          </a:xfrm>
          <a:prstGeom prst="rect">
            <a:avLst/>
          </a:prstGeom>
          <a:noFill/>
        </p:spPr>
        <p:txBody>
          <a:bodyPr wrap="square" rtlCol="0">
            <a:spAutoFit/>
          </a:bodyPr>
          <a:lstStyle/>
          <a:p>
            <a:r>
              <a:rPr lang="zh-CN" altLang="en-US" sz="1600" dirty="0" smtClean="0">
                <a:gradFill>
                  <a:gsLst>
                    <a:gs pos="0">
                      <a:srgbClr val="7E5F4A"/>
                    </a:gs>
                    <a:gs pos="47000">
                      <a:srgbClr val="E7CB98"/>
                    </a:gs>
                    <a:gs pos="83000">
                      <a:srgbClr val="7E5F4A"/>
                    </a:gs>
                    <a:gs pos="100000">
                      <a:srgbClr val="E7CB98"/>
                    </a:gs>
                  </a:gsLst>
                  <a:lin ang="0" scaled="0"/>
                </a:gradFill>
                <a:effectLst>
                  <a:outerShdw blurRad="50800" dist="38100" dir="5400000" algn="t" rotWithShape="0">
                    <a:prstClr val="black">
                      <a:alpha val="40000"/>
                    </a:prstClr>
                  </a:outerShdw>
                </a:effectLst>
                <a:latin typeface="方正兰亭黑简体" panose="02000000000000000000" pitchFamily="2" charset="-122"/>
                <a:ea typeface="方正兰亭黑简体" panose="02000000000000000000" pitchFamily="2" charset="-122"/>
              </a:rPr>
              <a:t>点击此处输入文本标题点击此处输入文本标题</a:t>
            </a:r>
          </a:p>
          <a:p>
            <a:endParaRPr lang="zh-CN" altLang="en-US" sz="1600" dirty="0">
              <a:gradFill>
                <a:gsLst>
                  <a:gs pos="0">
                    <a:srgbClr val="7E5F4A"/>
                  </a:gs>
                  <a:gs pos="47000">
                    <a:srgbClr val="E7CB98"/>
                  </a:gs>
                  <a:gs pos="83000">
                    <a:srgbClr val="7E5F4A"/>
                  </a:gs>
                  <a:gs pos="100000">
                    <a:srgbClr val="E7CB98"/>
                  </a:gs>
                </a:gsLst>
                <a:lin ang="0" scaled="0"/>
              </a:gradFill>
              <a:effectLst>
                <a:outerShdw blurRad="50800" dist="38100" dir="5400000" algn="t" rotWithShape="0">
                  <a:prstClr val="black">
                    <a:alpha val="40000"/>
                  </a:prstClr>
                </a:outerShdw>
              </a:effectLst>
              <a:latin typeface="方正兰亭黑简体" panose="02000000000000000000" pitchFamily="2" charset="-122"/>
              <a:ea typeface="方正兰亭黑简体" panose="02000000000000000000" pitchFamily="2" charset="-122"/>
            </a:endParaRPr>
          </a:p>
        </p:txBody>
      </p:sp>
    </p:spTree>
    <p:extLst>
      <p:ext uri="{BB962C8B-B14F-4D97-AF65-F5344CB8AC3E}">
        <p14:creationId xmlns:p14="http://schemas.microsoft.com/office/powerpoint/2010/main" val="1365485795"/>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a:grpSpLocks/>
          </p:cNvGrpSpPr>
          <p:nvPr/>
        </p:nvGrpSpPr>
        <p:grpSpPr bwMode="auto">
          <a:xfrm>
            <a:off x="3136901" y="1717675"/>
            <a:ext cx="5167313" cy="3409950"/>
            <a:chOff x="1612859" y="1718150"/>
            <a:chExt cx="5166566" cy="3409678"/>
          </a:xfrm>
        </p:grpSpPr>
        <p:sp>
          <p:nvSpPr>
            <p:cNvPr id="25" name="椭圆 2"/>
            <p:cNvSpPr/>
            <p:nvPr/>
          </p:nvSpPr>
          <p:spPr>
            <a:xfrm rot="1748642">
              <a:off x="1612859" y="1718150"/>
              <a:ext cx="2211068" cy="2230260"/>
            </a:xfrm>
            <a:custGeom>
              <a:avLst/>
              <a:gdLst>
                <a:gd name="connsiteX0" fmla="*/ 1764196 w 2997604"/>
                <a:gd name="connsiteY0" fmla="*/ 1790780 h 3024336"/>
                <a:gd name="connsiteX1" fmla="*/ 2997604 w 2997604"/>
                <a:gd name="connsiteY1" fmla="*/ 1790780 h 3024336"/>
                <a:gd name="connsiteX2" fmla="*/ 1512168 w 2997604"/>
                <a:gd name="connsiteY2" fmla="*/ 3024336 h 3024336"/>
                <a:gd name="connsiteX3" fmla="*/ 0 w 2997604"/>
                <a:gd name="connsiteY3" fmla="*/ 1512168 h 3024336"/>
                <a:gd name="connsiteX4" fmla="*/ 1512168 w 2997604"/>
                <a:gd name="connsiteY4" fmla="*/ 0 h 3024336"/>
                <a:gd name="connsiteX5" fmla="*/ 1764196 w 2997604"/>
                <a:gd name="connsiteY5" fmla="*/ 22675 h 3024336"/>
                <a:gd name="connsiteX6" fmla="*/ 1855636 w 2997604"/>
                <a:gd name="connsiteY6" fmla="*/ 1882220 h 3024336"/>
                <a:gd name="connsiteX0" fmla="*/ 1764196 w 2997604"/>
                <a:gd name="connsiteY0" fmla="*/ 1790780 h 3024336"/>
                <a:gd name="connsiteX1" fmla="*/ 2997604 w 2997604"/>
                <a:gd name="connsiteY1" fmla="*/ 1790780 h 3024336"/>
                <a:gd name="connsiteX2" fmla="*/ 1512168 w 2997604"/>
                <a:gd name="connsiteY2" fmla="*/ 3024336 h 3024336"/>
                <a:gd name="connsiteX3" fmla="*/ 0 w 2997604"/>
                <a:gd name="connsiteY3" fmla="*/ 1512168 h 3024336"/>
                <a:gd name="connsiteX4" fmla="*/ 1512168 w 2997604"/>
                <a:gd name="connsiteY4" fmla="*/ 0 h 3024336"/>
                <a:gd name="connsiteX5" fmla="*/ 1764196 w 2997604"/>
                <a:gd name="connsiteY5" fmla="*/ 22675 h 3024336"/>
                <a:gd name="connsiteX0" fmla="*/ 2997604 w 2997604"/>
                <a:gd name="connsiteY0" fmla="*/ 1790780 h 3024336"/>
                <a:gd name="connsiteX1" fmla="*/ 1512168 w 2997604"/>
                <a:gd name="connsiteY1" fmla="*/ 3024336 h 3024336"/>
                <a:gd name="connsiteX2" fmla="*/ 0 w 2997604"/>
                <a:gd name="connsiteY2" fmla="*/ 1512168 h 3024336"/>
                <a:gd name="connsiteX3" fmla="*/ 1512168 w 2997604"/>
                <a:gd name="connsiteY3" fmla="*/ 0 h 3024336"/>
                <a:gd name="connsiteX4" fmla="*/ 1764196 w 2997604"/>
                <a:gd name="connsiteY4" fmla="*/ 22675 h 30243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lgn="ctr">
              <a:gradFill flip="none" rotWithShape="1">
                <a:gsLst>
                  <a:gs pos="0">
                    <a:schemeClr val="accent4">
                      <a:lumMod val="0"/>
                      <a:lumOff val="100000"/>
                    </a:schemeClr>
                  </a:gs>
                  <a:gs pos="35000">
                    <a:schemeClr val="accent4">
                      <a:lumMod val="0"/>
                      <a:lumOff val="100000"/>
                    </a:schemeClr>
                  </a:gs>
                  <a:gs pos="100000">
                    <a:srgbClr val="7E5F4A"/>
                  </a:gs>
                </a:gsLst>
                <a:path path="circle">
                  <a:fillToRect l="50000" t="-80000" r="50000" b="180000"/>
                </a:path>
                <a:tileRect/>
              </a:gradFill>
              <a:prstDash val="sysDash"/>
              <a:headEnd type="none" w="med" len="med"/>
              <a:tailEnd type="triangle" w="lg" len="lg"/>
            </a:ln>
            <a:effectLst/>
          </p:spPr>
          <p:txBody>
            <a:bodyPr anchor="ctr"/>
            <a:lstStyle/>
            <a:p>
              <a:pPr algn="ctr">
                <a:defRPr/>
              </a:pPr>
              <a:endParaRPr lang="en-US" kern="0">
                <a:solidFill>
                  <a:sysClr val="window" lastClr="FFFFFF"/>
                </a:solidFill>
                <a:latin typeface="Calibri"/>
              </a:endParaRPr>
            </a:p>
          </p:txBody>
        </p:sp>
        <p:sp>
          <p:nvSpPr>
            <p:cNvPr id="27" name="椭圆 4"/>
            <p:cNvSpPr/>
            <p:nvPr/>
          </p:nvSpPr>
          <p:spPr>
            <a:xfrm rot="1748642">
              <a:off x="3684248" y="3230917"/>
              <a:ext cx="1574572" cy="747652"/>
            </a:xfrm>
            <a:custGeom>
              <a:avLst/>
              <a:gdLst>
                <a:gd name="connsiteX0" fmla="*/ 0 w 2134918"/>
                <a:gd name="connsiteY0" fmla="*/ 1012045 h 1103485"/>
                <a:gd name="connsiteX1" fmla="*/ 1067459 w 2134918"/>
                <a:gd name="connsiteY1" fmla="*/ 0 h 1103485"/>
                <a:gd name="connsiteX2" fmla="*/ 2134918 w 2134918"/>
                <a:gd name="connsiteY2" fmla="*/ 1012045 h 1103485"/>
                <a:gd name="connsiteX3" fmla="*/ 91440 w 2134918"/>
                <a:gd name="connsiteY3" fmla="*/ 1103485 h 1103485"/>
                <a:gd name="connsiteX0" fmla="*/ 0 w 2134918"/>
                <a:gd name="connsiteY0" fmla="*/ 1012045 h 1012045"/>
                <a:gd name="connsiteX1" fmla="*/ 1067459 w 2134918"/>
                <a:gd name="connsiteY1" fmla="*/ 0 h 1012045"/>
                <a:gd name="connsiteX2" fmla="*/ 2134918 w 2134918"/>
                <a:gd name="connsiteY2" fmla="*/ 1012045 h 1012045"/>
              </a:gdLst>
              <a:ahLst/>
              <a:cxnLst>
                <a:cxn ang="0">
                  <a:pos x="connsiteX0" y="connsiteY0"/>
                </a:cxn>
                <a:cxn ang="0">
                  <a:pos x="connsiteX1" y="connsiteY1"/>
                </a:cxn>
                <a:cxn ang="0">
                  <a:pos x="connsiteX2" y="connsiteY2"/>
                </a:cxn>
              </a:cxnLst>
              <a:rect l="l" t="t"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lgn="ctr">
              <a:gradFill flip="none" rotWithShape="1">
                <a:gsLst>
                  <a:gs pos="0">
                    <a:schemeClr val="accent4">
                      <a:lumMod val="0"/>
                      <a:lumOff val="100000"/>
                    </a:schemeClr>
                  </a:gs>
                  <a:gs pos="35000">
                    <a:schemeClr val="accent4">
                      <a:lumMod val="0"/>
                      <a:lumOff val="100000"/>
                    </a:schemeClr>
                  </a:gs>
                  <a:gs pos="100000">
                    <a:srgbClr val="7E5F4A"/>
                  </a:gs>
                </a:gsLst>
                <a:path path="circle">
                  <a:fillToRect l="50000" t="-80000" r="50000" b="180000"/>
                </a:path>
                <a:tileRect/>
              </a:gradFill>
              <a:prstDash val="sysDash"/>
            </a:ln>
            <a:effectLst/>
          </p:spPr>
          <p:txBody>
            <a:bodyPr anchor="ctr"/>
            <a:lstStyle/>
            <a:p>
              <a:pPr algn="ctr">
                <a:defRPr/>
              </a:pPr>
              <a:endParaRPr lang="en-US" kern="0">
                <a:solidFill>
                  <a:sysClr val="window" lastClr="FFFFFF"/>
                </a:solidFill>
                <a:latin typeface="Calibri"/>
              </a:endParaRPr>
            </a:p>
          </p:txBody>
        </p:sp>
        <p:sp>
          <p:nvSpPr>
            <p:cNvPr id="29" name="椭圆 4"/>
            <p:cNvSpPr/>
            <p:nvPr/>
          </p:nvSpPr>
          <p:spPr>
            <a:xfrm rot="1748642" flipV="1">
              <a:off x="4771527" y="4596058"/>
              <a:ext cx="1122201" cy="531770"/>
            </a:xfrm>
            <a:custGeom>
              <a:avLst/>
              <a:gdLst>
                <a:gd name="connsiteX0" fmla="*/ 0 w 2134918"/>
                <a:gd name="connsiteY0" fmla="*/ 1012045 h 1103485"/>
                <a:gd name="connsiteX1" fmla="*/ 1067459 w 2134918"/>
                <a:gd name="connsiteY1" fmla="*/ 0 h 1103485"/>
                <a:gd name="connsiteX2" fmla="*/ 2134918 w 2134918"/>
                <a:gd name="connsiteY2" fmla="*/ 1012045 h 1103485"/>
                <a:gd name="connsiteX3" fmla="*/ 91440 w 2134918"/>
                <a:gd name="connsiteY3" fmla="*/ 1103485 h 1103485"/>
                <a:gd name="connsiteX0" fmla="*/ 0 w 2134918"/>
                <a:gd name="connsiteY0" fmla="*/ 1012045 h 1012045"/>
                <a:gd name="connsiteX1" fmla="*/ 1067459 w 2134918"/>
                <a:gd name="connsiteY1" fmla="*/ 0 h 1012045"/>
                <a:gd name="connsiteX2" fmla="*/ 2134918 w 2134918"/>
                <a:gd name="connsiteY2" fmla="*/ 1012045 h 1012045"/>
              </a:gdLst>
              <a:ahLst/>
              <a:cxnLst>
                <a:cxn ang="0">
                  <a:pos x="connsiteX0" y="connsiteY0"/>
                </a:cxn>
                <a:cxn ang="0">
                  <a:pos x="connsiteX1" y="connsiteY1"/>
                </a:cxn>
                <a:cxn ang="0">
                  <a:pos x="connsiteX2" y="connsiteY2"/>
                </a:cxn>
              </a:cxnLst>
              <a:rect l="l" t="t"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lgn="ctr">
              <a:gradFill flip="none" rotWithShape="1">
                <a:gsLst>
                  <a:gs pos="0">
                    <a:schemeClr val="accent4">
                      <a:lumMod val="0"/>
                      <a:lumOff val="100000"/>
                    </a:schemeClr>
                  </a:gs>
                  <a:gs pos="35000">
                    <a:schemeClr val="accent4">
                      <a:lumMod val="0"/>
                      <a:lumOff val="100000"/>
                    </a:schemeClr>
                  </a:gs>
                  <a:gs pos="100000">
                    <a:srgbClr val="7E5F4A"/>
                  </a:gs>
                </a:gsLst>
                <a:path path="circle">
                  <a:fillToRect l="50000" t="-80000" r="50000" b="180000"/>
                </a:path>
                <a:tileRect/>
              </a:gradFill>
              <a:prstDash val="sysDash"/>
            </a:ln>
            <a:effectLst/>
          </p:spPr>
          <p:txBody>
            <a:bodyPr anchor="ctr"/>
            <a:lstStyle/>
            <a:p>
              <a:pPr algn="ctr">
                <a:defRPr/>
              </a:pPr>
              <a:endParaRPr lang="en-US" kern="0">
                <a:solidFill>
                  <a:sysClr val="window" lastClr="FFFFFF"/>
                </a:solidFill>
                <a:latin typeface="Calibri"/>
              </a:endParaRPr>
            </a:p>
          </p:txBody>
        </p:sp>
        <p:sp>
          <p:nvSpPr>
            <p:cNvPr id="31" name="椭圆 4"/>
            <p:cNvSpPr/>
            <p:nvPr/>
          </p:nvSpPr>
          <p:spPr>
            <a:xfrm rot="1748642">
              <a:off x="6004837" y="4738922"/>
              <a:ext cx="774588" cy="366683"/>
            </a:xfrm>
            <a:custGeom>
              <a:avLst/>
              <a:gdLst>
                <a:gd name="connsiteX0" fmla="*/ 0 w 2134918"/>
                <a:gd name="connsiteY0" fmla="*/ 1012045 h 1103485"/>
                <a:gd name="connsiteX1" fmla="*/ 1067459 w 2134918"/>
                <a:gd name="connsiteY1" fmla="*/ 0 h 1103485"/>
                <a:gd name="connsiteX2" fmla="*/ 2134918 w 2134918"/>
                <a:gd name="connsiteY2" fmla="*/ 1012045 h 1103485"/>
                <a:gd name="connsiteX3" fmla="*/ 91440 w 2134918"/>
                <a:gd name="connsiteY3" fmla="*/ 1103485 h 1103485"/>
                <a:gd name="connsiteX0" fmla="*/ 0 w 2134918"/>
                <a:gd name="connsiteY0" fmla="*/ 1012045 h 1012045"/>
                <a:gd name="connsiteX1" fmla="*/ 1067459 w 2134918"/>
                <a:gd name="connsiteY1" fmla="*/ 0 h 1012045"/>
                <a:gd name="connsiteX2" fmla="*/ 2134918 w 2134918"/>
                <a:gd name="connsiteY2" fmla="*/ 1012045 h 1012045"/>
              </a:gdLst>
              <a:ahLst/>
              <a:cxnLst>
                <a:cxn ang="0">
                  <a:pos x="connsiteX0" y="connsiteY0"/>
                </a:cxn>
                <a:cxn ang="0">
                  <a:pos x="connsiteX1" y="connsiteY1"/>
                </a:cxn>
                <a:cxn ang="0">
                  <a:pos x="connsiteX2" y="connsiteY2"/>
                </a:cxn>
              </a:cxnLst>
              <a:rect l="l" t="t"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lgn="ctr">
              <a:gradFill flip="none" rotWithShape="1">
                <a:gsLst>
                  <a:gs pos="0">
                    <a:schemeClr val="accent4">
                      <a:lumMod val="0"/>
                      <a:lumOff val="100000"/>
                    </a:schemeClr>
                  </a:gs>
                  <a:gs pos="35000">
                    <a:schemeClr val="accent4">
                      <a:lumMod val="0"/>
                      <a:lumOff val="100000"/>
                    </a:schemeClr>
                  </a:gs>
                  <a:gs pos="100000">
                    <a:srgbClr val="7E5F4A"/>
                  </a:gs>
                </a:gsLst>
                <a:path path="circle">
                  <a:fillToRect l="50000" t="-80000" r="50000" b="180000"/>
                </a:path>
                <a:tileRect/>
              </a:gradFill>
              <a:prstDash val="sysDash"/>
            </a:ln>
            <a:effectLst/>
          </p:spPr>
          <p:txBody>
            <a:bodyPr anchor="ctr"/>
            <a:lstStyle/>
            <a:p>
              <a:pPr algn="ctr">
                <a:defRPr/>
              </a:pPr>
              <a:endParaRPr lang="en-US" kern="0">
                <a:solidFill>
                  <a:sysClr val="window" lastClr="FFFFFF"/>
                </a:solidFill>
                <a:latin typeface="Calibri"/>
              </a:endParaRPr>
            </a:p>
          </p:txBody>
        </p:sp>
      </p:grpSp>
      <p:sp>
        <p:nvSpPr>
          <p:cNvPr id="39" name="KSO_GT4"/>
          <p:cNvSpPr txBox="1"/>
          <p:nvPr/>
        </p:nvSpPr>
        <p:spPr>
          <a:xfrm>
            <a:off x="5303839" y="2181225"/>
            <a:ext cx="2967037" cy="731838"/>
          </a:xfrm>
          <a:prstGeom prst="rect">
            <a:avLst/>
          </a:prstGeom>
          <a:noFill/>
        </p:spPr>
        <p:txBody>
          <a:bodyPr lIns="0" tIns="0" rIns="0" bIns="0" anchor="ctr"/>
          <a:lstStyle/>
          <a:p>
            <a:pPr>
              <a:lnSpc>
                <a:spcPct val="130000"/>
              </a:lnSpc>
              <a:defRPr/>
            </a:pPr>
            <a:r>
              <a:rPr lang="zh-CN" altLang="en-US" sz="1600" kern="0" dirty="0">
                <a:solidFill>
                  <a:srgbClr val="E7CB98"/>
                </a:solidFill>
                <a:latin typeface="幼圆" panose="02010509060101010101" pitchFamily="49" charset="-122"/>
                <a:ea typeface="幼圆" panose="02010509060101010101" pitchFamily="49" charset="-122"/>
                <a:cs typeface="Arial" pitchFamily="34" charset="0"/>
              </a:rPr>
              <a:t>请在此处输入您的文本</a:t>
            </a:r>
            <a:endParaRPr lang="en-US" altLang="zh-CN" sz="1600" kern="0" dirty="0">
              <a:solidFill>
                <a:srgbClr val="E7CB98"/>
              </a:solidFill>
              <a:latin typeface="幼圆" panose="02010509060101010101" pitchFamily="49" charset="-122"/>
              <a:ea typeface="幼圆" panose="02010509060101010101" pitchFamily="49" charset="-122"/>
              <a:cs typeface="Arial" pitchFamily="34" charset="0"/>
            </a:endParaRPr>
          </a:p>
          <a:p>
            <a:pPr>
              <a:lnSpc>
                <a:spcPct val="130000"/>
              </a:lnSpc>
              <a:defRPr/>
            </a:pPr>
            <a:r>
              <a:rPr lang="zh-CN" altLang="en-US" sz="1600" kern="0" dirty="0">
                <a:solidFill>
                  <a:srgbClr val="E7CB98"/>
                </a:solidFill>
                <a:latin typeface="幼圆" panose="02010509060101010101" pitchFamily="49" charset="-122"/>
                <a:ea typeface="幼圆" panose="02010509060101010101" pitchFamily="49" charset="-122"/>
                <a:cs typeface="Arial" pitchFamily="34" charset="0"/>
              </a:rPr>
              <a:t>请在此处输入您的文本</a:t>
            </a:r>
            <a:endParaRPr lang="en-US" altLang="zh-CN" sz="1600" kern="0" dirty="0">
              <a:solidFill>
                <a:srgbClr val="E7CB98"/>
              </a:solidFill>
              <a:latin typeface="幼圆" panose="02010509060101010101" pitchFamily="49" charset="-122"/>
              <a:ea typeface="幼圆" panose="02010509060101010101" pitchFamily="49" charset="-122"/>
              <a:cs typeface="Arial" pitchFamily="34" charset="0"/>
            </a:endParaRPr>
          </a:p>
        </p:txBody>
      </p:sp>
      <p:sp>
        <p:nvSpPr>
          <p:cNvPr id="24" name="KSO_GN4"/>
          <p:cNvSpPr/>
          <p:nvPr/>
        </p:nvSpPr>
        <p:spPr>
          <a:xfrm>
            <a:off x="3268664" y="1855789"/>
            <a:ext cx="1963737" cy="1965325"/>
          </a:xfrm>
          <a:prstGeom prst="ellipse">
            <a:avLst/>
          </a:prstGeom>
          <a:gradFill>
            <a:gsLst>
              <a:gs pos="0">
                <a:srgbClr val="7E5F4A"/>
              </a:gs>
              <a:gs pos="50000">
                <a:srgbClr val="E7CB98"/>
              </a:gs>
              <a:gs pos="100000">
                <a:srgbClr val="7E5F4A"/>
              </a:gs>
            </a:gsLst>
            <a:path path="circle">
              <a:fillToRect l="50000" t="-80000" r="50000" b="180000"/>
            </a:path>
          </a:gradFill>
          <a:ln w="25400" cap="flat" cmpd="sng" algn="ctr">
            <a:noFill/>
            <a:prstDash val="solid"/>
          </a:ln>
          <a:effectLst/>
        </p:spPr>
        <p:txBody>
          <a:bodyPr lIns="0" tIns="0" rIns="0" bIns="0" anchor="ctr"/>
          <a:lstStyle/>
          <a:p>
            <a:pPr algn="ctr">
              <a:defRPr/>
            </a:pPr>
            <a:r>
              <a:rPr lang="en-US" sz="7200" b="1" kern="0" dirty="0">
                <a:latin typeface="Bell MT" panose="02020503060305020303" pitchFamily="18" charset="0"/>
              </a:rPr>
              <a:t>04</a:t>
            </a:r>
          </a:p>
        </p:txBody>
      </p:sp>
      <p:sp>
        <p:nvSpPr>
          <p:cNvPr id="41" name="KSO_GT3"/>
          <p:cNvSpPr txBox="1"/>
          <p:nvPr/>
        </p:nvSpPr>
        <p:spPr>
          <a:xfrm>
            <a:off x="3511551" y="4652964"/>
            <a:ext cx="2149475" cy="733425"/>
          </a:xfrm>
          <a:prstGeom prst="rect">
            <a:avLst/>
          </a:prstGeom>
          <a:noFill/>
        </p:spPr>
        <p:txBody>
          <a:bodyPr lIns="0" tIns="0" rIns="0" bIns="0" anchor="ctr"/>
          <a:lstStyle/>
          <a:p>
            <a:pPr>
              <a:lnSpc>
                <a:spcPct val="130000"/>
              </a:lnSpc>
              <a:defRPr/>
            </a:pPr>
            <a:r>
              <a:rPr lang="zh-CN" altLang="en-US" sz="1600" kern="0" dirty="0">
                <a:solidFill>
                  <a:srgbClr val="E7CB98"/>
                </a:solidFill>
                <a:latin typeface="幼圆" panose="02010509060101010101" pitchFamily="49" charset="-122"/>
                <a:ea typeface="幼圆" panose="02010509060101010101" pitchFamily="49" charset="-122"/>
                <a:cs typeface="Arial" pitchFamily="34" charset="0"/>
              </a:rPr>
              <a:t>请在此处输入您的文本</a:t>
            </a:r>
            <a:endParaRPr lang="en-US" altLang="zh-CN" sz="1600" kern="0" dirty="0">
              <a:solidFill>
                <a:srgbClr val="E7CB98"/>
              </a:solidFill>
              <a:latin typeface="幼圆" panose="02010509060101010101" pitchFamily="49" charset="-122"/>
              <a:ea typeface="幼圆" panose="02010509060101010101" pitchFamily="49" charset="-122"/>
              <a:cs typeface="Arial" pitchFamily="34" charset="0"/>
            </a:endParaRPr>
          </a:p>
          <a:p>
            <a:pPr>
              <a:lnSpc>
                <a:spcPct val="130000"/>
              </a:lnSpc>
              <a:defRPr/>
            </a:pPr>
            <a:r>
              <a:rPr lang="zh-CN" altLang="en-US" sz="1600" kern="0" dirty="0">
                <a:solidFill>
                  <a:srgbClr val="E7CB98"/>
                </a:solidFill>
                <a:latin typeface="幼圆" panose="02010509060101010101" pitchFamily="49" charset="-122"/>
                <a:ea typeface="幼圆" panose="02010509060101010101" pitchFamily="49" charset="-122"/>
                <a:cs typeface="Arial" pitchFamily="34" charset="0"/>
              </a:rPr>
              <a:t>请在此处输入您的文本</a:t>
            </a:r>
            <a:endParaRPr lang="en-US" altLang="zh-CN" sz="1600" kern="0" dirty="0">
              <a:solidFill>
                <a:srgbClr val="E7CB98"/>
              </a:solidFill>
              <a:latin typeface="幼圆" panose="02010509060101010101" pitchFamily="49" charset="-122"/>
              <a:ea typeface="幼圆" panose="02010509060101010101" pitchFamily="49" charset="-122"/>
              <a:cs typeface="Arial" pitchFamily="34" charset="0"/>
            </a:endParaRPr>
          </a:p>
        </p:txBody>
      </p:sp>
      <p:sp>
        <p:nvSpPr>
          <p:cNvPr id="26" name="KSO_GN3"/>
          <p:cNvSpPr/>
          <p:nvPr/>
        </p:nvSpPr>
        <p:spPr>
          <a:xfrm>
            <a:off x="5076825" y="3294063"/>
            <a:ext cx="1390650" cy="1390650"/>
          </a:xfrm>
          <a:prstGeom prst="ellipse">
            <a:avLst/>
          </a:prstGeom>
          <a:gradFill>
            <a:gsLst>
              <a:gs pos="0">
                <a:srgbClr val="7E5F4A"/>
              </a:gs>
              <a:gs pos="50000">
                <a:srgbClr val="E7CB98"/>
              </a:gs>
              <a:gs pos="100000">
                <a:srgbClr val="7E5F4A"/>
              </a:gs>
            </a:gsLst>
            <a:path path="circle">
              <a:fillToRect l="50000" t="-80000" r="50000" b="180000"/>
            </a:path>
          </a:gradFill>
          <a:ln w="25400" cap="flat" cmpd="sng" algn="ctr">
            <a:noFill/>
            <a:prstDash val="solid"/>
          </a:ln>
          <a:effectLst/>
        </p:spPr>
        <p:txBody>
          <a:bodyPr lIns="0" tIns="0" rIns="0" bIns="0" anchor="ctr"/>
          <a:lstStyle/>
          <a:p>
            <a:pPr algn="ctr"/>
            <a:r>
              <a:rPr lang="en-US" sz="7200" b="1" kern="0" dirty="0">
                <a:latin typeface="Bell MT" panose="02020503060305020303" pitchFamily="18" charset="0"/>
              </a:rPr>
              <a:t>03</a:t>
            </a:r>
          </a:p>
        </p:txBody>
      </p:sp>
      <p:sp>
        <p:nvSpPr>
          <p:cNvPr id="40" name="KSO_GT2"/>
          <p:cNvSpPr txBox="1"/>
          <p:nvPr/>
        </p:nvSpPr>
        <p:spPr>
          <a:xfrm>
            <a:off x="6916739" y="3360739"/>
            <a:ext cx="2708275" cy="733425"/>
          </a:xfrm>
          <a:prstGeom prst="rect">
            <a:avLst/>
          </a:prstGeom>
          <a:noFill/>
        </p:spPr>
        <p:txBody>
          <a:bodyPr lIns="0" tIns="0" rIns="0" bIns="0" anchor="ctr"/>
          <a:lstStyle/>
          <a:p>
            <a:pPr>
              <a:lnSpc>
                <a:spcPct val="130000"/>
              </a:lnSpc>
              <a:defRPr/>
            </a:pPr>
            <a:r>
              <a:rPr lang="zh-CN" altLang="en-US" sz="1600" kern="0" dirty="0">
                <a:solidFill>
                  <a:srgbClr val="E7CB98"/>
                </a:solidFill>
                <a:latin typeface="幼圆" panose="02010509060101010101" pitchFamily="49" charset="-122"/>
                <a:ea typeface="幼圆" panose="02010509060101010101" pitchFamily="49" charset="-122"/>
                <a:cs typeface="Arial" pitchFamily="34" charset="0"/>
              </a:rPr>
              <a:t>请在此处输入您的文本</a:t>
            </a:r>
            <a:endParaRPr lang="en-US" altLang="zh-CN" sz="1600" kern="0" dirty="0">
              <a:solidFill>
                <a:srgbClr val="E7CB98"/>
              </a:solidFill>
              <a:latin typeface="幼圆" panose="02010509060101010101" pitchFamily="49" charset="-122"/>
              <a:ea typeface="幼圆" panose="02010509060101010101" pitchFamily="49" charset="-122"/>
              <a:cs typeface="Arial" pitchFamily="34" charset="0"/>
            </a:endParaRPr>
          </a:p>
          <a:p>
            <a:pPr>
              <a:lnSpc>
                <a:spcPct val="130000"/>
              </a:lnSpc>
              <a:defRPr/>
            </a:pPr>
            <a:r>
              <a:rPr lang="zh-CN" altLang="en-US" sz="1600" kern="0" dirty="0">
                <a:solidFill>
                  <a:srgbClr val="E7CB98"/>
                </a:solidFill>
                <a:latin typeface="幼圆" panose="02010509060101010101" pitchFamily="49" charset="-122"/>
                <a:ea typeface="幼圆" panose="02010509060101010101" pitchFamily="49" charset="-122"/>
                <a:cs typeface="Arial" pitchFamily="34" charset="0"/>
              </a:rPr>
              <a:t>请在此处输入您的文本</a:t>
            </a:r>
            <a:endParaRPr lang="en-US" altLang="zh-CN" sz="1600" kern="0" dirty="0">
              <a:solidFill>
                <a:srgbClr val="E7CB98"/>
              </a:solidFill>
              <a:latin typeface="幼圆" panose="02010509060101010101" pitchFamily="49" charset="-122"/>
              <a:ea typeface="幼圆" panose="02010509060101010101" pitchFamily="49" charset="-122"/>
              <a:cs typeface="Arial" pitchFamily="34" charset="0"/>
            </a:endParaRPr>
          </a:p>
        </p:txBody>
      </p:sp>
      <p:sp>
        <p:nvSpPr>
          <p:cNvPr id="28" name="KSO_GN2"/>
          <p:cNvSpPr/>
          <p:nvPr/>
        </p:nvSpPr>
        <p:spPr>
          <a:xfrm rot="10800000" flipV="1">
            <a:off x="6518275" y="4062413"/>
            <a:ext cx="990600" cy="990600"/>
          </a:xfrm>
          <a:prstGeom prst="ellipse">
            <a:avLst/>
          </a:prstGeom>
          <a:gradFill>
            <a:gsLst>
              <a:gs pos="0">
                <a:srgbClr val="7E5F4A"/>
              </a:gs>
              <a:gs pos="50000">
                <a:srgbClr val="E7CB98"/>
              </a:gs>
              <a:gs pos="100000">
                <a:srgbClr val="7E5F4A"/>
              </a:gs>
            </a:gsLst>
            <a:path path="circle">
              <a:fillToRect l="50000" t="-80000" r="50000" b="180000"/>
            </a:path>
          </a:gradFill>
          <a:ln w="25400" cap="flat" cmpd="sng" algn="ctr">
            <a:noFill/>
            <a:prstDash val="solid"/>
          </a:ln>
          <a:effectLst/>
        </p:spPr>
        <p:txBody>
          <a:bodyPr lIns="0" tIns="0" rIns="0" bIns="0" anchor="ctr"/>
          <a:lstStyle/>
          <a:p>
            <a:pPr algn="ctr"/>
            <a:r>
              <a:rPr lang="en-US" sz="4000" b="1" kern="0" dirty="0" smtClean="0">
                <a:latin typeface="Bell MT" panose="02020503060305020303" pitchFamily="18" charset="0"/>
              </a:rPr>
              <a:t>02</a:t>
            </a:r>
            <a:endParaRPr lang="en-US" sz="4000" b="1" kern="0" dirty="0">
              <a:latin typeface="Bell MT" panose="02020503060305020303" pitchFamily="18" charset="0"/>
            </a:endParaRPr>
          </a:p>
        </p:txBody>
      </p:sp>
      <p:sp>
        <p:nvSpPr>
          <p:cNvPr id="42" name="KSO_GT1"/>
          <p:cNvSpPr txBox="1"/>
          <p:nvPr/>
        </p:nvSpPr>
        <p:spPr>
          <a:xfrm>
            <a:off x="5589588" y="5438775"/>
            <a:ext cx="2190750" cy="731838"/>
          </a:xfrm>
          <a:prstGeom prst="rect">
            <a:avLst/>
          </a:prstGeom>
          <a:noFill/>
        </p:spPr>
        <p:txBody>
          <a:bodyPr lIns="0" tIns="0" rIns="0" bIns="0" anchor="ctr"/>
          <a:lstStyle/>
          <a:p>
            <a:pPr>
              <a:lnSpc>
                <a:spcPct val="130000"/>
              </a:lnSpc>
              <a:defRPr/>
            </a:pPr>
            <a:r>
              <a:rPr lang="zh-CN" altLang="en-US" sz="1600" kern="0" dirty="0">
                <a:solidFill>
                  <a:srgbClr val="E7CB98"/>
                </a:solidFill>
                <a:latin typeface="幼圆" panose="02010509060101010101" pitchFamily="49" charset="-122"/>
                <a:ea typeface="幼圆" panose="02010509060101010101" pitchFamily="49" charset="-122"/>
                <a:cs typeface="Arial" pitchFamily="34" charset="0"/>
              </a:rPr>
              <a:t>请在此处输入您的文本</a:t>
            </a:r>
            <a:endParaRPr lang="en-US" altLang="zh-CN" sz="1600" kern="0" dirty="0">
              <a:solidFill>
                <a:srgbClr val="E7CB98"/>
              </a:solidFill>
              <a:latin typeface="幼圆" panose="02010509060101010101" pitchFamily="49" charset="-122"/>
              <a:ea typeface="幼圆" panose="02010509060101010101" pitchFamily="49" charset="-122"/>
              <a:cs typeface="Arial" pitchFamily="34" charset="0"/>
            </a:endParaRPr>
          </a:p>
          <a:p>
            <a:pPr>
              <a:lnSpc>
                <a:spcPct val="130000"/>
              </a:lnSpc>
              <a:defRPr/>
            </a:pPr>
            <a:r>
              <a:rPr lang="zh-CN" altLang="en-US" sz="1600" kern="0" dirty="0">
                <a:solidFill>
                  <a:srgbClr val="E7CB98"/>
                </a:solidFill>
                <a:latin typeface="幼圆" panose="02010509060101010101" pitchFamily="49" charset="-122"/>
                <a:ea typeface="幼圆" panose="02010509060101010101" pitchFamily="49" charset="-122"/>
                <a:cs typeface="Arial" pitchFamily="34" charset="0"/>
              </a:rPr>
              <a:t>请在此处输入您的文本</a:t>
            </a:r>
            <a:endParaRPr lang="en-US" altLang="zh-CN" sz="1600" kern="0" dirty="0">
              <a:solidFill>
                <a:srgbClr val="E7CB98"/>
              </a:solidFill>
              <a:latin typeface="幼圆" panose="02010509060101010101" pitchFamily="49" charset="-122"/>
              <a:ea typeface="幼圆" panose="02010509060101010101" pitchFamily="49" charset="-122"/>
              <a:cs typeface="Arial" pitchFamily="34" charset="0"/>
            </a:endParaRPr>
          </a:p>
        </p:txBody>
      </p:sp>
      <p:sp>
        <p:nvSpPr>
          <p:cNvPr id="30" name="KSO_GN1"/>
          <p:cNvSpPr/>
          <p:nvPr/>
        </p:nvSpPr>
        <p:spPr>
          <a:xfrm>
            <a:off x="7464426" y="4791076"/>
            <a:ext cx="682625" cy="684213"/>
          </a:xfrm>
          <a:prstGeom prst="ellipse">
            <a:avLst/>
          </a:prstGeom>
          <a:gradFill>
            <a:gsLst>
              <a:gs pos="0">
                <a:srgbClr val="7E5F4A"/>
              </a:gs>
              <a:gs pos="50000">
                <a:srgbClr val="E7CB98"/>
              </a:gs>
              <a:gs pos="100000">
                <a:srgbClr val="7E5F4A"/>
              </a:gs>
            </a:gsLst>
            <a:path path="circle">
              <a:fillToRect l="50000" t="-80000" r="50000" b="180000"/>
            </a:path>
          </a:gradFill>
          <a:ln w="25400" cap="flat" cmpd="sng" algn="ctr">
            <a:noFill/>
            <a:prstDash val="solid"/>
          </a:ln>
          <a:effectLst/>
        </p:spPr>
        <p:txBody>
          <a:bodyPr lIns="0" tIns="0" rIns="0" bIns="0" anchor="ctr"/>
          <a:lstStyle/>
          <a:p>
            <a:pPr algn="ctr"/>
            <a:r>
              <a:rPr lang="en-US" sz="2000" b="1" kern="0" dirty="0">
                <a:latin typeface="Bell MT" panose="02020503060305020303" pitchFamily="18" charset="0"/>
              </a:rPr>
              <a:t>01</a:t>
            </a:r>
          </a:p>
        </p:txBody>
      </p:sp>
    </p:spTree>
    <p:extLst>
      <p:ext uri="{BB962C8B-B14F-4D97-AF65-F5344CB8AC3E}">
        <p14:creationId xmlns:p14="http://schemas.microsoft.com/office/powerpoint/2010/main" val="3634322475"/>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ppt_x"/>
                                          </p:val>
                                        </p:tav>
                                        <p:tav tm="100000">
                                          <p:val>
                                            <p:strVal val="#ppt_x"/>
                                          </p:val>
                                        </p:tav>
                                      </p:tavLst>
                                    </p:anim>
                                    <p:anim calcmode="lin" valueType="num">
                                      <p:cBhvr additive="base">
                                        <p:cTn id="13" dur="500" fill="hold"/>
                                        <p:tgtEl>
                                          <p:spTgt spid="30"/>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cBhvr additive="base">
                                        <p:cTn id="16" dur="500" fill="hold"/>
                                        <p:tgtEl>
                                          <p:spTgt spid="42"/>
                                        </p:tgtEl>
                                        <p:attrNameLst>
                                          <p:attrName>ppt_x</p:attrName>
                                        </p:attrNameLst>
                                      </p:cBhvr>
                                      <p:tavLst>
                                        <p:tav tm="0">
                                          <p:val>
                                            <p:strVal val="#ppt_x"/>
                                          </p:val>
                                        </p:tav>
                                        <p:tav tm="100000">
                                          <p:val>
                                            <p:strVal val="#ppt_x"/>
                                          </p:val>
                                        </p:tav>
                                      </p:tavLst>
                                    </p:anim>
                                    <p:anim calcmode="lin" valueType="num">
                                      <p:cBhvr additive="base">
                                        <p:cTn id="17"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p:cTn id="27" dur="500" fill="hold"/>
                                        <p:tgtEl>
                                          <p:spTgt spid="40"/>
                                        </p:tgtEl>
                                        <p:attrNameLst>
                                          <p:attrName>ppt_w</p:attrName>
                                        </p:attrNameLst>
                                      </p:cBhvr>
                                      <p:tavLst>
                                        <p:tav tm="0">
                                          <p:val>
                                            <p:fltVal val="0"/>
                                          </p:val>
                                        </p:tav>
                                        <p:tav tm="100000">
                                          <p:val>
                                            <p:strVal val="#ppt_w"/>
                                          </p:val>
                                        </p:tav>
                                      </p:tavLst>
                                    </p:anim>
                                    <p:anim calcmode="lin" valueType="num">
                                      <p:cBhvr>
                                        <p:cTn id="28" dur="500" fill="hold"/>
                                        <p:tgtEl>
                                          <p:spTgt spid="40"/>
                                        </p:tgtEl>
                                        <p:attrNameLst>
                                          <p:attrName>ppt_h</p:attrName>
                                        </p:attrNameLst>
                                      </p:cBhvr>
                                      <p:tavLst>
                                        <p:tav tm="0">
                                          <p:val>
                                            <p:fltVal val="0"/>
                                          </p:val>
                                        </p:tav>
                                        <p:tav tm="100000">
                                          <p:val>
                                            <p:strVal val="#ppt_h"/>
                                          </p:val>
                                        </p:tav>
                                      </p:tavLst>
                                    </p:anim>
                                    <p:animEffect transition="in" filter="fade">
                                      <p:cBhvr>
                                        <p:cTn id="29" dur="500"/>
                                        <p:tgtEl>
                                          <p:spTgt spid="40"/>
                                        </p:tgtEl>
                                      </p:cBhvr>
                                    </p:animEffect>
                                  </p:childTnLst>
                                </p:cTn>
                              </p:par>
                            </p:childTnLst>
                          </p:cTn>
                        </p:par>
                      </p:childTnLst>
                    </p:cTn>
                  </p:par>
                  <p:par>
                    <p:cTn id="30" fill="hold">
                      <p:stCondLst>
                        <p:cond delay="indefinite"/>
                      </p:stCondLst>
                      <p:childTnLst>
                        <p:par>
                          <p:cTn id="31" fill="hold">
                            <p:stCondLst>
                              <p:cond delay="0"/>
                            </p:stCondLst>
                            <p:childTnLst>
                              <p:par>
                                <p:cTn id="32" presetID="31" presetClass="entr" presetSubtype="0" fill="hold" grpId="0" nodeType="click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p:cTn id="34" dur="1000" fill="hold"/>
                                        <p:tgtEl>
                                          <p:spTgt spid="26"/>
                                        </p:tgtEl>
                                        <p:attrNameLst>
                                          <p:attrName>ppt_w</p:attrName>
                                        </p:attrNameLst>
                                      </p:cBhvr>
                                      <p:tavLst>
                                        <p:tav tm="0">
                                          <p:val>
                                            <p:fltVal val="0"/>
                                          </p:val>
                                        </p:tav>
                                        <p:tav tm="100000">
                                          <p:val>
                                            <p:strVal val="#ppt_w"/>
                                          </p:val>
                                        </p:tav>
                                      </p:tavLst>
                                    </p:anim>
                                    <p:anim calcmode="lin" valueType="num">
                                      <p:cBhvr>
                                        <p:cTn id="35" dur="1000" fill="hold"/>
                                        <p:tgtEl>
                                          <p:spTgt spid="26"/>
                                        </p:tgtEl>
                                        <p:attrNameLst>
                                          <p:attrName>ppt_h</p:attrName>
                                        </p:attrNameLst>
                                      </p:cBhvr>
                                      <p:tavLst>
                                        <p:tav tm="0">
                                          <p:val>
                                            <p:fltVal val="0"/>
                                          </p:val>
                                        </p:tav>
                                        <p:tav tm="100000">
                                          <p:val>
                                            <p:strVal val="#ppt_h"/>
                                          </p:val>
                                        </p:tav>
                                      </p:tavLst>
                                    </p:anim>
                                    <p:anim calcmode="lin" valueType="num">
                                      <p:cBhvr>
                                        <p:cTn id="36" dur="1000" fill="hold"/>
                                        <p:tgtEl>
                                          <p:spTgt spid="26"/>
                                        </p:tgtEl>
                                        <p:attrNameLst>
                                          <p:attrName>style.rotation</p:attrName>
                                        </p:attrNameLst>
                                      </p:cBhvr>
                                      <p:tavLst>
                                        <p:tav tm="0">
                                          <p:val>
                                            <p:fltVal val="90"/>
                                          </p:val>
                                        </p:tav>
                                        <p:tav tm="100000">
                                          <p:val>
                                            <p:fltVal val="0"/>
                                          </p:val>
                                        </p:tav>
                                      </p:tavLst>
                                    </p:anim>
                                    <p:animEffect transition="in" filter="fade">
                                      <p:cBhvr>
                                        <p:cTn id="37" dur="1000"/>
                                        <p:tgtEl>
                                          <p:spTgt spid="26"/>
                                        </p:tgtEl>
                                      </p:cBhvr>
                                    </p:animEffect>
                                  </p:childTnLst>
                                </p:cTn>
                              </p:par>
                              <p:par>
                                <p:cTn id="38" presetID="31" presetClass="entr" presetSubtype="0" fill="hold" grpId="0" nodeType="withEffect">
                                  <p:stCondLst>
                                    <p:cond delay="0"/>
                                  </p:stCondLst>
                                  <p:childTnLst>
                                    <p:set>
                                      <p:cBhvr>
                                        <p:cTn id="39" dur="1" fill="hold">
                                          <p:stCondLst>
                                            <p:cond delay="0"/>
                                          </p:stCondLst>
                                        </p:cTn>
                                        <p:tgtEl>
                                          <p:spTgt spid="41"/>
                                        </p:tgtEl>
                                        <p:attrNameLst>
                                          <p:attrName>style.visibility</p:attrName>
                                        </p:attrNameLst>
                                      </p:cBhvr>
                                      <p:to>
                                        <p:strVal val="visible"/>
                                      </p:to>
                                    </p:set>
                                    <p:anim calcmode="lin" valueType="num">
                                      <p:cBhvr>
                                        <p:cTn id="40" dur="1000" fill="hold"/>
                                        <p:tgtEl>
                                          <p:spTgt spid="41"/>
                                        </p:tgtEl>
                                        <p:attrNameLst>
                                          <p:attrName>ppt_w</p:attrName>
                                        </p:attrNameLst>
                                      </p:cBhvr>
                                      <p:tavLst>
                                        <p:tav tm="0">
                                          <p:val>
                                            <p:fltVal val="0"/>
                                          </p:val>
                                        </p:tav>
                                        <p:tav tm="100000">
                                          <p:val>
                                            <p:strVal val="#ppt_w"/>
                                          </p:val>
                                        </p:tav>
                                      </p:tavLst>
                                    </p:anim>
                                    <p:anim calcmode="lin" valueType="num">
                                      <p:cBhvr>
                                        <p:cTn id="41" dur="1000" fill="hold"/>
                                        <p:tgtEl>
                                          <p:spTgt spid="41"/>
                                        </p:tgtEl>
                                        <p:attrNameLst>
                                          <p:attrName>ppt_h</p:attrName>
                                        </p:attrNameLst>
                                      </p:cBhvr>
                                      <p:tavLst>
                                        <p:tav tm="0">
                                          <p:val>
                                            <p:fltVal val="0"/>
                                          </p:val>
                                        </p:tav>
                                        <p:tav tm="100000">
                                          <p:val>
                                            <p:strVal val="#ppt_h"/>
                                          </p:val>
                                        </p:tav>
                                      </p:tavLst>
                                    </p:anim>
                                    <p:anim calcmode="lin" valueType="num">
                                      <p:cBhvr>
                                        <p:cTn id="42" dur="1000" fill="hold"/>
                                        <p:tgtEl>
                                          <p:spTgt spid="41"/>
                                        </p:tgtEl>
                                        <p:attrNameLst>
                                          <p:attrName>style.rotation</p:attrName>
                                        </p:attrNameLst>
                                      </p:cBhvr>
                                      <p:tavLst>
                                        <p:tav tm="0">
                                          <p:val>
                                            <p:fltVal val="90"/>
                                          </p:val>
                                        </p:tav>
                                        <p:tav tm="100000">
                                          <p:val>
                                            <p:fltVal val="0"/>
                                          </p:val>
                                        </p:tav>
                                      </p:tavLst>
                                    </p:anim>
                                    <p:animEffect transition="in" filter="fade">
                                      <p:cBhvr>
                                        <p:cTn id="43" dur="1000"/>
                                        <p:tgtEl>
                                          <p:spTgt spid="41"/>
                                        </p:tgtEl>
                                      </p:cBhvr>
                                    </p:animEffect>
                                  </p:childTnLst>
                                </p:cTn>
                              </p:par>
                            </p:childTnLst>
                          </p:cTn>
                        </p:par>
                      </p:childTnLst>
                    </p:cTn>
                  </p:par>
                  <p:par>
                    <p:cTn id="44" fill="hold">
                      <p:stCondLst>
                        <p:cond delay="indefinite"/>
                      </p:stCondLst>
                      <p:childTnLst>
                        <p:par>
                          <p:cTn id="45" fill="hold">
                            <p:stCondLst>
                              <p:cond delay="0"/>
                            </p:stCondLst>
                            <p:childTnLst>
                              <p:par>
                                <p:cTn id="46" presetID="21" presetClass="entr" presetSubtype="1" fill="hold" grpId="0" nodeType="click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heel(1)">
                                      <p:cBhvr>
                                        <p:cTn id="48" dur="2000"/>
                                        <p:tgtEl>
                                          <p:spTgt spid="24"/>
                                        </p:tgtEl>
                                      </p:cBhvr>
                                    </p:animEffect>
                                  </p:childTnLst>
                                </p:cTn>
                              </p:par>
                              <p:par>
                                <p:cTn id="49" presetID="21" presetClass="entr" presetSubtype="1" fill="hold" grpId="0" nodeType="with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wheel(1)">
                                      <p:cBhvr>
                                        <p:cTn id="51" dur="2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24" grpId="0" animBg="1"/>
      <p:bldP spid="41" grpId="0"/>
      <p:bldP spid="26" grpId="0" animBg="1"/>
      <p:bldP spid="40" grpId="0"/>
      <p:bldP spid="28" grpId="0" animBg="1"/>
      <p:bldP spid="42" grpId="0"/>
      <p:bldP spid="3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KSO_GT3"/>
          <p:cNvSpPr/>
          <p:nvPr/>
        </p:nvSpPr>
        <p:spPr>
          <a:xfrm>
            <a:off x="7540626" y="2498726"/>
            <a:ext cx="1120775" cy="1535113"/>
          </a:xfrm>
          <a:custGeom>
            <a:avLst/>
            <a:gdLst>
              <a:gd name="connsiteX0" fmla="*/ 613332 w 1181346"/>
              <a:gd name="connsiteY0" fmla="*/ 0 h 1617509"/>
              <a:gd name="connsiteX1" fmla="*/ 1018352 w 1181346"/>
              <a:gd name="connsiteY1" fmla="*/ 610087 h 1617509"/>
              <a:gd name="connsiteX2" fmla="*/ 994072 w 1181346"/>
              <a:gd name="connsiteY2" fmla="*/ 1454515 h 1617509"/>
              <a:gd name="connsiteX3" fmla="*/ 149644 w 1181346"/>
              <a:gd name="connsiteY3" fmla="*/ 1430234 h 1617509"/>
              <a:gd name="connsiteX4" fmla="*/ 173925 w 1181346"/>
              <a:gd name="connsiteY4" fmla="*/ 585807 h 1617509"/>
              <a:gd name="connsiteX5" fmla="*/ 613332 w 1181346"/>
              <a:gd name="connsiteY5" fmla="*/ 0 h 1617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1346" h="1617509">
                <a:moveTo>
                  <a:pt x="613332" y="0"/>
                </a:moveTo>
                <a:cubicBezTo>
                  <a:pt x="718208" y="231809"/>
                  <a:pt x="853214" y="356033"/>
                  <a:pt x="1018352" y="610087"/>
                </a:cubicBezTo>
                <a:cubicBezTo>
                  <a:pt x="1244829" y="849974"/>
                  <a:pt x="1233959" y="1228038"/>
                  <a:pt x="994072" y="1454515"/>
                </a:cubicBezTo>
                <a:cubicBezTo>
                  <a:pt x="754185" y="1680992"/>
                  <a:pt x="376121" y="1670121"/>
                  <a:pt x="149644" y="1430234"/>
                </a:cubicBezTo>
                <a:cubicBezTo>
                  <a:pt x="-76833" y="1190347"/>
                  <a:pt x="-27923" y="846757"/>
                  <a:pt x="173925" y="585807"/>
                </a:cubicBezTo>
                <a:cubicBezTo>
                  <a:pt x="356755" y="349444"/>
                  <a:pt x="495310" y="225400"/>
                  <a:pt x="613332" y="0"/>
                </a:cubicBezTo>
                <a:close/>
              </a:path>
            </a:pathLst>
          </a:custGeom>
          <a:gradFill>
            <a:gsLst>
              <a:gs pos="0">
                <a:srgbClr val="7E5F4A"/>
              </a:gs>
              <a:gs pos="65352">
                <a:srgbClr val="7E5F4A"/>
              </a:gs>
              <a:gs pos="29000">
                <a:srgbClr val="E7CB98"/>
              </a:gs>
              <a:gs pos="100000">
                <a:srgbClr val="E7CB98"/>
              </a:gs>
            </a:gsLst>
            <a:path path="circle">
              <a:fillToRect l="50000" t="-80000" r="50000" b="180000"/>
            </a:path>
          </a:gradFill>
          <a:ln w="57150" cap="flat" cmpd="sng" algn="ctr">
            <a:solidFill>
              <a:schemeClr val="bg1"/>
            </a:solidFill>
            <a:prstDash val="solid"/>
          </a:ln>
          <a:effectLst>
            <a:outerShdw blurRad="50800" dist="38100" dir="5400000" algn="t" rotWithShape="0">
              <a:prstClr val="black">
                <a:alpha val="40000"/>
              </a:prstClr>
            </a:outerShdw>
          </a:effectLst>
        </p:spPr>
        <p:txBody>
          <a:bodyPr lIns="72000" tIns="504000" rIns="72000" bIns="0" anchor="ctr"/>
          <a:lstStyle/>
          <a:p>
            <a:pPr algn="ctr">
              <a:defRPr/>
            </a:pPr>
            <a:r>
              <a:rPr lang="zh-CN" altLang="en-US" sz="2400" kern="0" dirty="0">
                <a:latin typeface="微软雅黑" panose="020B0503020204020204" pitchFamily="34" charset="-122"/>
                <a:ea typeface="微软雅黑" panose="020B0503020204020204" pitchFamily="34" charset="-122"/>
              </a:rPr>
              <a:t>标题</a:t>
            </a:r>
          </a:p>
        </p:txBody>
      </p:sp>
      <p:sp>
        <p:nvSpPr>
          <p:cNvPr id="24" name="KSO_GT2"/>
          <p:cNvSpPr/>
          <p:nvPr/>
        </p:nvSpPr>
        <p:spPr>
          <a:xfrm>
            <a:off x="5703889" y="2946401"/>
            <a:ext cx="1120775" cy="1535113"/>
          </a:xfrm>
          <a:custGeom>
            <a:avLst/>
            <a:gdLst>
              <a:gd name="connsiteX0" fmla="*/ 613332 w 1181347"/>
              <a:gd name="connsiteY0" fmla="*/ 0 h 1617509"/>
              <a:gd name="connsiteX1" fmla="*/ 1018353 w 1181347"/>
              <a:gd name="connsiteY1" fmla="*/ 610087 h 1617509"/>
              <a:gd name="connsiteX2" fmla="*/ 994072 w 1181347"/>
              <a:gd name="connsiteY2" fmla="*/ 1454515 h 1617509"/>
              <a:gd name="connsiteX3" fmla="*/ 149644 w 1181347"/>
              <a:gd name="connsiteY3" fmla="*/ 1430234 h 1617509"/>
              <a:gd name="connsiteX4" fmla="*/ 173925 w 1181347"/>
              <a:gd name="connsiteY4" fmla="*/ 585807 h 1617509"/>
              <a:gd name="connsiteX5" fmla="*/ 613332 w 1181347"/>
              <a:gd name="connsiteY5" fmla="*/ 0 h 1617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1347" h="1617509">
                <a:moveTo>
                  <a:pt x="613332" y="0"/>
                </a:moveTo>
                <a:cubicBezTo>
                  <a:pt x="718208" y="231809"/>
                  <a:pt x="853214" y="356033"/>
                  <a:pt x="1018353" y="610087"/>
                </a:cubicBezTo>
                <a:cubicBezTo>
                  <a:pt x="1244830" y="849974"/>
                  <a:pt x="1233959" y="1228038"/>
                  <a:pt x="994072" y="1454515"/>
                </a:cubicBezTo>
                <a:cubicBezTo>
                  <a:pt x="754185" y="1680992"/>
                  <a:pt x="376121" y="1670121"/>
                  <a:pt x="149644" y="1430234"/>
                </a:cubicBezTo>
                <a:cubicBezTo>
                  <a:pt x="-76833" y="1190347"/>
                  <a:pt x="-27923" y="846757"/>
                  <a:pt x="173925" y="585807"/>
                </a:cubicBezTo>
                <a:cubicBezTo>
                  <a:pt x="356755" y="349444"/>
                  <a:pt x="495310" y="225400"/>
                  <a:pt x="613332" y="0"/>
                </a:cubicBezTo>
                <a:close/>
              </a:path>
            </a:pathLst>
          </a:custGeom>
          <a:gradFill>
            <a:gsLst>
              <a:gs pos="0">
                <a:srgbClr val="7E5F4A"/>
              </a:gs>
              <a:gs pos="63776">
                <a:srgbClr val="7E5F4A"/>
              </a:gs>
              <a:gs pos="36000">
                <a:srgbClr val="E7CB98"/>
              </a:gs>
              <a:gs pos="100000">
                <a:srgbClr val="E7CB98"/>
              </a:gs>
            </a:gsLst>
            <a:path path="circle">
              <a:fillToRect l="50000" t="-80000" r="50000" b="180000"/>
            </a:path>
          </a:gradFill>
          <a:ln w="57150" cap="flat" cmpd="sng" algn="ctr">
            <a:solidFill>
              <a:schemeClr val="bg1"/>
            </a:solidFill>
            <a:prstDash val="solid"/>
          </a:ln>
          <a:effectLst>
            <a:outerShdw blurRad="50800" dist="38100" dir="5400000" algn="t" rotWithShape="0">
              <a:prstClr val="black">
                <a:alpha val="40000"/>
              </a:prstClr>
            </a:outerShdw>
          </a:effectLst>
        </p:spPr>
        <p:txBody>
          <a:bodyPr lIns="72000" tIns="504000" rIns="72000" bIns="0" anchor="ctr"/>
          <a:lstStyle/>
          <a:p>
            <a:pPr algn="ctr">
              <a:defRPr/>
            </a:pPr>
            <a:r>
              <a:rPr lang="zh-CN" altLang="en-US" sz="2400" kern="0" dirty="0">
                <a:latin typeface="微软雅黑" panose="020B0503020204020204" pitchFamily="34" charset="-122"/>
                <a:ea typeface="微软雅黑" panose="020B0503020204020204" pitchFamily="34" charset="-122"/>
              </a:rPr>
              <a:t>标题</a:t>
            </a:r>
          </a:p>
        </p:txBody>
      </p:sp>
      <p:sp>
        <p:nvSpPr>
          <p:cNvPr id="32" name="KSO_GT1.1"/>
          <p:cNvSpPr txBox="1"/>
          <p:nvPr/>
        </p:nvSpPr>
        <p:spPr>
          <a:xfrm>
            <a:off x="3549651" y="3786189"/>
            <a:ext cx="1463675" cy="1062037"/>
          </a:xfrm>
          <a:prstGeom prst="rect">
            <a:avLst/>
          </a:prstGeom>
          <a:noFill/>
        </p:spPr>
        <p:txBody>
          <a:bodyPr>
            <a:spAutoFit/>
          </a:bodyPr>
          <a:lstStyle/>
          <a:p>
            <a:pPr algn="just">
              <a:lnSpc>
                <a:spcPct val="150000"/>
              </a:lnSpc>
              <a:defRPr/>
            </a:pPr>
            <a:r>
              <a:rPr lang="zh-CN" altLang="en-US" sz="1400" kern="0" dirty="0">
                <a:solidFill>
                  <a:schemeClr val="bg1">
                    <a:lumMod val="50000"/>
                  </a:schemeClr>
                </a:solidFill>
                <a:latin typeface="幼圆" panose="02010509060101010101" pitchFamily="49" charset="-122"/>
                <a:ea typeface="幼圆" panose="02010509060101010101" pitchFamily="49" charset="-122"/>
                <a:cs typeface="Arial" pitchFamily="34" charset="0"/>
              </a:rPr>
              <a:t>请在此处输入文本，或将您的文本粘贴到此处。</a:t>
            </a:r>
          </a:p>
        </p:txBody>
      </p:sp>
      <p:sp>
        <p:nvSpPr>
          <p:cNvPr id="44" name="KSO_GT1"/>
          <p:cNvSpPr/>
          <p:nvPr/>
        </p:nvSpPr>
        <p:spPr>
          <a:xfrm>
            <a:off x="3775076" y="2160588"/>
            <a:ext cx="1120775" cy="1535112"/>
          </a:xfrm>
          <a:custGeom>
            <a:avLst/>
            <a:gdLst>
              <a:gd name="connsiteX0" fmla="*/ 613333 w 1181348"/>
              <a:gd name="connsiteY0" fmla="*/ 0 h 1617509"/>
              <a:gd name="connsiteX1" fmla="*/ 1018354 w 1181348"/>
              <a:gd name="connsiteY1" fmla="*/ 610087 h 1617509"/>
              <a:gd name="connsiteX2" fmla="*/ 994073 w 1181348"/>
              <a:gd name="connsiteY2" fmla="*/ 1454515 h 1617509"/>
              <a:gd name="connsiteX3" fmla="*/ 149645 w 1181348"/>
              <a:gd name="connsiteY3" fmla="*/ 1430234 h 1617509"/>
              <a:gd name="connsiteX4" fmla="*/ 173926 w 1181348"/>
              <a:gd name="connsiteY4" fmla="*/ 585807 h 1617509"/>
              <a:gd name="connsiteX5" fmla="*/ 613333 w 1181348"/>
              <a:gd name="connsiteY5" fmla="*/ 0 h 1617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1348" h="1617509">
                <a:moveTo>
                  <a:pt x="613333" y="0"/>
                </a:moveTo>
                <a:cubicBezTo>
                  <a:pt x="718209" y="231809"/>
                  <a:pt x="853215" y="356033"/>
                  <a:pt x="1018354" y="610087"/>
                </a:cubicBezTo>
                <a:cubicBezTo>
                  <a:pt x="1244831" y="849974"/>
                  <a:pt x="1233960" y="1228038"/>
                  <a:pt x="994073" y="1454515"/>
                </a:cubicBezTo>
                <a:cubicBezTo>
                  <a:pt x="754186" y="1680992"/>
                  <a:pt x="376122" y="1670121"/>
                  <a:pt x="149645" y="1430234"/>
                </a:cubicBezTo>
                <a:cubicBezTo>
                  <a:pt x="-76832" y="1190347"/>
                  <a:pt x="-27922" y="846757"/>
                  <a:pt x="173926" y="585807"/>
                </a:cubicBezTo>
                <a:cubicBezTo>
                  <a:pt x="356756" y="349444"/>
                  <a:pt x="495311" y="225400"/>
                  <a:pt x="613333" y="0"/>
                </a:cubicBezTo>
                <a:close/>
              </a:path>
            </a:pathLst>
          </a:custGeom>
          <a:gradFill>
            <a:gsLst>
              <a:gs pos="0">
                <a:srgbClr val="7E5F4A"/>
              </a:gs>
              <a:gs pos="66525">
                <a:srgbClr val="7E5F4A"/>
              </a:gs>
              <a:gs pos="35000">
                <a:srgbClr val="E7CB98"/>
              </a:gs>
              <a:gs pos="100000">
                <a:srgbClr val="E7CB98"/>
              </a:gs>
            </a:gsLst>
            <a:path path="circle">
              <a:fillToRect l="50000" t="-80000" r="50000" b="180000"/>
            </a:path>
          </a:gradFill>
          <a:ln w="57150" cap="flat" cmpd="sng" algn="ctr">
            <a:solidFill>
              <a:schemeClr val="bg1"/>
            </a:solidFill>
            <a:prstDash val="solid"/>
          </a:ln>
          <a:effectLst>
            <a:outerShdw blurRad="50800" dist="38100" dir="5400000" algn="t" rotWithShape="0">
              <a:prstClr val="black">
                <a:alpha val="40000"/>
              </a:prstClr>
            </a:outerShdw>
          </a:effectLst>
        </p:spPr>
        <p:txBody>
          <a:bodyPr lIns="144000" tIns="432000" rIns="144000" bIns="0" anchor="ctr"/>
          <a:lstStyle/>
          <a:p>
            <a:pPr algn="ctr">
              <a:lnSpc>
                <a:spcPct val="130000"/>
              </a:lnSpc>
            </a:pPr>
            <a:r>
              <a:rPr lang="zh-CN" altLang="en-US" sz="2400" kern="0" dirty="0">
                <a:latin typeface="微软雅黑" panose="020B0503020204020204" pitchFamily="34" charset="-122"/>
                <a:ea typeface="微软雅黑" panose="020B0503020204020204" pitchFamily="34" charset="-122"/>
              </a:rPr>
              <a:t>标题</a:t>
            </a:r>
            <a:endParaRPr lang="en-US" altLang="zh-CN" sz="2400" kern="0" dirty="0">
              <a:latin typeface="微软雅黑" panose="020B0503020204020204" pitchFamily="34" charset="-122"/>
              <a:ea typeface="微软雅黑" panose="020B0503020204020204" pitchFamily="34" charset="-122"/>
            </a:endParaRPr>
          </a:p>
        </p:txBody>
      </p:sp>
      <p:sp>
        <p:nvSpPr>
          <p:cNvPr id="22" name="KSO_GT1.1"/>
          <p:cNvSpPr txBox="1"/>
          <p:nvPr/>
        </p:nvSpPr>
        <p:spPr>
          <a:xfrm>
            <a:off x="5530851" y="4586289"/>
            <a:ext cx="1463675" cy="1062037"/>
          </a:xfrm>
          <a:prstGeom prst="rect">
            <a:avLst/>
          </a:prstGeom>
          <a:noFill/>
        </p:spPr>
        <p:txBody>
          <a:bodyPr>
            <a:spAutoFit/>
          </a:bodyPr>
          <a:lstStyle/>
          <a:p>
            <a:pPr algn="just">
              <a:lnSpc>
                <a:spcPct val="150000"/>
              </a:lnSpc>
              <a:defRPr/>
            </a:pPr>
            <a:r>
              <a:rPr lang="zh-CN" altLang="en-US" sz="1400" kern="0" dirty="0">
                <a:solidFill>
                  <a:schemeClr val="bg1">
                    <a:lumMod val="50000"/>
                  </a:schemeClr>
                </a:solidFill>
                <a:latin typeface="幼圆" panose="02010509060101010101" pitchFamily="49" charset="-122"/>
                <a:ea typeface="幼圆" panose="02010509060101010101" pitchFamily="49" charset="-122"/>
                <a:cs typeface="Arial" pitchFamily="34" charset="0"/>
              </a:rPr>
              <a:t>请在此处输入文本，或将您的文本粘贴到此处。</a:t>
            </a:r>
          </a:p>
        </p:txBody>
      </p:sp>
      <p:sp>
        <p:nvSpPr>
          <p:cNvPr id="23" name="KSO_GT1.1"/>
          <p:cNvSpPr txBox="1"/>
          <p:nvPr/>
        </p:nvSpPr>
        <p:spPr>
          <a:xfrm>
            <a:off x="7383463" y="4140200"/>
            <a:ext cx="1465262" cy="1062038"/>
          </a:xfrm>
          <a:prstGeom prst="rect">
            <a:avLst/>
          </a:prstGeom>
          <a:noFill/>
        </p:spPr>
        <p:txBody>
          <a:bodyPr>
            <a:spAutoFit/>
          </a:bodyPr>
          <a:lstStyle/>
          <a:p>
            <a:pPr algn="just">
              <a:lnSpc>
                <a:spcPct val="150000"/>
              </a:lnSpc>
              <a:defRPr/>
            </a:pPr>
            <a:r>
              <a:rPr lang="zh-CN" altLang="en-US" sz="1400" kern="0" dirty="0">
                <a:solidFill>
                  <a:schemeClr val="bg1">
                    <a:lumMod val="50000"/>
                  </a:schemeClr>
                </a:solidFill>
                <a:latin typeface="幼圆" panose="02010509060101010101" pitchFamily="49" charset="-122"/>
                <a:ea typeface="幼圆" panose="02010509060101010101" pitchFamily="49" charset="-122"/>
                <a:cs typeface="Arial" pitchFamily="34" charset="0"/>
              </a:rPr>
              <a:t>请在此处输入文本，或将您的文本粘贴到此处。</a:t>
            </a:r>
          </a:p>
        </p:txBody>
      </p:sp>
    </p:spTree>
    <p:extLst>
      <p:ext uri="{BB962C8B-B14F-4D97-AF65-F5344CB8AC3E}">
        <p14:creationId xmlns:p14="http://schemas.microsoft.com/office/powerpoint/2010/main" val="75867584"/>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500" fill="hold"/>
                                        <p:tgtEl>
                                          <p:spTgt spid="44"/>
                                        </p:tgtEl>
                                        <p:attrNameLst>
                                          <p:attrName>ppt_x</p:attrName>
                                        </p:attrNameLst>
                                      </p:cBhvr>
                                      <p:tavLst>
                                        <p:tav tm="0">
                                          <p:val>
                                            <p:strVal val="#ppt_x"/>
                                          </p:val>
                                        </p:tav>
                                        <p:tav tm="100000">
                                          <p:val>
                                            <p:strVal val="#ppt_x"/>
                                          </p:val>
                                        </p:tav>
                                      </p:tavLst>
                                    </p:anim>
                                    <p:anim calcmode="lin" valueType="num">
                                      <p:cBhvr additive="base">
                                        <p:cTn id="12"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1000"/>
                                        <p:tgtEl>
                                          <p:spTgt spid="24"/>
                                        </p:tgtEl>
                                      </p:cBhvr>
                                    </p:animEffect>
                                    <p:anim calcmode="lin" valueType="num">
                                      <p:cBhvr>
                                        <p:cTn id="18" dur="1000" fill="hold"/>
                                        <p:tgtEl>
                                          <p:spTgt spid="24"/>
                                        </p:tgtEl>
                                        <p:attrNameLst>
                                          <p:attrName>ppt_x</p:attrName>
                                        </p:attrNameLst>
                                      </p:cBhvr>
                                      <p:tavLst>
                                        <p:tav tm="0">
                                          <p:val>
                                            <p:strVal val="#ppt_x"/>
                                          </p:val>
                                        </p:tav>
                                        <p:tav tm="100000">
                                          <p:val>
                                            <p:strVal val="#ppt_x"/>
                                          </p:val>
                                        </p:tav>
                                      </p:tavLst>
                                    </p:anim>
                                    <p:anim calcmode="lin" valueType="num">
                                      <p:cBhvr>
                                        <p:cTn id="19" dur="1000" fill="hold"/>
                                        <p:tgtEl>
                                          <p:spTgt spid="2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anim calcmode="lin" valueType="num">
                                      <p:cBhvr>
                                        <p:cTn id="23" dur="1000" fill="hold"/>
                                        <p:tgtEl>
                                          <p:spTgt spid="22"/>
                                        </p:tgtEl>
                                        <p:attrNameLst>
                                          <p:attrName>ppt_x</p:attrName>
                                        </p:attrNameLst>
                                      </p:cBhvr>
                                      <p:tavLst>
                                        <p:tav tm="0">
                                          <p:val>
                                            <p:strVal val="#ppt_x"/>
                                          </p:val>
                                        </p:tav>
                                        <p:tav tm="100000">
                                          <p:val>
                                            <p:strVal val="#ppt_x"/>
                                          </p:val>
                                        </p:tav>
                                      </p:tavLst>
                                    </p:anim>
                                    <p:anim calcmode="lin" valueType="num">
                                      <p:cBhvr>
                                        <p:cTn id="2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grpId="0" nodeType="click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p:cTn id="29" dur="1000" fill="hold"/>
                                        <p:tgtEl>
                                          <p:spTgt spid="41"/>
                                        </p:tgtEl>
                                        <p:attrNameLst>
                                          <p:attrName>ppt_w</p:attrName>
                                        </p:attrNameLst>
                                      </p:cBhvr>
                                      <p:tavLst>
                                        <p:tav tm="0">
                                          <p:val>
                                            <p:fltVal val="0"/>
                                          </p:val>
                                        </p:tav>
                                        <p:tav tm="100000">
                                          <p:val>
                                            <p:strVal val="#ppt_w"/>
                                          </p:val>
                                        </p:tav>
                                      </p:tavLst>
                                    </p:anim>
                                    <p:anim calcmode="lin" valueType="num">
                                      <p:cBhvr>
                                        <p:cTn id="30" dur="1000" fill="hold"/>
                                        <p:tgtEl>
                                          <p:spTgt spid="41"/>
                                        </p:tgtEl>
                                        <p:attrNameLst>
                                          <p:attrName>ppt_h</p:attrName>
                                        </p:attrNameLst>
                                      </p:cBhvr>
                                      <p:tavLst>
                                        <p:tav tm="0">
                                          <p:val>
                                            <p:fltVal val="0"/>
                                          </p:val>
                                        </p:tav>
                                        <p:tav tm="100000">
                                          <p:val>
                                            <p:strVal val="#ppt_h"/>
                                          </p:val>
                                        </p:tav>
                                      </p:tavLst>
                                    </p:anim>
                                    <p:anim calcmode="lin" valueType="num">
                                      <p:cBhvr>
                                        <p:cTn id="31" dur="1000" fill="hold"/>
                                        <p:tgtEl>
                                          <p:spTgt spid="41"/>
                                        </p:tgtEl>
                                        <p:attrNameLst>
                                          <p:attrName>style.rotation</p:attrName>
                                        </p:attrNameLst>
                                      </p:cBhvr>
                                      <p:tavLst>
                                        <p:tav tm="0">
                                          <p:val>
                                            <p:fltVal val="90"/>
                                          </p:val>
                                        </p:tav>
                                        <p:tav tm="100000">
                                          <p:val>
                                            <p:fltVal val="0"/>
                                          </p:val>
                                        </p:tav>
                                      </p:tavLst>
                                    </p:anim>
                                    <p:animEffect transition="in" filter="fade">
                                      <p:cBhvr>
                                        <p:cTn id="32" dur="1000"/>
                                        <p:tgtEl>
                                          <p:spTgt spid="41"/>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p:cTn id="35" dur="1000" fill="hold"/>
                                        <p:tgtEl>
                                          <p:spTgt spid="23"/>
                                        </p:tgtEl>
                                        <p:attrNameLst>
                                          <p:attrName>ppt_w</p:attrName>
                                        </p:attrNameLst>
                                      </p:cBhvr>
                                      <p:tavLst>
                                        <p:tav tm="0">
                                          <p:val>
                                            <p:fltVal val="0"/>
                                          </p:val>
                                        </p:tav>
                                        <p:tav tm="100000">
                                          <p:val>
                                            <p:strVal val="#ppt_w"/>
                                          </p:val>
                                        </p:tav>
                                      </p:tavLst>
                                    </p:anim>
                                    <p:anim calcmode="lin" valueType="num">
                                      <p:cBhvr>
                                        <p:cTn id="36" dur="1000" fill="hold"/>
                                        <p:tgtEl>
                                          <p:spTgt spid="23"/>
                                        </p:tgtEl>
                                        <p:attrNameLst>
                                          <p:attrName>ppt_h</p:attrName>
                                        </p:attrNameLst>
                                      </p:cBhvr>
                                      <p:tavLst>
                                        <p:tav tm="0">
                                          <p:val>
                                            <p:fltVal val="0"/>
                                          </p:val>
                                        </p:tav>
                                        <p:tav tm="100000">
                                          <p:val>
                                            <p:strVal val="#ppt_h"/>
                                          </p:val>
                                        </p:tav>
                                      </p:tavLst>
                                    </p:anim>
                                    <p:anim calcmode="lin" valueType="num">
                                      <p:cBhvr>
                                        <p:cTn id="37" dur="1000" fill="hold"/>
                                        <p:tgtEl>
                                          <p:spTgt spid="23"/>
                                        </p:tgtEl>
                                        <p:attrNameLst>
                                          <p:attrName>style.rotation</p:attrName>
                                        </p:attrNameLst>
                                      </p:cBhvr>
                                      <p:tavLst>
                                        <p:tav tm="0">
                                          <p:val>
                                            <p:fltVal val="90"/>
                                          </p:val>
                                        </p:tav>
                                        <p:tav tm="100000">
                                          <p:val>
                                            <p:fltVal val="0"/>
                                          </p:val>
                                        </p:tav>
                                      </p:tavLst>
                                    </p:anim>
                                    <p:animEffect transition="in" filter="fade">
                                      <p:cBhvr>
                                        <p:cTn id="3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24" grpId="0" animBg="1"/>
      <p:bldP spid="32" grpId="0"/>
      <p:bldP spid="44" grpId="0" animBg="1"/>
      <p:bldP spid="22"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3" name="直接连接符 92"/>
          <p:cNvCxnSpPr/>
          <p:nvPr/>
        </p:nvCxnSpPr>
        <p:spPr>
          <a:xfrm>
            <a:off x="3734040" y="2073275"/>
            <a:ext cx="1785312" cy="0"/>
          </a:xfrm>
          <a:prstGeom prst="line">
            <a:avLst/>
          </a:prstGeom>
          <a:ln w="25400">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prstDash val="solid"/>
            <a:headEnd type="none"/>
          </a:ln>
        </p:spPr>
        <p:style>
          <a:lnRef idx="1">
            <a:schemeClr val="accent1"/>
          </a:lnRef>
          <a:fillRef idx="0">
            <a:schemeClr val="accent1"/>
          </a:fillRef>
          <a:effectRef idx="0">
            <a:schemeClr val="accent1"/>
          </a:effectRef>
          <a:fontRef idx="minor">
            <a:schemeClr val="tx1"/>
          </a:fontRef>
        </p:style>
      </p:cxnSp>
      <p:sp>
        <p:nvSpPr>
          <p:cNvPr id="54" name="Oval 65"/>
          <p:cNvSpPr>
            <a:spLocks noChangeArrowheads="1"/>
          </p:cNvSpPr>
          <p:nvPr/>
        </p:nvSpPr>
        <p:spPr bwMode="auto">
          <a:xfrm>
            <a:off x="7427913" y="5683251"/>
            <a:ext cx="1028700" cy="288925"/>
          </a:xfrm>
          <a:prstGeom prst="ellipse">
            <a:avLst/>
          </a:prstGeom>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w="9525">
            <a:noFill/>
            <a:round/>
            <a:headEnd/>
            <a:tailEnd/>
          </a:ln>
          <a:effectLst>
            <a:softEdge rad="101600"/>
          </a:effectLst>
        </p:spPr>
        <p:txBody>
          <a:bodyPr wrap="none" anchor="ctr"/>
          <a:lstStyle/>
          <a:p>
            <a:pPr>
              <a:defRPr/>
            </a:pPr>
            <a:endParaRPr lang="zh-CN" altLang="en-US" sz="1350">
              <a:latin typeface="Arial" pitchFamily="34" charset="0"/>
            </a:endParaRPr>
          </a:p>
        </p:txBody>
      </p:sp>
      <p:sp>
        <p:nvSpPr>
          <p:cNvPr id="3" name="Rounded Rectangle 64"/>
          <p:cNvSpPr/>
          <p:nvPr/>
        </p:nvSpPr>
        <p:spPr>
          <a:xfrm rot="5400000">
            <a:off x="8473282" y="2463007"/>
            <a:ext cx="46037" cy="1206500"/>
          </a:xfrm>
          <a:prstGeom prst="roundRect">
            <a:avLst>
              <a:gd name="adj" fmla="val 44167"/>
            </a:avLst>
          </a:prstGeom>
          <a:gradFill>
            <a:gsLst>
              <a:gs pos="0">
                <a:schemeClr val="tx1">
                  <a:lumMod val="40000"/>
                  <a:lumOff val="60000"/>
                </a:schemeClr>
              </a:gs>
              <a:gs pos="50000">
                <a:schemeClr val="bg1"/>
              </a:gs>
            </a:gsLst>
            <a:lin ang="10800000" scaled="0"/>
          </a:gradFill>
          <a:ln w="9525">
            <a:solidFill>
              <a:schemeClr val="tx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5" name="Rounded Rectangle 66"/>
          <p:cNvSpPr/>
          <p:nvPr/>
        </p:nvSpPr>
        <p:spPr>
          <a:xfrm rot="5400000">
            <a:off x="7312026" y="3148013"/>
            <a:ext cx="47625" cy="1206500"/>
          </a:xfrm>
          <a:prstGeom prst="roundRect">
            <a:avLst>
              <a:gd name="adj" fmla="val 44167"/>
            </a:avLst>
          </a:prstGeom>
          <a:gradFill>
            <a:gsLst>
              <a:gs pos="0">
                <a:schemeClr val="tx1">
                  <a:lumMod val="40000"/>
                  <a:lumOff val="60000"/>
                </a:schemeClr>
              </a:gs>
              <a:gs pos="50000">
                <a:schemeClr val="bg1"/>
              </a:gs>
            </a:gsLst>
            <a:lin ang="10800000" scaled="0"/>
          </a:gradFill>
          <a:ln w="9525">
            <a:solidFill>
              <a:schemeClr val="tx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6" name="Rounded Rectangle 65"/>
          <p:cNvSpPr/>
          <p:nvPr/>
        </p:nvSpPr>
        <p:spPr>
          <a:xfrm rot="5400000">
            <a:off x="8478839" y="3854451"/>
            <a:ext cx="46037" cy="1204913"/>
          </a:xfrm>
          <a:prstGeom prst="roundRect">
            <a:avLst>
              <a:gd name="adj" fmla="val 44167"/>
            </a:avLst>
          </a:prstGeom>
          <a:gradFill>
            <a:gsLst>
              <a:gs pos="0">
                <a:schemeClr val="tx1">
                  <a:lumMod val="40000"/>
                  <a:lumOff val="60000"/>
                </a:schemeClr>
              </a:gs>
              <a:gs pos="50000">
                <a:schemeClr val="bg1"/>
              </a:gs>
            </a:gsLst>
            <a:lin ang="10800000" scaled="0"/>
          </a:gradFill>
          <a:ln w="9525">
            <a:solidFill>
              <a:schemeClr val="tx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7" name="Rounded Rectangle 27"/>
          <p:cNvSpPr/>
          <p:nvPr/>
        </p:nvSpPr>
        <p:spPr>
          <a:xfrm rot="5400000">
            <a:off x="7312820" y="1789907"/>
            <a:ext cx="46037" cy="1206500"/>
          </a:xfrm>
          <a:prstGeom prst="roundRect">
            <a:avLst>
              <a:gd name="adj" fmla="val 44167"/>
            </a:avLst>
          </a:prstGeom>
          <a:gradFill>
            <a:gsLst>
              <a:gs pos="0">
                <a:schemeClr val="tx1">
                  <a:lumMod val="40000"/>
                  <a:lumOff val="60000"/>
                </a:schemeClr>
              </a:gs>
              <a:gs pos="50000">
                <a:schemeClr val="bg1"/>
              </a:gs>
            </a:gsLst>
            <a:lin ang="10800000" scaled="0"/>
          </a:gradFill>
          <a:ln w="9525">
            <a:solidFill>
              <a:schemeClr val="tx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22" name="Rounded Rectangle 48"/>
          <p:cNvSpPr/>
          <p:nvPr/>
        </p:nvSpPr>
        <p:spPr bwMode="auto">
          <a:xfrm>
            <a:off x="6242050" y="2522539"/>
            <a:ext cx="1430338" cy="784225"/>
          </a:xfrm>
          <a:prstGeom prst="round2SameRect">
            <a:avLst>
              <a:gd name="adj1" fmla="val 0"/>
              <a:gd name="adj2" fmla="val 7284"/>
            </a:avLst>
          </a:prstGeom>
          <a:solidFill>
            <a:schemeClr val="bg1"/>
          </a:solidFill>
          <a:ln>
            <a:solidFill>
              <a:schemeClr val="accent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defRPr/>
            </a:pPr>
            <a:r>
              <a:rPr lang="zh-CN" altLang="en-US" sz="1200" dirty="0">
                <a:solidFill>
                  <a:schemeClr val="tx1"/>
                </a:solidFill>
                <a:latin typeface="微软雅黑" panose="020B0503020204020204" pitchFamily="34" charset="-122"/>
              </a:rPr>
              <a:t>此处输入文本</a:t>
            </a:r>
          </a:p>
          <a:p>
            <a:pPr algn="ctr">
              <a:lnSpc>
                <a:spcPct val="130000"/>
              </a:lnSpc>
              <a:defRPr/>
            </a:pPr>
            <a:r>
              <a:rPr lang="zh-CN" altLang="en-US" sz="1200" dirty="0">
                <a:solidFill>
                  <a:schemeClr val="tx1"/>
                </a:solidFill>
                <a:latin typeface="微软雅黑" panose="020B0503020204020204" pitchFamily="34" charset="-122"/>
              </a:rPr>
              <a:t>此处输入文本</a:t>
            </a:r>
          </a:p>
        </p:txBody>
      </p:sp>
      <p:sp>
        <p:nvSpPr>
          <p:cNvPr id="24" name="Rounded Rectangle 50"/>
          <p:cNvSpPr/>
          <p:nvPr/>
        </p:nvSpPr>
        <p:spPr bwMode="auto">
          <a:xfrm>
            <a:off x="6243638" y="2270126"/>
            <a:ext cx="1428750" cy="250825"/>
          </a:xfrm>
          <a:prstGeom prst="round2SameRect">
            <a:avLst/>
          </a:prstGeom>
          <a:gradFill>
            <a:gsLst>
              <a:gs pos="0">
                <a:srgbClr val="7E5F4A"/>
              </a:gs>
              <a:gs pos="66525">
                <a:srgbClr val="7E5F4A"/>
              </a:gs>
              <a:gs pos="35000">
                <a:srgbClr val="E7CB98"/>
              </a:gs>
              <a:gs pos="100000">
                <a:srgbClr val="E7CB98"/>
              </a:gs>
            </a:gsLst>
            <a:path path="circle">
              <a:fillToRect l="50000" t="-80000" r="50000" b="180000"/>
            </a:path>
          </a:gradFill>
          <a:ln w="57150" cap="flat" cmpd="sng" algn="ctr">
            <a:solidFill>
              <a:schemeClr val="bg1"/>
            </a:solidFill>
            <a:prstDash val="solid"/>
          </a:ln>
          <a:effectLst>
            <a:outerShdw blurRad="50800" dist="38100" dir="5400000" algn="t" rotWithShape="0">
              <a:prstClr val="black">
                <a:alpha val="40000"/>
              </a:prstClr>
            </a:outerShdw>
          </a:effectLst>
        </p:spPr>
        <p:txBody>
          <a:bodyPr lIns="144000" tIns="432000" rIns="144000" bIns="0" anchor="ctr"/>
          <a:lstStyle/>
          <a:p>
            <a:pPr algn="ctr">
              <a:lnSpc>
                <a:spcPct val="130000"/>
              </a:lnSpc>
            </a:pPr>
            <a:endParaRPr lang="en-US" sz="1600" kern="0" dirty="0">
              <a:solidFill>
                <a:schemeClr val="tx1"/>
              </a:solidFill>
              <a:latin typeface="微软雅黑" panose="020B0503020204020204" pitchFamily="34" charset="-122"/>
              <a:ea typeface="微软雅黑" panose="020B0503020204020204" pitchFamily="34" charset="-122"/>
            </a:endParaRPr>
          </a:p>
        </p:txBody>
      </p:sp>
      <p:sp>
        <p:nvSpPr>
          <p:cNvPr id="35" name="Rounded Rectangle 10"/>
          <p:cNvSpPr/>
          <p:nvPr/>
        </p:nvSpPr>
        <p:spPr>
          <a:xfrm>
            <a:off x="7854950" y="2112963"/>
            <a:ext cx="120650" cy="3714750"/>
          </a:xfrm>
          <a:prstGeom prst="roundRect">
            <a:avLst>
              <a:gd name="adj" fmla="val 44167"/>
            </a:avLst>
          </a:prstGeom>
          <a:gradFill>
            <a:gsLst>
              <a:gs pos="15000">
                <a:schemeClr val="bg1">
                  <a:lumMod val="85000"/>
                </a:schemeClr>
              </a:gs>
              <a:gs pos="83000">
                <a:schemeClr val="bg1"/>
              </a:gs>
            </a:gsLst>
            <a:lin ang="10800000" scaled="0"/>
          </a:gradFill>
          <a:ln w="952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a:p>
        </p:txBody>
      </p:sp>
      <p:sp>
        <p:nvSpPr>
          <p:cNvPr id="17" name="TextBox 59"/>
          <p:cNvSpPr txBox="1"/>
          <p:nvPr/>
        </p:nvSpPr>
        <p:spPr>
          <a:xfrm>
            <a:off x="2443164" y="2119314"/>
            <a:ext cx="3006725" cy="3563937"/>
          </a:xfrm>
          <a:prstGeom prst="rect">
            <a:avLst/>
          </a:prstGeom>
          <a:noFill/>
        </p:spPr>
        <p:txBody>
          <a:bodyPr lIns="108000" rIns="108000" anchor="ctr"/>
          <a:lstStyle/>
          <a:p>
            <a:pPr indent="360000" algn="just">
              <a:lnSpc>
                <a:spcPct val="130000"/>
              </a:lnSpc>
              <a:defRPr/>
            </a:pPr>
            <a:r>
              <a:rPr lang="zh-CN" altLang="en-US" sz="1400" dirty="0">
                <a:solidFill>
                  <a:srgbClr val="E7CB98"/>
                </a:solidFill>
                <a:latin typeface="幼圆" panose="02010509060101010101" pitchFamily="49" charset="-122"/>
                <a:ea typeface="幼圆" panose="02010509060101010101" pitchFamily="49" charset="-122"/>
              </a:rPr>
              <a:t>请在此处输入您的文字，或者复制您的文字粘贴到此处，并且在粘贴后选择“仅文字”。请在此处输入您的文字，或者复制您的文字粘贴到此处，并且在粘贴后选择“仅文字”。</a:t>
            </a:r>
            <a:endParaRPr lang="en-US" altLang="zh-CN" sz="1400" dirty="0">
              <a:solidFill>
                <a:srgbClr val="E7CB98"/>
              </a:solidFill>
              <a:latin typeface="幼圆" panose="02010509060101010101" pitchFamily="49" charset="-122"/>
              <a:ea typeface="幼圆" panose="02010509060101010101" pitchFamily="49" charset="-122"/>
            </a:endParaRPr>
          </a:p>
          <a:p>
            <a:pPr indent="360000" algn="just">
              <a:lnSpc>
                <a:spcPct val="130000"/>
              </a:lnSpc>
              <a:defRPr/>
            </a:pPr>
            <a:r>
              <a:rPr lang="zh-CN" altLang="en-US" sz="1400" dirty="0">
                <a:solidFill>
                  <a:srgbClr val="E7CB98"/>
                </a:solidFill>
                <a:latin typeface="幼圆" panose="02010509060101010101" pitchFamily="49" charset="-122"/>
                <a:ea typeface="幼圆" panose="02010509060101010101" pitchFamily="49" charset="-122"/>
              </a:rPr>
              <a:t>请在此处输入您的文字，或者复制您的文字粘贴到此处，并且在粘贴后选择“仅文字”。请在此处输入您的文字，或者复制您的文字粘贴到此处，并且在粘贴后选择“仅文字”。</a:t>
            </a:r>
            <a:endParaRPr lang="en-US" altLang="zh-CN" sz="1400" dirty="0">
              <a:solidFill>
                <a:srgbClr val="E7CB98"/>
              </a:solidFill>
              <a:latin typeface="幼圆" panose="02010509060101010101" pitchFamily="49" charset="-122"/>
              <a:ea typeface="幼圆" panose="02010509060101010101" pitchFamily="49" charset="-122"/>
            </a:endParaRPr>
          </a:p>
        </p:txBody>
      </p:sp>
      <p:cxnSp>
        <p:nvCxnSpPr>
          <p:cNvPr id="90" name="直接连接符 89"/>
          <p:cNvCxnSpPr/>
          <p:nvPr/>
        </p:nvCxnSpPr>
        <p:spPr>
          <a:xfrm>
            <a:off x="2360620" y="5632450"/>
            <a:ext cx="1785312" cy="0"/>
          </a:xfrm>
          <a:prstGeom prst="line">
            <a:avLst/>
          </a:prstGeom>
          <a:ln w="25400">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2322513" y="4346966"/>
            <a:ext cx="0" cy="1351005"/>
          </a:xfrm>
          <a:prstGeom prst="line">
            <a:avLst/>
          </a:prstGeom>
          <a:ln w="25400">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a:prstDash val="solid"/>
            <a:headEnd type="none"/>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5462588" y="2107782"/>
            <a:ext cx="0" cy="1351005"/>
          </a:xfrm>
          <a:prstGeom prst="line">
            <a:avLst/>
          </a:prstGeom>
          <a:ln w="25400">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prstDash val="solid"/>
            <a:headEnd type="none"/>
          </a:ln>
        </p:spPr>
        <p:style>
          <a:lnRef idx="1">
            <a:schemeClr val="accent1"/>
          </a:lnRef>
          <a:fillRef idx="0">
            <a:schemeClr val="accent1"/>
          </a:fillRef>
          <a:effectRef idx="0">
            <a:schemeClr val="accent1"/>
          </a:effectRef>
          <a:fontRef idx="minor">
            <a:schemeClr val="tx1"/>
          </a:fontRef>
        </p:style>
      </p:cxnSp>
      <p:sp>
        <p:nvSpPr>
          <p:cNvPr id="25" name="Rounded Rectangle 48"/>
          <p:cNvSpPr/>
          <p:nvPr/>
        </p:nvSpPr>
        <p:spPr bwMode="auto">
          <a:xfrm>
            <a:off x="6242050" y="3883026"/>
            <a:ext cx="1430338" cy="784225"/>
          </a:xfrm>
          <a:prstGeom prst="round2SameRect">
            <a:avLst>
              <a:gd name="adj1" fmla="val 0"/>
              <a:gd name="adj2" fmla="val 7284"/>
            </a:avLst>
          </a:prstGeom>
          <a:solidFill>
            <a:schemeClr val="bg1"/>
          </a:solidFill>
          <a:ln>
            <a:solidFill>
              <a:schemeClr val="accent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defRPr/>
            </a:pPr>
            <a:r>
              <a:rPr lang="zh-CN" altLang="en-US" sz="1200" dirty="0">
                <a:solidFill>
                  <a:schemeClr val="tx1"/>
                </a:solidFill>
                <a:latin typeface="微软雅黑" panose="020B0503020204020204" pitchFamily="34" charset="-122"/>
              </a:rPr>
              <a:t>此处输入文本</a:t>
            </a:r>
          </a:p>
          <a:p>
            <a:pPr algn="ctr">
              <a:lnSpc>
                <a:spcPct val="130000"/>
              </a:lnSpc>
              <a:defRPr/>
            </a:pPr>
            <a:r>
              <a:rPr lang="zh-CN" altLang="en-US" sz="1200" dirty="0">
                <a:solidFill>
                  <a:schemeClr val="tx1"/>
                </a:solidFill>
                <a:latin typeface="微软雅黑" panose="020B0503020204020204" pitchFamily="34" charset="-122"/>
              </a:rPr>
              <a:t>此处输入文本</a:t>
            </a:r>
          </a:p>
        </p:txBody>
      </p:sp>
      <p:sp>
        <p:nvSpPr>
          <p:cNvPr id="26" name="Rounded Rectangle 50"/>
          <p:cNvSpPr/>
          <p:nvPr/>
        </p:nvSpPr>
        <p:spPr bwMode="auto">
          <a:xfrm>
            <a:off x="6243638" y="3630613"/>
            <a:ext cx="1428750" cy="252412"/>
          </a:xfrm>
          <a:prstGeom prst="round2SameRect">
            <a:avLst/>
          </a:prstGeom>
          <a:gradFill>
            <a:gsLst>
              <a:gs pos="0">
                <a:srgbClr val="7E5F4A"/>
              </a:gs>
              <a:gs pos="66525">
                <a:srgbClr val="7E5F4A"/>
              </a:gs>
              <a:gs pos="35000">
                <a:srgbClr val="E7CB98"/>
              </a:gs>
              <a:gs pos="100000">
                <a:srgbClr val="E7CB98"/>
              </a:gs>
            </a:gsLst>
            <a:path path="circle">
              <a:fillToRect l="50000" t="-80000" r="50000" b="180000"/>
            </a:path>
          </a:gradFill>
          <a:ln w="57150" cap="flat" cmpd="sng" algn="ctr">
            <a:solidFill>
              <a:schemeClr val="bg1"/>
            </a:solidFill>
            <a:prstDash val="solid"/>
          </a:ln>
          <a:effectLst>
            <a:outerShdw blurRad="50800" dist="38100" dir="5400000" algn="t" rotWithShape="0">
              <a:prstClr val="black">
                <a:alpha val="40000"/>
              </a:prstClr>
            </a:outerShdw>
          </a:effectLst>
        </p:spPr>
        <p:txBody>
          <a:bodyPr lIns="144000" tIns="432000" rIns="144000" bIns="0" anchor="ctr"/>
          <a:lstStyle/>
          <a:p>
            <a:pPr algn="ctr">
              <a:lnSpc>
                <a:spcPct val="130000"/>
              </a:lnSpc>
            </a:pPr>
            <a:endParaRPr lang="en-US" sz="2400" kern="0" dirty="0">
              <a:solidFill>
                <a:schemeClr val="tx1"/>
              </a:solidFill>
              <a:latin typeface="微软雅黑" panose="020B0503020204020204" pitchFamily="34" charset="-122"/>
              <a:ea typeface="微软雅黑" panose="020B0503020204020204" pitchFamily="34" charset="-122"/>
            </a:endParaRPr>
          </a:p>
        </p:txBody>
      </p:sp>
      <p:sp>
        <p:nvSpPr>
          <p:cNvPr id="27" name="Rounded Rectangle 48"/>
          <p:cNvSpPr/>
          <p:nvPr/>
        </p:nvSpPr>
        <p:spPr bwMode="auto">
          <a:xfrm>
            <a:off x="8161339" y="3192464"/>
            <a:ext cx="1430337" cy="784225"/>
          </a:xfrm>
          <a:prstGeom prst="round2SameRect">
            <a:avLst>
              <a:gd name="adj1" fmla="val 0"/>
              <a:gd name="adj2" fmla="val 7284"/>
            </a:avLst>
          </a:prstGeom>
          <a:solidFill>
            <a:schemeClr val="bg1"/>
          </a:solidFill>
          <a:ln>
            <a:solidFill>
              <a:schemeClr val="accent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defRPr/>
            </a:pPr>
            <a:r>
              <a:rPr lang="zh-CN" altLang="en-US" sz="1200" dirty="0">
                <a:solidFill>
                  <a:schemeClr val="tx1"/>
                </a:solidFill>
                <a:latin typeface="微软雅黑" panose="020B0503020204020204" pitchFamily="34" charset="-122"/>
              </a:rPr>
              <a:t>此处输入文本</a:t>
            </a:r>
          </a:p>
          <a:p>
            <a:pPr algn="ctr">
              <a:lnSpc>
                <a:spcPct val="130000"/>
              </a:lnSpc>
              <a:defRPr/>
            </a:pPr>
            <a:r>
              <a:rPr lang="zh-CN" altLang="en-US" sz="1200" dirty="0">
                <a:solidFill>
                  <a:schemeClr val="tx1"/>
                </a:solidFill>
                <a:latin typeface="微软雅黑" panose="020B0503020204020204" pitchFamily="34" charset="-122"/>
              </a:rPr>
              <a:t>此处输入文本</a:t>
            </a:r>
          </a:p>
        </p:txBody>
      </p:sp>
      <p:sp>
        <p:nvSpPr>
          <p:cNvPr id="28" name="Rounded Rectangle 50"/>
          <p:cNvSpPr/>
          <p:nvPr/>
        </p:nvSpPr>
        <p:spPr bwMode="auto">
          <a:xfrm>
            <a:off x="8161338" y="2940051"/>
            <a:ext cx="1428750" cy="252413"/>
          </a:xfrm>
          <a:prstGeom prst="round2SameRect">
            <a:avLst/>
          </a:prstGeom>
          <a:gradFill>
            <a:gsLst>
              <a:gs pos="0">
                <a:srgbClr val="7E5F4A"/>
              </a:gs>
              <a:gs pos="66525">
                <a:srgbClr val="7E5F4A"/>
              </a:gs>
              <a:gs pos="35000">
                <a:srgbClr val="E7CB98"/>
              </a:gs>
              <a:gs pos="100000">
                <a:srgbClr val="E7CB98"/>
              </a:gs>
            </a:gsLst>
            <a:path path="circle">
              <a:fillToRect l="50000" t="-80000" r="50000" b="180000"/>
            </a:path>
          </a:gradFill>
          <a:ln w="57150" cap="flat" cmpd="sng" algn="ctr">
            <a:solidFill>
              <a:schemeClr val="bg1"/>
            </a:solidFill>
            <a:prstDash val="solid"/>
          </a:ln>
          <a:effectLst>
            <a:outerShdw blurRad="50800" dist="38100" dir="5400000" algn="t" rotWithShape="0">
              <a:prstClr val="black">
                <a:alpha val="40000"/>
              </a:prstClr>
            </a:outerShdw>
          </a:effectLst>
        </p:spPr>
        <p:txBody>
          <a:bodyPr lIns="144000" tIns="432000" rIns="144000" bIns="0" anchor="ctr"/>
          <a:lstStyle/>
          <a:p>
            <a:pPr algn="ctr">
              <a:lnSpc>
                <a:spcPct val="130000"/>
              </a:lnSpc>
            </a:pPr>
            <a:endParaRPr lang="en-US" sz="2400" kern="0" dirty="0">
              <a:solidFill>
                <a:schemeClr val="tx1"/>
              </a:solidFill>
              <a:latin typeface="微软雅黑" panose="020B0503020204020204" pitchFamily="34" charset="-122"/>
              <a:ea typeface="微软雅黑" panose="020B0503020204020204" pitchFamily="34" charset="-122"/>
            </a:endParaRPr>
          </a:p>
        </p:txBody>
      </p:sp>
      <p:sp>
        <p:nvSpPr>
          <p:cNvPr id="30" name="Rounded Rectangle 48"/>
          <p:cNvSpPr/>
          <p:nvPr/>
        </p:nvSpPr>
        <p:spPr bwMode="auto">
          <a:xfrm>
            <a:off x="8161339" y="4586289"/>
            <a:ext cx="1430337" cy="784225"/>
          </a:xfrm>
          <a:prstGeom prst="round2SameRect">
            <a:avLst>
              <a:gd name="adj1" fmla="val 0"/>
              <a:gd name="adj2" fmla="val 7284"/>
            </a:avLst>
          </a:prstGeom>
          <a:solidFill>
            <a:schemeClr val="bg1"/>
          </a:solidFill>
          <a:ln>
            <a:solidFill>
              <a:schemeClr val="accent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30000"/>
              </a:lnSpc>
              <a:defRPr/>
            </a:pPr>
            <a:r>
              <a:rPr lang="zh-CN" altLang="en-US" sz="1200" dirty="0">
                <a:solidFill>
                  <a:schemeClr val="tx1"/>
                </a:solidFill>
                <a:latin typeface="微软雅黑" panose="020B0503020204020204" pitchFamily="34" charset="-122"/>
              </a:rPr>
              <a:t>此处输入文本</a:t>
            </a:r>
          </a:p>
          <a:p>
            <a:pPr algn="ctr">
              <a:lnSpc>
                <a:spcPct val="130000"/>
              </a:lnSpc>
              <a:defRPr/>
            </a:pPr>
            <a:r>
              <a:rPr lang="zh-CN" altLang="en-US" sz="1200" dirty="0">
                <a:solidFill>
                  <a:schemeClr val="tx1"/>
                </a:solidFill>
                <a:latin typeface="微软雅黑" panose="020B0503020204020204" pitchFamily="34" charset="-122"/>
              </a:rPr>
              <a:t>此处输入文本</a:t>
            </a:r>
          </a:p>
        </p:txBody>
      </p:sp>
      <p:sp>
        <p:nvSpPr>
          <p:cNvPr id="32" name="Rounded Rectangle 50"/>
          <p:cNvSpPr/>
          <p:nvPr/>
        </p:nvSpPr>
        <p:spPr bwMode="auto">
          <a:xfrm>
            <a:off x="8161338" y="4333876"/>
            <a:ext cx="1428750" cy="252413"/>
          </a:xfrm>
          <a:prstGeom prst="round2SameRect">
            <a:avLst/>
          </a:prstGeom>
          <a:gradFill>
            <a:gsLst>
              <a:gs pos="0">
                <a:srgbClr val="7E5F4A"/>
              </a:gs>
              <a:gs pos="66525">
                <a:srgbClr val="7E5F4A"/>
              </a:gs>
              <a:gs pos="35000">
                <a:srgbClr val="E7CB98"/>
              </a:gs>
              <a:gs pos="100000">
                <a:srgbClr val="E7CB98"/>
              </a:gs>
            </a:gsLst>
            <a:path path="circle">
              <a:fillToRect l="50000" t="-80000" r="50000" b="180000"/>
            </a:path>
          </a:gradFill>
          <a:ln w="57150" cap="flat" cmpd="sng" algn="ctr">
            <a:solidFill>
              <a:schemeClr val="bg1"/>
            </a:solidFill>
            <a:prstDash val="solid"/>
          </a:ln>
          <a:effectLst>
            <a:outerShdw blurRad="50800" dist="38100" dir="5400000" algn="t" rotWithShape="0">
              <a:prstClr val="black">
                <a:alpha val="40000"/>
              </a:prstClr>
            </a:outerShdw>
          </a:effectLst>
        </p:spPr>
        <p:txBody>
          <a:bodyPr lIns="144000" tIns="432000" rIns="144000" bIns="0" anchor="ctr"/>
          <a:lstStyle/>
          <a:p>
            <a:pPr algn="ctr">
              <a:lnSpc>
                <a:spcPct val="130000"/>
              </a:lnSpc>
            </a:pPr>
            <a:endParaRPr lang="en-US" sz="2400" kern="0" dirty="0">
              <a:solidFill>
                <a:schemeClr val="tx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587839" y="2229923"/>
            <a:ext cx="913004" cy="338554"/>
          </a:xfrm>
          <a:prstGeom prst="rect">
            <a:avLst/>
          </a:prstGeom>
          <a:noFill/>
        </p:spPr>
        <p:txBody>
          <a:bodyPr wrap="square" rtlCol="0">
            <a:spAutoFit/>
          </a:bodyPr>
          <a:lstStyle/>
          <a:p>
            <a:r>
              <a:rPr lang="zh-CN" altLang="en-US" sz="1600" dirty="0" smtClean="0">
                <a:latin typeface="方正兰亭黑简体" panose="02000000000000000000" pitchFamily="2" charset="-122"/>
                <a:ea typeface="方正兰亭黑简体" panose="02000000000000000000" pitchFamily="2" charset="-122"/>
              </a:rPr>
              <a:t>标题</a:t>
            </a:r>
            <a:endParaRPr lang="zh-CN" altLang="en-US" sz="1600" dirty="0">
              <a:latin typeface="方正兰亭黑简体" panose="02000000000000000000" pitchFamily="2" charset="-122"/>
              <a:ea typeface="方正兰亭黑简体" panose="02000000000000000000" pitchFamily="2" charset="-122"/>
            </a:endParaRPr>
          </a:p>
        </p:txBody>
      </p:sp>
      <p:sp>
        <p:nvSpPr>
          <p:cNvPr id="29" name="文本框 28"/>
          <p:cNvSpPr txBox="1"/>
          <p:nvPr/>
        </p:nvSpPr>
        <p:spPr>
          <a:xfrm>
            <a:off x="8511879" y="2903634"/>
            <a:ext cx="913004" cy="338554"/>
          </a:xfrm>
          <a:prstGeom prst="rect">
            <a:avLst/>
          </a:prstGeom>
          <a:noFill/>
        </p:spPr>
        <p:txBody>
          <a:bodyPr wrap="square" rtlCol="0">
            <a:spAutoFit/>
          </a:bodyPr>
          <a:lstStyle/>
          <a:p>
            <a:r>
              <a:rPr lang="zh-CN" altLang="en-US" sz="1600" dirty="0" smtClean="0">
                <a:latin typeface="方正兰亭黑简体" panose="02000000000000000000" pitchFamily="2" charset="-122"/>
                <a:ea typeface="方正兰亭黑简体" panose="02000000000000000000" pitchFamily="2" charset="-122"/>
              </a:rPr>
              <a:t>标题</a:t>
            </a:r>
            <a:endParaRPr lang="zh-CN" altLang="en-US" sz="1600" dirty="0">
              <a:latin typeface="方正兰亭黑简体" panose="02000000000000000000" pitchFamily="2" charset="-122"/>
              <a:ea typeface="方正兰亭黑简体" panose="02000000000000000000" pitchFamily="2" charset="-122"/>
            </a:endParaRPr>
          </a:p>
        </p:txBody>
      </p:sp>
      <p:sp>
        <p:nvSpPr>
          <p:cNvPr id="31" name="文本框 30"/>
          <p:cNvSpPr txBox="1"/>
          <p:nvPr/>
        </p:nvSpPr>
        <p:spPr>
          <a:xfrm>
            <a:off x="6588132" y="3576327"/>
            <a:ext cx="913004" cy="338554"/>
          </a:xfrm>
          <a:prstGeom prst="rect">
            <a:avLst/>
          </a:prstGeom>
          <a:noFill/>
        </p:spPr>
        <p:txBody>
          <a:bodyPr wrap="square" rtlCol="0">
            <a:spAutoFit/>
          </a:bodyPr>
          <a:lstStyle/>
          <a:p>
            <a:r>
              <a:rPr lang="zh-CN" altLang="en-US" sz="1600" dirty="0" smtClean="0">
                <a:latin typeface="方正兰亭黑简体" panose="02000000000000000000" pitchFamily="2" charset="-122"/>
                <a:ea typeface="方正兰亭黑简体" panose="02000000000000000000" pitchFamily="2" charset="-122"/>
              </a:rPr>
              <a:t>标题</a:t>
            </a:r>
            <a:endParaRPr lang="zh-CN" altLang="en-US" sz="1600" dirty="0">
              <a:latin typeface="方正兰亭黑简体" panose="02000000000000000000" pitchFamily="2" charset="-122"/>
              <a:ea typeface="方正兰亭黑简体" panose="02000000000000000000" pitchFamily="2" charset="-122"/>
            </a:endParaRPr>
          </a:p>
        </p:txBody>
      </p:sp>
      <p:sp>
        <p:nvSpPr>
          <p:cNvPr id="33" name="文本框 32"/>
          <p:cNvSpPr txBox="1"/>
          <p:nvPr/>
        </p:nvSpPr>
        <p:spPr>
          <a:xfrm>
            <a:off x="8511879" y="4290806"/>
            <a:ext cx="913004" cy="338554"/>
          </a:xfrm>
          <a:prstGeom prst="rect">
            <a:avLst/>
          </a:prstGeom>
          <a:noFill/>
        </p:spPr>
        <p:txBody>
          <a:bodyPr wrap="square" rtlCol="0">
            <a:spAutoFit/>
          </a:bodyPr>
          <a:lstStyle/>
          <a:p>
            <a:r>
              <a:rPr lang="zh-CN" altLang="en-US" sz="1600" dirty="0" smtClean="0">
                <a:latin typeface="方正兰亭黑简体" panose="02000000000000000000" pitchFamily="2" charset="-122"/>
                <a:ea typeface="方正兰亭黑简体" panose="02000000000000000000" pitchFamily="2" charset="-122"/>
              </a:rPr>
              <a:t>标题</a:t>
            </a:r>
            <a:endParaRPr lang="zh-CN" altLang="en-US" sz="1600" dirty="0">
              <a:latin typeface="方正兰亭黑简体" panose="02000000000000000000" pitchFamily="2" charset="-122"/>
              <a:ea typeface="方正兰亭黑简体" panose="02000000000000000000" pitchFamily="2" charset="-122"/>
            </a:endParaRPr>
          </a:p>
        </p:txBody>
      </p:sp>
    </p:spTree>
    <p:extLst>
      <p:ext uri="{BB962C8B-B14F-4D97-AF65-F5344CB8AC3E}">
        <p14:creationId xmlns:p14="http://schemas.microsoft.com/office/powerpoint/2010/main" val="1483861604"/>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p:cTn id="7" dur="500" fill="hold"/>
                                        <p:tgtEl>
                                          <p:spTgt spid="93"/>
                                        </p:tgtEl>
                                        <p:attrNameLst>
                                          <p:attrName>ppt_w</p:attrName>
                                        </p:attrNameLst>
                                      </p:cBhvr>
                                      <p:tavLst>
                                        <p:tav tm="0">
                                          <p:val>
                                            <p:fltVal val="0"/>
                                          </p:val>
                                        </p:tav>
                                        <p:tav tm="100000">
                                          <p:val>
                                            <p:strVal val="#ppt_w"/>
                                          </p:val>
                                        </p:tav>
                                      </p:tavLst>
                                    </p:anim>
                                    <p:anim calcmode="lin" valueType="num">
                                      <p:cBhvr>
                                        <p:cTn id="8" dur="500" fill="hold"/>
                                        <p:tgtEl>
                                          <p:spTgt spid="93"/>
                                        </p:tgtEl>
                                        <p:attrNameLst>
                                          <p:attrName>ppt_h</p:attrName>
                                        </p:attrNameLst>
                                      </p:cBhvr>
                                      <p:tavLst>
                                        <p:tav tm="0">
                                          <p:val>
                                            <p:fltVal val="0"/>
                                          </p:val>
                                        </p:tav>
                                        <p:tav tm="100000">
                                          <p:val>
                                            <p:strVal val="#ppt_h"/>
                                          </p:val>
                                        </p:tav>
                                      </p:tavLst>
                                    </p:anim>
                                    <p:anim calcmode="lin" valueType="num">
                                      <p:cBhvr>
                                        <p:cTn id="9" dur="500" fill="hold"/>
                                        <p:tgtEl>
                                          <p:spTgt spid="93"/>
                                        </p:tgtEl>
                                        <p:attrNameLst>
                                          <p:attrName>style.rotation</p:attrName>
                                        </p:attrNameLst>
                                      </p:cBhvr>
                                      <p:tavLst>
                                        <p:tav tm="0">
                                          <p:val>
                                            <p:fltVal val="360"/>
                                          </p:val>
                                        </p:tav>
                                        <p:tav tm="100000">
                                          <p:val>
                                            <p:fltVal val="0"/>
                                          </p:val>
                                        </p:tav>
                                      </p:tavLst>
                                    </p:anim>
                                    <p:animEffect transition="in" filter="fade">
                                      <p:cBhvr>
                                        <p:cTn id="10" dur="500"/>
                                        <p:tgtEl>
                                          <p:spTgt spid="93"/>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104"/>
                                        </p:tgtEl>
                                        <p:attrNameLst>
                                          <p:attrName>style.visibility</p:attrName>
                                        </p:attrNameLst>
                                      </p:cBhvr>
                                      <p:to>
                                        <p:strVal val="visible"/>
                                      </p:to>
                                    </p:set>
                                    <p:anim calcmode="lin" valueType="num">
                                      <p:cBhvr>
                                        <p:cTn id="13" dur="500" fill="hold"/>
                                        <p:tgtEl>
                                          <p:spTgt spid="104"/>
                                        </p:tgtEl>
                                        <p:attrNameLst>
                                          <p:attrName>ppt_w</p:attrName>
                                        </p:attrNameLst>
                                      </p:cBhvr>
                                      <p:tavLst>
                                        <p:tav tm="0">
                                          <p:val>
                                            <p:fltVal val="0"/>
                                          </p:val>
                                        </p:tav>
                                        <p:tav tm="100000">
                                          <p:val>
                                            <p:strVal val="#ppt_w"/>
                                          </p:val>
                                        </p:tav>
                                      </p:tavLst>
                                    </p:anim>
                                    <p:anim calcmode="lin" valueType="num">
                                      <p:cBhvr>
                                        <p:cTn id="14" dur="500" fill="hold"/>
                                        <p:tgtEl>
                                          <p:spTgt spid="104"/>
                                        </p:tgtEl>
                                        <p:attrNameLst>
                                          <p:attrName>ppt_h</p:attrName>
                                        </p:attrNameLst>
                                      </p:cBhvr>
                                      <p:tavLst>
                                        <p:tav tm="0">
                                          <p:val>
                                            <p:fltVal val="0"/>
                                          </p:val>
                                        </p:tav>
                                        <p:tav tm="100000">
                                          <p:val>
                                            <p:strVal val="#ppt_h"/>
                                          </p:val>
                                        </p:tav>
                                      </p:tavLst>
                                    </p:anim>
                                    <p:anim calcmode="lin" valueType="num">
                                      <p:cBhvr>
                                        <p:cTn id="15" dur="500" fill="hold"/>
                                        <p:tgtEl>
                                          <p:spTgt spid="104"/>
                                        </p:tgtEl>
                                        <p:attrNameLst>
                                          <p:attrName>style.rotation</p:attrName>
                                        </p:attrNameLst>
                                      </p:cBhvr>
                                      <p:tavLst>
                                        <p:tav tm="0">
                                          <p:val>
                                            <p:fltVal val="360"/>
                                          </p:val>
                                        </p:tav>
                                        <p:tav tm="100000">
                                          <p:val>
                                            <p:fltVal val="0"/>
                                          </p:val>
                                        </p:tav>
                                      </p:tavLst>
                                    </p:anim>
                                    <p:animEffect transition="in" filter="fade">
                                      <p:cBhvr>
                                        <p:cTn id="16" dur="500"/>
                                        <p:tgtEl>
                                          <p:spTgt spid="104"/>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103"/>
                                        </p:tgtEl>
                                        <p:attrNameLst>
                                          <p:attrName>style.visibility</p:attrName>
                                        </p:attrNameLst>
                                      </p:cBhvr>
                                      <p:to>
                                        <p:strVal val="visible"/>
                                      </p:to>
                                    </p:set>
                                    <p:anim calcmode="lin" valueType="num">
                                      <p:cBhvr>
                                        <p:cTn id="19" dur="500" fill="hold"/>
                                        <p:tgtEl>
                                          <p:spTgt spid="103"/>
                                        </p:tgtEl>
                                        <p:attrNameLst>
                                          <p:attrName>ppt_w</p:attrName>
                                        </p:attrNameLst>
                                      </p:cBhvr>
                                      <p:tavLst>
                                        <p:tav tm="0">
                                          <p:val>
                                            <p:fltVal val="0"/>
                                          </p:val>
                                        </p:tav>
                                        <p:tav tm="100000">
                                          <p:val>
                                            <p:strVal val="#ppt_w"/>
                                          </p:val>
                                        </p:tav>
                                      </p:tavLst>
                                    </p:anim>
                                    <p:anim calcmode="lin" valueType="num">
                                      <p:cBhvr>
                                        <p:cTn id="20" dur="500" fill="hold"/>
                                        <p:tgtEl>
                                          <p:spTgt spid="103"/>
                                        </p:tgtEl>
                                        <p:attrNameLst>
                                          <p:attrName>ppt_h</p:attrName>
                                        </p:attrNameLst>
                                      </p:cBhvr>
                                      <p:tavLst>
                                        <p:tav tm="0">
                                          <p:val>
                                            <p:fltVal val="0"/>
                                          </p:val>
                                        </p:tav>
                                        <p:tav tm="100000">
                                          <p:val>
                                            <p:strVal val="#ppt_h"/>
                                          </p:val>
                                        </p:tav>
                                      </p:tavLst>
                                    </p:anim>
                                    <p:anim calcmode="lin" valueType="num">
                                      <p:cBhvr>
                                        <p:cTn id="21" dur="500" fill="hold"/>
                                        <p:tgtEl>
                                          <p:spTgt spid="103"/>
                                        </p:tgtEl>
                                        <p:attrNameLst>
                                          <p:attrName>style.rotation</p:attrName>
                                        </p:attrNameLst>
                                      </p:cBhvr>
                                      <p:tavLst>
                                        <p:tav tm="0">
                                          <p:val>
                                            <p:fltVal val="360"/>
                                          </p:val>
                                        </p:tav>
                                        <p:tav tm="100000">
                                          <p:val>
                                            <p:fltVal val="0"/>
                                          </p:val>
                                        </p:tav>
                                      </p:tavLst>
                                    </p:anim>
                                    <p:animEffect transition="in" filter="fade">
                                      <p:cBhvr>
                                        <p:cTn id="22" dur="500"/>
                                        <p:tgtEl>
                                          <p:spTgt spid="103"/>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90"/>
                                        </p:tgtEl>
                                        <p:attrNameLst>
                                          <p:attrName>style.visibility</p:attrName>
                                        </p:attrNameLst>
                                      </p:cBhvr>
                                      <p:to>
                                        <p:strVal val="visible"/>
                                      </p:to>
                                    </p:set>
                                    <p:anim calcmode="lin" valueType="num">
                                      <p:cBhvr>
                                        <p:cTn id="25" dur="500" fill="hold"/>
                                        <p:tgtEl>
                                          <p:spTgt spid="90"/>
                                        </p:tgtEl>
                                        <p:attrNameLst>
                                          <p:attrName>ppt_w</p:attrName>
                                        </p:attrNameLst>
                                      </p:cBhvr>
                                      <p:tavLst>
                                        <p:tav tm="0">
                                          <p:val>
                                            <p:fltVal val="0"/>
                                          </p:val>
                                        </p:tav>
                                        <p:tav tm="100000">
                                          <p:val>
                                            <p:strVal val="#ppt_w"/>
                                          </p:val>
                                        </p:tav>
                                      </p:tavLst>
                                    </p:anim>
                                    <p:anim calcmode="lin" valueType="num">
                                      <p:cBhvr>
                                        <p:cTn id="26" dur="500" fill="hold"/>
                                        <p:tgtEl>
                                          <p:spTgt spid="90"/>
                                        </p:tgtEl>
                                        <p:attrNameLst>
                                          <p:attrName>ppt_h</p:attrName>
                                        </p:attrNameLst>
                                      </p:cBhvr>
                                      <p:tavLst>
                                        <p:tav tm="0">
                                          <p:val>
                                            <p:fltVal val="0"/>
                                          </p:val>
                                        </p:tav>
                                        <p:tav tm="100000">
                                          <p:val>
                                            <p:strVal val="#ppt_h"/>
                                          </p:val>
                                        </p:tav>
                                      </p:tavLst>
                                    </p:anim>
                                    <p:anim calcmode="lin" valueType="num">
                                      <p:cBhvr>
                                        <p:cTn id="27" dur="500" fill="hold"/>
                                        <p:tgtEl>
                                          <p:spTgt spid="90"/>
                                        </p:tgtEl>
                                        <p:attrNameLst>
                                          <p:attrName>style.rotation</p:attrName>
                                        </p:attrNameLst>
                                      </p:cBhvr>
                                      <p:tavLst>
                                        <p:tav tm="0">
                                          <p:val>
                                            <p:fltVal val="360"/>
                                          </p:val>
                                        </p:tav>
                                        <p:tav tm="100000">
                                          <p:val>
                                            <p:fltVal val="0"/>
                                          </p:val>
                                        </p:tav>
                                      </p:tavLst>
                                    </p:anim>
                                    <p:animEffect transition="in" filter="fade">
                                      <p:cBhvr>
                                        <p:cTn id="28" dur="500"/>
                                        <p:tgtEl>
                                          <p:spTgt spid="90"/>
                                        </p:tgtEl>
                                      </p:cBhvr>
                                    </p:animEffect>
                                  </p:childTnLst>
                                </p:cTn>
                              </p:par>
                              <p:par>
                                <p:cTn id="29" presetID="49" presetClass="entr" presetSubtype="0" decel="10000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 calcmode="lin" valueType="num">
                                      <p:cBhvr>
                                        <p:cTn id="33" dur="500" fill="hold"/>
                                        <p:tgtEl>
                                          <p:spTgt spid="17"/>
                                        </p:tgtEl>
                                        <p:attrNameLst>
                                          <p:attrName>style.rotation</p:attrName>
                                        </p:attrNameLst>
                                      </p:cBhvr>
                                      <p:tavLst>
                                        <p:tav tm="0">
                                          <p:val>
                                            <p:fltVal val="360"/>
                                          </p:val>
                                        </p:tav>
                                        <p:tav tm="100000">
                                          <p:val>
                                            <p:fltVal val="0"/>
                                          </p:val>
                                        </p:tav>
                                      </p:tavLst>
                                    </p:anim>
                                    <p:animEffect transition="in" filter="fade">
                                      <p:cBhvr>
                                        <p:cTn id="34" dur="5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6" fill="hold" grpId="0" nodeType="click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barn(inHorizontal)">
                                      <p:cBhvr>
                                        <p:cTn id="39" dur="500"/>
                                        <p:tgtEl>
                                          <p:spTgt spid="35"/>
                                        </p:tgtEl>
                                      </p:cBhvr>
                                    </p:animEffect>
                                  </p:childTnLst>
                                </p:cTn>
                              </p:par>
                              <p:par>
                                <p:cTn id="40" presetID="16" presetClass="entr" presetSubtype="26" fill="hold" grpId="0" nodeType="with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barn(inHorizontal)">
                                      <p:cBhvr>
                                        <p:cTn id="42" dur="500"/>
                                        <p:tgtEl>
                                          <p:spTgt spid="54"/>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0-#ppt_w/2"/>
                                          </p:val>
                                        </p:tav>
                                        <p:tav tm="100000">
                                          <p:val>
                                            <p:strVal val="#ppt_x"/>
                                          </p:val>
                                        </p:tav>
                                      </p:tavLst>
                                    </p:anim>
                                    <p:anim calcmode="lin" valueType="num">
                                      <p:cBhvr additive="base">
                                        <p:cTn id="48" dur="500" fill="hold"/>
                                        <p:tgtEl>
                                          <p:spTgt spid="7"/>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500" fill="hold"/>
                                        <p:tgtEl>
                                          <p:spTgt spid="24"/>
                                        </p:tgtEl>
                                        <p:attrNameLst>
                                          <p:attrName>ppt_x</p:attrName>
                                        </p:attrNameLst>
                                      </p:cBhvr>
                                      <p:tavLst>
                                        <p:tav tm="0">
                                          <p:val>
                                            <p:strVal val="0-#ppt_w/2"/>
                                          </p:val>
                                        </p:tav>
                                        <p:tav tm="100000">
                                          <p:val>
                                            <p:strVal val="#ppt_x"/>
                                          </p:val>
                                        </p:tav>
                                      </p:tavLst>
                                    </p:anim>
                                    <p:anim calcmode="lin" valueType="num">
                                      <p:cBhvr additive="base">
                                        <p:cTn id="52" dur="500" fill="hold"/>
                                        <p:tgtEl>
                                          <p:spTgt spid="24"/>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additive="base">
                                        <p:cTn id="55" dur="500" fill="hold"/>
                                        <p:tgtEl>
                                          <p:spTgt spid="22"/>
                                        </p:tgtEl>
                                        <p:attrNameLst>
                                          <p:attrName>ppt_x</p:attrName>
                                        </p:attrNameLst>
                                      </p:cBhvr>
                                      <p:tavLst>
                                        <p:tav tm="0">
                                          <p:val>
                                            <p:strVal val="0-#ppt_w/2"/>
                                          </p:val>
                                        </p:tav>
                                        <p:tav tm="100000">
                                          <p:val>
                                            <p:strVal val="#ppt_x"/>
                                          </p:val>
                                        </p:tav>
                                      </p:tavLst>
                                    </p:anim>
                                    <p:anim calcmode="lin" valueType="num">
                                      <p:cBhvr additive="base">
                                        <p:cTn id="56"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3"/>
                                        </p:tgtEl>
                                        <p:attrNameLst>
                                          <p:attrName>style.visibility</p:attrName>
                                        </p:attrNameLst>
                                      </p:cBhvr>
                                      <p:to>
                                        <p:strVal val="visible"/>
                                      </p:to>
                                    </p:set>
                                    <p:anim calcmode="lin" valueType="num">
                                      <p:cBhvr additive="base">
                                        <p:cTn id="61" dur="500" fill="hold"/>
                                        <p:tgtEl>
                                          <p:spTgt spid="3"/>
                                        </p:tgtEl>
                                        <p:attrNameLst>
                                          <p:attrName>ppt_x</p:attrName>
                                        </p:attrNameLst>
                                      </p:cBhvr>
                                      <p:tavLst>
                                        <p:tav tm="0">
                                          <p:val>
                                            <p:strVal val="0-#ppt_w/2"/>
                                          </p:val>
                                        </p:tav>
                                        <p:tav tm="100000">
                                          <p:val>
                                            <p:strVal val="#ppt_x"/>
                                          </p:val>
                                        </p:tav>
                                      </p:tavLst>
                                    </p:anim>
                                    <p:anim calcmode="lin" valueType="num">
                                      <p:cBhvr additive="base">
                                        <p:cTn id="62" dur="500" fill="hold"/>
                                        <p:tgtEl>
                                          <p:spTgt spid="3"/>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28"/>
                                        </p:tgtEl>
                                        <p:attrNameLst>
                                          <p:attrName>style.visibility</p:attrName>
                                        </p:attrNameLst>
                                      </p:cBhvr>
                                      <p:to>
                                        <p:strVal val="visible"/>
                                      </p:to>
                                    </p:set>
                                    <p:anim calcmode="lin" valueType="num">
                                      <p:cBhvr additive="base">
                                        <p:cTn id="65" dur="500" fill="hold"/>
                                        <p:tgtEl>
                                          <p:spTgt spid="28"/>
                                        </p:tgtEl>
                                        <p:attrNameLst>
                                          <p:attrName>ppt_x</p:attrName>
                                        </p:attrNameLst>
                                      </p:cBhvr>
                                      <p:tavLst>
                                        <p:tav tm="0">
                                          <p:val>
                                            <p:strVal val="0-#ppt_w/2"/>
                                          </p:val>
                                        </p:tav>
                                        <p:tav tm="100000">
                                          <p:val>
                                            <p:strVal val="#ppt_x"/>
                                          </p:val>
                                        </p:tav>
                                      </p:tavLst>
                                    </p:anim>
                                    <p:anim calcmode="lin" valueType="num">
                                      <p:cBhvr additive="base">
                                        <p:cTn id="66" dur="500" fill="hold"/>
                                        <p:tgtEl>
                                          <p:spTgt spid="28"/>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stCondLst>
                                    <p:cond delay="0"/>
                                  </p:stCondLst>
                                  <p:childTnLst>
                                    <p:set>
                                      <p:cBhvr>
                                        <p:cTn id="68" dur="1" fill="hold">
                                          <p:stCondLst>
                                            <p:cond delay="0"/>
                                          </p:stCondLst>
                                        </p:cTn>
                                        <p:tgtEl>
                                          <p:spTgt spid="27"/>
                                        </p:tgtEl>
                                        <p:attrNameLst>
                                          <p:attrName>style.visibility</p:attrName>
                                        </p:attrNameLst>
                                      </p:cBhvr>
                                      <p:to>
                                        <p:strVal val="visible"/>
                                      </p:to>
                                    </p:set>
                                    <p:anim calcmode="lin" valueType="num">
                                      <p:cBhvr additive="base">
                                        <p:cTn id="69" dur="500" fill="hold"/>
                                        <p:tgtEl>
                                          <p:spTgt spid="27"/>
                                        </p:tgtEl>
                                        <p:attrNameLst>
                                          <p:attrName>ppt_x</p:attrName>
                                        </p:attrNameLst>
                                      </p:cBhvr>
                                      <p:tavLst>
                                        <p:tav tm="0">
                                          <p:val>
                                            <p:strVal val="0-#ppt_w/2"/>
                                          </p:val>
                                        </p:tav>
                                        <p:tav tm="100000">
                                          <p:val>
                                            <p:strVal val="#ppt_x"/>
                                          </p:val>
                                        </p:tav>
                                      </p:tavLst>
                                    </p:anim>
                                    <p:anim calcmode="lin" valueType="num">
                                      <p:cBhvr additive="base">
                                        <p:cTn id="70"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8" fill="hold" grpId="0" nodeType="clickEffect">
                                  <p:stCondLst>
                                    <p:cond delay="0"/>
                                  </p:stCondLst>
                                  <p:childTnLst>
                                    <p:set>
                                      <p:cBhvr>
                                        <p:cTn id="74" dur="1" fill="hold">
                                          <p:stCondLst>
                                            <p:cond delay="0"/>
                                          </p:stCondLst>
                                        </p:cTn>
                                        <p:tgtEl>
                                          <p:spTgt spid="5"/>
                                        </p:tgtEl>
                                        <p:attrNameLst>
                                          <p:attrName>style.visibility</p:attrName>
                                        </p:attrNameLst>
                                      </p:cBhvr>
                                      <p:to>
                                        <p:strVal val="visible"/>
                                      </p:to>
                                    </p:set>
                                    <p:anim calcmode="lin" valueType="num">
                                      <p:cBhvr additive="base">
                                        <p:cTn id="75" dur="500" fill="hold"/>
                                        <p:tgtEl>
                                          <p:spTgt spid="5"/>
                                        </p:tgtEl>
                                        <p:attrNameLst>
                                          <p:attrName>ppt_x</p:attrName>
                                        </p:attrNameLst>
                                      </p:cBhvr>
                                      <p:tavLst>
                                        <p:tav tm="0">
                                          <p:val>
                                            <p:strVal val="0-#ppt_w/2"/>
                                          </p:val>
                                        </p:tav>
                                        <p:tav tm="100000">
                                          <p:val>
                                            <p:strVal val="#ppt_x"/>
                                          </p:val>
                                        </p:tav>
                                      </p:tavLst>
                                    </p:anim>
                                    <p:anim calcmode="lin" valueType="num">
                                      <p:cBhvr additive="base">
                                        <p:cTn id="76" dur="500" fill="hold"/>
                                        <p:tgtEl>
                                          <p:spTgt spid="5"/>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26"/>
                                        </p:tgtEl>
                                        <p:attrNameLst>
                                          <p:attrName>style.visibility</p:attrName>
                                        </p:attrNameLst>
                                      </p:cBhvr>
                                      <p:to>
                                        <p:strVal val="visible"/>
                                      </p:to>
                                    </p:set>
                                    <p:anim calcmode="lin" valueType="num">
                                      <p:cBhvr additive="base">
                                        <p:cTn id="79" dur="500" fill="hold"/>
                                        <p:tgtEl>
                                          <p:spTgt spid="26"/>
                                        </p:tgtEl>
                                        <p:attrNameLst>
                                          <p:attrName>ppt_x</p:attrName>
                                        </p:attrNameLst>
                                      </p:cBhvr>
                                      <p:tavLst>
                                        <p:tav tm="0">
                                          <p:val>
                                            <p:strVal val="0-#ppt_w/2"/>
                                          </p:val>
                                        </p:tav>
                                        <p:tav tm="100000">
                                          <p:val>
                                            <p:strVal val="#ppt_x"/>
                                          </p:val>
                                        </p:tav>
                                      </p:tavLst>
                                    </p:anim>
                                    <p:anim calcmode="lin" valueType="num">
                                      <p:cBhvr additive="base">
                                        <p:cTn id="80" dur="500" fill="hold"/>
                                        <p:tgtEl>
                                          <p:spTgt spid="26"/>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25"/>
                                        </p:tgtEl>
                                        <p:attrNameLst>
                                          <p:attrName>style.visibility</p:attrName>
                                        </p:attrNameLst>
                                      </p:cBhvr>
                                      <p:to>
                                        <p:strVal val="visible"/>
                                      </p:to>
                                    </p:set>
                                    <p:anim calcmode="lin" valueType="num">
                                      <p:cBhvr additive="base">
                                        <p:cTn id="83" dur="500" fill="hold"/>
                                        <p:tgtEl>
                                          <p:spTgt spid="25"/>
                                        </p:tgtEl>
                                        <p:attrNameLst>
                                          <p:attrName>ppt_x</p:attrName>
                                        </p:attrNameLst>
                                      </p:cBhvr>
                                      <p:tavLst>
                                        <p:tav tm="0">
                                          <p:val>
                                            <p:strVal val="0-#ppt_w/2"/>
                                          </p:val>
                                        </p:tav>
                                        <p:tav tm="100000">
                                          <p:val>
                                            <p:strVal val="#ppt_x"/>
                                          </p:val>
                                        </p:tav>
                                      </p:tavLst>
                                    </p:anim>
                                    <p:anim calcmode="lin" valueType="num">
                                      <p:cBhvr additive="base">
                                        <p:cTn id="84"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 presetClass="entr" presetSubtype="8" fill="hold" grpId="0" nodeType="clickEffect">
                                  <p:stCondLst>
                                    <p:cond delay="0"/>
                                  </p:stCondLst>
                                  <p:childTnLst>
                                    <p:set>
                                      <p:cBhvr>
                                        <p:cTn id="88" dur="1" fill="hold">
                                          <p:stCondLst>
                                            <p:cond delay="0"/>
                                          </p:stCondLst>
                                        </p:cTn>
                                        <p:tgtEl>
                                          <p:spTgt spid="6"/>
                                        </p:tgtEl>
                                        <p:attrNameLst>
                                          <p:attrName>style.visibility</p:attrName>
                                        </p:attrNameLst>
                                      </p:cBhvr>
                                      <p:to>
                                        <p:strVal val="visible"/>
                                      </p:to>
                                    </p:set>
                                    <p:anim calcmode="lin" valueType="num">
                                      <p:cBhvr additive="base">
                                        <p:cTn id="89" dur="500" fill="hold"/>
                                        <p:tgtEl>
                                          <p:spTgt spid="6"/>
                                        </p:tgtEl>
                                        <p:attrNameLst>
                                          <p:attrName>ppt_x</p:attrName>
                                        </p:attrNameLst>
                                      </p:cBhvr>
                                      <p:tavLst>
                                        <p:tav tm="0">
                                          <p:val>
                                            <p:strVal val="0-#ppt_w/2"/>
                                          </p:val>
                                        </p:tav>
                                        <p:tav tm="100000">
                                          <p:val>
                                            <p:strVal val="#ppt_x"/>
                                          </p:val>
                                        </p:tav>
                                      </p:tavLst>
                                    </p:anim>
                                    <p:anim calcmode="lin" valueType="num">
                                      <p:cBhvr additive="base">
                                        <p:cTn id="90" dur="500" fill="hold"/>
                                        <p:tgtEl>
                                          <p:spTgt spid="6"/>
                                        </p:tgtEl>
                                        <p:attrNameLst>
                                          <p:attrName>ppt_y</p:attrName>
                                        </p:attrNameLst>
                                      </p:cBhvr>
                                      <p:tavLst>
                                        <p:tav tm="0">
                                          <p:val>
                                            <p:strVal val="#ppt_y"/>
                                          </p:val>
                                        </p:tav>
                                        <p:tav tm="100000">
                                          <p:val>
                                            <p:strVal val="#ppt_y"/>
                                          </p:val>
                                        </p:tav>
                                      </p:tavLst>
                                    </p:anim>
                                  </p:childTnLst>
                                </p:cTn>
                              </p:par>
                              <p:par>
                                <p:cTn id="91" presetID="2" presetClass="entr" presetSubtype="8" fill="hold" grpId="0" nodeType="withEffect">
                                  <p:stCondLst>
                                    <p:cond delay="0"/>
                                  </p:stCondLst>
                                  <p:childTnLst>
                                    <p:set>
                                      <p:cBhvr>
                                        <p:cTn id="92" dur="1" fill="hold">
                                          <p:stCondLst>
                                            <p:cond delay="0"/>
                                          </p:stCondLst>
                                        </p:cTn>
                                        <p:tgtEl>
                                          <p:spTgt spid="32"/>
                                        </p:tgtEl>
                                        <p:attrNameLst>
                                          <p:attrName>style.visibility</p:attrName>
                                        </p:attrNameLst>
                                      </p:cBhvr>
                                      <p:to>
                                        <p:strVal val="visible"/>
                                      </p:to>
                                    </p:set>
                                    <p:anim calcmode="lin" valueType="num">
                                      <p:cBhvr additive="base">
                                        <p:cTn id="93" dur="500" fill="hold"/>
                                        <p:tgtEl>
                                          <p:spTgt spid="32"/>
                                        </p:tgtEl>
                                        <p:attrNameLst>
                                          <p:attrName>ppt_x</p:attrName>
                                        </p:attrNameLst>
                                      </p:cBhvr>
                                      <p:tavLst>
                                        <p:tav tm="0">
                                          <p:val>
                                            <p:strVal val="0-#ppt_w/2"/>
                                          </p:val>
                                        </p:tav>
                                        <p:tav tm="100000">
                                          <p:val>
                                            <p:strVal val="#ppt_x"/>
                                          </p:val>
                                        </p:tav>
                                      </p:tavLst>
                                    </p:anim>
                                    <p:anim calcmode="lin" valueType="num">
                                      <p:cBhvr additive="base">
                                        <p:cTn id="94" dur="500" fill="hold"/>
                                        <p:tgtEl>
                                          <p:spTgt spid="32"/>
                                        </p:tgtEl>
                                        <p:attrNameLst>
                                          <p:attrName>ppt_y</p:attrName>
                                        </p:attrNameLst>
                                      </p:cBhvr>
                                      <p:tavLst>
                                        <p:tav tm="0">
                                          <p:val>
                                            <p:strVal val="#ppt_y"/>
                                          </p:val>
                                        </p:tav>
                                        <p:tav tm="100000">
                                          <p:val>
                                            <p:strVal val="#ppt_y"/>
                                          </p:val>
                                        </p:tav>
                                      </p:tavLst>
                                    </p:anim>
                                  </p:childTnLst>
                                </p:cTn>
                              </p:par>
                              <p:par>
                                <p:cTn id="95" presetID="2" presetClass="entr" presetSubtype="8" fill="hold" grpId="0" nodeType="withEffect">
                                  <p:stCondLst>
                                    <p:cond delay="0"/>
                                  </p:stCondLst>
                                  <p:childTnLst>
                                    <p:set>
                                      <p:cBhvr>
                                        <p:cTn id="96" dur="1" fill="hold">
                                          <p:stCondLst>
                                            <p:cond delay="0"/>
                                          </p:stCondLst>
                                        </p:cTn>
                                        <p:tgtEl>
                                          <p:spTgt spid="30"/>
                                        </p:tgtEl>
                                        <p:attrNameLst>
                                          <p:attrName>style.visibility</p:attrName>
                                        </p:attrNameLst>
                                      </p:cBhvr>
                                      <p:to>
                                        <p:strVal val="visible"/>
                                      </p:to>
                                    </p:set>
                                    <p:anim calcmode="lin" valueType="num">
                                      <p:cBhvr additive="base">
                                        <p:cTn id="97" dur="500" fill="hold"/>
                                        <p:tgtEl>
                                          <p:spTgt spid="30"/>
                                        </p:tgtEl>
                                        <p:attrNameLst>
                                          <p:attrName>ppt_x</p:attrName>
                                        </p:attrNameLst>
                                      </p:cBhvr>
                                      <p:tavLst>
                                        <p:tav tm="0">
                                          <p:val>
                                            <p:strVal val="0-#ppt_w/2"/>
                                          </p:val>
                                        </p:tav>
                                        <p:tav tm="100000">
                                          <p:val>
                                            <p:strVal val="#ppt_x"/>
                                          </p:val>
                                        </p:tav>
                                      </p:tavLst>
                                    </p:anim>
                                    <p:anim calcmode="lin" valueType="num">
                                      <p:cBhvr additive="base">
                                        <p:cTn id="98"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grpId="0" nodeType="clickEffect">
                                  <p:stCondLst>
                                    <p:cond delay="0"/>
                                  </p:stCondLst>
                                  <p:childTnLst>
                                    <p:set>
                                      <p:cBhvr>
                                        <p:cTn id="102" dur="1" fill="hold">
                                          <p:stCondLst>
                                            <p:cond delay="0"/>
                                          </p:stCondLst>
                                        </p:cTn>
                                        <p:tgtEl>
                                          <p:spTgt spid="4"/>
                                        </p:tgtEl>
                                        <p:attrNameLst>
                                          <p:attrName>style.visibility</p:attrName>
                                        </p:attrNameLst>
                                      </p:cBhvr>
                                      <p:to>
                                        <p:strVal val="visible"/>
                                      </p:to>
                                    </p:set>
                                    <p:animEffect transition="in" filter="fade">
                                      <p:cBhvr>
                                        <p:cTn id="103" dur="500"/>
                                        <p:tgtEl>
                                          <p:spTgt spid="4"/>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29"/>
                                        </p:tgtEl>
                                        <p:attrNameLst>
                                          <p:attrName>style.visibility</p:attrName>
                                        </p:attrNameLst>
                                      </p:cBhvr>
                                      <p:to>
                                        <p:strVal val="visible"/>
                                      </p:to>
                                    </p:set>
                                    <p:animEffect transition="in" filter="fade">
                                      <p:cBhvr>
                                        <p:cTn id="106" dur="500"/>
                                        <p:tgtEl>
                                          <p:spTgt spid="29"/>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31"/>
                                        </p:tgtEl>
                                        <p:attrNameLst>
                                          <p:attrName>style.visibility</p:attrName>
                                        </p:attrNameLst>
                                      </p:cBhvr>
                                      <p:to>
                                        <p:strVal val="visible"/>
                                      </p:to>
                                    </p:set>
                                    <p:animEffect transition="in" filter="fade">
                                      <p:cBhvr>
                                        <p:cTn id="109" dur="500"/>
                                        <p:tgtEl>
                                          <p:spTgt spid="31"/>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33"/>
                                        </p:tgtEl>
                                        <p:attrNameLst>
                                          <p:attrName>style.visibility</p:attrName>
                                        </p:attrNameLst>
                                      </p:cBhvr>
                                      <p:to>
                                        <p:strVal val="visible"/>
                                      </p:to>
                                    </p:set>
                                    <p:animEffect transition="in" filter="fade">
                                      <p:cBhvr>
                                        <p:cTn id="11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3" grpId="0" animBg="1"/>
      <p:bldP spid="5" grpId="0" animBg="1"/>
      <p:bldP spid="6" grpId="0" animBg="1"/>
      <p:bldP spid="7" grpId="0" animBg="1"/>
      <p:bldP spid="22" grpId="0" animBg="1"/>
      <p:bldP spid="24" grpId="0" animBg="1"/>
      <p:bldP spid="35" grpId="0" animBg="1"/>
      <p:bldP spid="17" grpId="0"/>
      <p:bldP spid="25" grpId="0" animBg="1"/>
      <p:bldP spid="26" grpId="0" animBg="1"/>
      <p:bldP spid="27" grpId="0" animBg="1"/>
      <p:bldP spid="28" grpId="0" animBg="1"/>
      <p:bldP spid="30" grpId="0" animBg="1"/>
      <p:bldP spid="32" grpId="0" animBg="1"/>
      <p:bldP spid="4" grpId="0"/>
      <p:bldP spid="29" grpId="0"/>
      <p:bldP spid="31" grpId="0"/>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extBox 59"/>
          <p:cNvSpPr txBox="1"/>
          <p:nvPr/>
        </p:nvSpPr>
        <p:spPr>
          <a:xfrm>
            <a:off x="6215064" y="2552700"/>
            <a:ext cx="3406775" cy="3054350"/>
          </a:xfrm>
          <a:prstGeom prst="rect">
            <a:avLst/>
          </a:prstGeom>
          <a:noFill/>
        </p:spPr>
        <p:txBody>
          <a:bodyPr anchor="ctr"/>
          <a:lstStyle/>
          <a:p>
            <a:pPr indent="360000" algn="just">
              <a:lnSpc>
                <a:spcPct val="130000"/>
              </a:lnSpc>
              <a:defRPr/>
            </a:pPr>
            <a:r>
              <a:rPr lang="zh-CN" altLang="en-US" sz="1400" dirty="0">
                <a:solidFill>
                  <a:srgbClr val="E7CB98"/>
                </a:solidFill>
                <a:latin typeface="幼圆" panose="02010509060101010101" pitchFamily="49" charset="-122"/>
                <a:ea typeface="幼圆" panose="02010509060101010101" pitchFamily="49" charset="-122"/>
              </a:rPr>
              <a:t>请在此处输入您的文字，或者复制您的文字粘贴到此处，并且在粘贴后选择“仅文字”。请在此处输入您的文字，或者复制您的文字粘贴到此处，并且在粘贴后选择“仅文字”。</a:t>
            </a:r>
            <a:endParaRPr lang="en-US" altLang="zh-CN" sz="1400" dirty="0">
              <a:solidFill>
                <a:srgbClr val="E7CB98"/>
              </a:solidFill>
              <a:latin typeface="幼圆" panose="02010509060101010101" pitchFamily="49" charset="-122"/>
              <a:ea typeface="幼圆" panose="02010509060101010101" pitchFamily="49" charset="-122"/>
            </a:endParaRPr>
          </a:p>
          <a:p>
            <a:pPr indent="360000" algn="just">
              <a:lnSpc>
                <a:spcPct val="130000"/>
              </a:lnSpc>
              <a:defRPr/>
            </a:pPr>
            <a:r>
              <a:rPr lang="zh-CN" altLang="en-US" sz="1400" dirty="0">
                <a:solidFill>
                  <a:srgbClr val="E7CB98"/>
                </a:solidFill>
                <a:latin typeface="幼圆" panose="02010509060101010101" pitchFamily="49" charset="-122"/>
                <a:ea typeface="幼圆" panose="02010509060101010101" pitchFamily="49" charset="-122"/>
              </a:rPr>
              <a:t>请在此处输入您的文字，或者复制您的文字粘贴到此处，并且在粘贴后选择“仅文字”。请在此处输入您的文字，或者复制您的文字粘贴到此处，并且在粘贴后选择“仅文字”。</a:t>
            </a:r>
            <a:endParaRPr lang="en-US" altLang="zh-CN" sz="1400" dirty="0">
              <a:solidFill>
                <a:srgbClr val="E7CB98"/>
              </a:solidFill>
              <a:latin typeface="幼圆" panose="02010509060101010101" pitchFamily="49" charset="-122"/>
              <a:ea typeface="幼圆" panose="02010509060101010101" pitchFamily="49" charset="-122"/>
            </a:endParaRPr>
          </a:p>
        </p:txBody>
      </p:sp>
      <p:grpSp>
        <p:nvGrpSpPr>
          <p:cNvPr id="2" name="组合 3"/>
          <p:cNvGrpSpPr>
            <a:grpSpLocks/>
          </p:cNvGrpSpPr>
          <p:nvPr/>
        </p:nvGrpSpPr>
        <p:grpSpPr bwMode="auto">
          <a:xfrm>
            <a:off x="6170614" y="2511426"/>
            <a:ext cx="288925" cy="288925"/>
            <a:chOff x="5173362" y="2290297"/>
            <a:chExt cx="288324" cy="288000"/>
          </a:xfrm>
        </p:grpSpPr>
        <p:sp>
          <p:nvSpPr>
            <p:cNvPr id="3" name="半闭框 2"/>
            <p:cNvSpPr/>
            <p:nvPr/>
          </p:nvSpPr>
          <p:spPr>
            <a:xfrm>
              <a:off x="5173362" y="2290297"/>
              <a:ext cx="288324" cy="288000"/>
            </a:xfrm>
            <a:prstGeom prst="halfFrame">
              <a:avLst>
                <a:gd name="adj1" fmla="val 0"/>
                <a:gd name="adj2" fmla="val 0"/>
              </a:avLst>
            </a:prstGeom>
            <a:noFill/>
            <a:ln>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5" name="半闭框 24"/>
            <p:cNvSpPr/>
            <p:nvPr/>
          </p:nvSpPr>
          <p:spPr>
            <a:xfrm>
              <a:off x="5211383" y="2328275"/>
              <a:ext cx="212283" cy="212044"/>
            </a:xfrm>
            <a:prstGeom prst="halfFrame">
              <a:avLst>
                <a:gd name="adj1" fmla="val 0"/>
                <a:gd name="adj2" fmla="val 0"/>
              </a:avLst>
            </a:prstGeom>
            <a:noFill/>
            <a:ln>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grpSp>
        <p:nvGrpSpPr>
          <p:cNvPr id="4" name="组合 26"/>
          <p:cNvGrpSpPr>
            <a:grpSpLocks/>
          </p:cNvGrpSpPr>
          <p:nvPr/>
        </p:nvGrpSpPr>
        <p:grpSpPr bwMode="auto">
          <a:xfrm flipH="1" flipV="1">
            <a:off x="9377364" y="5318126"/>
            <a:ext cx="288925" cy="288925"/>
            <a:chOff x="5173362" y="2290297"/>
            <a:chExt cx="288324" cy="288000"/>
          </a:xfrm>
          <a:noFill/>
        </p:grpSpPr>
        <p:sp>
          <p:nvSpPr>
            <p:cNvPr id="28" name="半闭框 27"/>
            <p:cNvSpPr/>
            <p:nvPr/>
          </p:nvSpPr>
          <p:spPr>
            <a:xfrm>
              <a:off x="5173362" y="2290297"/>
              <a:ext cx="288324" cy="288000"/>
            </a:xfrm>
            <a:prstGeom prst="halfFrame">
              <a:avLst>
                <a:gd name="adj1" fmla="val 0"/>
                <a:gd name="adj2" fmla="val 0"/>
              </a:avLst>
            </a:prstGeom>
            <a:grpFill/>
            <a:ln>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9" name="半闭框 28"/>
            <p:cNvSpPr/>
            <p:nvPr/>
          </p:nvSpPr>
          <p:spPr>
            <a:xfrm>
              <a:off x="5211383" y="2328275"/>
              <a:ext cx="212283" cy="212044"/>
            </a:xfrm>
            <a:prstGeom prst="halfFrame">
              <a:avLst>
                <a:gd name="adj1" fmla="val 0"/>
                <a:gd name="adj2" fmla="val 0"/>
              </a:avLst>
            </a:prstGeom>
            <a:grpFill/>
            <a:ln>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sp>
        <p:nvSpPr>
          <p:cNvPr id="26" name="任意多边形 25"/>
          <p:cNvSpPr/>
          <p:nvPr/>
        </p:nvSpPr>
        <p:spPr>
          <a:xfrm>
            <a:off x="3400426" y="2647951"/>
            <a:ext cx="989013" cy="1133475"/>
          </a:xfrm>
          <a:custGeom>
            <a:avLst/>
            <a:gdLst>
              <a:gd name="connsiteX0" fmla="*/ 496458 w 989156"/>
              <a:gd name="connsiteY0" fmla="*/ 0 h 1134790"/>
              <a:gd name="connsiteX1" fmla="*/ 985016 w 989156"/>
              <a:gd name="connsiteY1" fmla="*/ 282070 h 1134790"/>
              <a:gd name="connsiteX2" fmla="*/ 989156 w 989156"/>
              <a:gd name="connsiteY2" fmla="*/ 852940 h 1134790"/>
              <a:gd name="connsiteX3" fmla="*/ 492698 w 989156"/>
              <a:gd name="connsiteY3" fmla="*/ 1134790 h 1134790"/>
              <a:gd name="connsiteX4" fmla="*/ 4140 w 989156"/>
              <a:gd name="connsiteY4" fmla="*/ 852721 h 1134790"/>
              <a:gd name="connsiteX5" fmla="*/ 0 w 989156"/>
              <a:gd name="connsiteY5" fmla="*/ 281851 h 1134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9156" h="1134790">
                <a:moveTo>
                  <a:pt x="496458" y="0"/>
                </a:moveTo>
                <a:lnTo>
                  <a:pt x="985016" y="282070"/>
                </a:lnTo>
                <a:lnTo>
                  <a:pt x="989156" y="852940"/>
                </a:lnTo>
                <a:lnTo>
                  <a:pt x="492698" y="1134790"/>
                </a:lnTo>
                <a:lnTo>
                  <a:pt x="4140" y="852721"/>
                </a:lnTo>
                <a:lnTo>
                  <a:pt x="0" y="281851"/>
                </a:lnTo>
                <a:close/>
              </a:path>
            </a:pathLst>
          </a:custGeom>
          <a:noFill/>
          <a:ln>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tIns="180000" anchor="ctr"/>
          <a:lstStyle/>
          <a:p>
            <a:pPr algn="ctr">
              <a:defRPr/>
            </a:pPr>
            <a:r>
              <a:rPr lang="zh-CN" altLang="en-US" sz="2000" dirty="0">
                <a:solidFill>
                  <a:schemeClr val="bg1"/>
                </a:solidFill>
                <a:latin typeface="微软雅黑" panose="020B0503020204020204" pitchFamily="34" charset="-122"/>
              </a:rPr>
              <a:t>标题</a:t>
            </a:r>
          </a:p>
        </p:txBody>
      </p:sp>
      <p:sp>
        <p:nvSpPr>
          <p:cNvPr id="31" name="任意多边形 30"/>
          <p:cNvSpPr/>
          <p:nvPr/>
        </p:nvSpPr>
        <p:spPr>
          <a:xfrm>
            <a:off x="3400425" y="2647951"/>
            <a:ext cx="984250" cy="282575"/>
          </a:xfrm>
          <a:custGeom>
            <a:avLst/>
            <a:gdLst>
              <a:gd name="connsiteX0" fmla="*/ 496458 w 985026"/>
              <a:gd name="connsiteY0" fmla="*/ 0 h 283389"/>
              <a:gd name="connsiteX1" fmla="*/ 985016 w 985026"/>
              <a:gd name="connsiteY1" fmla="*/ 282070 h 283389"/>
              <a:gd name="connsiteX2" fmla="*/ 985026 w 985026"/>
              <a:gd name="connsiteY2" fmla="*/ 283389 h 283389"/>
              <a:gd name="connsiteX3" fmla="*/ 11 w 985026"/>
              <a:gd name="connsiteY3" fmla="*/ 283389 h 283389"/>
              <a:gd name="connsiteX4" fmla="*/ 0 w 985026"/>
              <a:gd name="connsiteY4" fmla="*/ 281851 h 283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026" h="283389">
                <a:moveTo>
                  <a:pt x="496458" y="0"/>
                </a:moveTo>
                <a:lnTo>
                  <a:pt x="985016" y="282070"/>
                </a:lnTo>
                <a:lnTo>
                  <a:pt x="985026" y="283389"/>
                </a:lnTo>
                <a:lnTo>
                  <a:pt x="11" y="283389"/>
                </a:lnTo>
                <a:lnTo>
                  <a:pt x="0" y="281851"/>
                </a:ln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32" name="任意多边形 31"/>
          <p:cNvSpPr/>
          <p:nvPr/>
        </p:nvSpPr>
        <p:spPr>
          <a:xfrm>
            <a:off x="2890838" y="3533776"/>
            <a:ext cx="989012" cy="1135063"/>
          </a:xfrm>
          <a:custGeom>
            <a:avLst/>
            <a:gdLst>
              <a:gd name="connsiteX0" fmla="*/ 496458 w 989156"/>
              <a:gd name="connsiteY0" fmla="*/ 0 h 1134790"/>
              <a:gd name="connsiteX1" fmla="*/ 985016 w 989156"/>
              <a:gd name="connsiteY1" fmla="*/ 282070 h 1134790"/>
              <a:gd name="connsiteX2" fmla="*/ 989156 w 989156"/>
              <a:gd name="connsiteY2" fmla="*/ 852940 h 1134790"/>
              <a:gd name="connsiteX3" fmla="*/ 492698 w 989156"/>
              <a:gd name="connsiteY3" fmla="*/ 1134790 h 1134790"/>
              <a:gd name="connsiteX4" fmla="*/ 4140 w 989156"/>
              <a:gd name="connsiteY4" fmla="*/ 852721 h 1134790"/>
              <a:gd name="connsiteX5" fmla="*/ 0 w 989156"/>
              <a:gd name="connsiteY5" fmla="*/ 281851 h 1134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9156" h="1134790">
                <a:moveTo>
                  <a:pt x="496458" y="0"/>
                </a:moveTo>
                <a:lnTo>
                  <a:pt x="985016" y="282070"/>
                </a:lnTo>
                <a:lnTo>
                  <a:pt x="989156" y="852940"/>
                </a:lnTo>
                <a:lnTo>
                  <a:pt x="492698" y="1134790"/>
                </a:lnTo>
                <a:lnTo>
                  <a:pt x="4140" y="852721"/>
                </a:lnTo>
                <a:lnTo>
                  <a:pt x="0" y="281851"/>
                </a:lnTo>
                <a:close/>
              </a:path>
            </a:pathLst>
          </a:custGeom>
          <a:noFill/>
          <a:ln>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tIns="180000" anchor="ctr"/>
          <a:lstStyle/>
          <a:p>
            <a:pPr algn="ctr">
              <a:defRPr/>
            </a:pPr>
            <a:r>
              <a:rPr lang="zh-CN" altLang="en-US" sz="2000" dirty="0">
                <a:solidFill>
                  <a:schemeClr val="bg1"/>
                </a:solidFill>
                <a:latin typeface="微软雅黑" panose="020B0503020204020204" pitchFamily="34" charset="-122"/>
              </a:rPr>
              <a:t>标题</a:t>
            </a:r>
          </a:p>
        </p:txBody>
      </p:sp>
      <p:sp>
        <p:nvSpPr>
          <p:cNvPr id="34" name="任意多边形 33"/>
          <p:cNvSpPr/>
          <p:nvPr/>
        </p:nvSpPr>
        <p:spPr>
          <a:xfrm>
            <a:off x="2890839" y="3533776"/>
            <a:ext cx="985837" cy="284163"/>
          </a:xfrm>
          <a:custGeom>
            <a:avLst/>
            <a:gdLst>
              <a:gd name="connsiteX0" fmla="*/ 496458 w 985026"/>
              <a:gd name="connsiteY0" fmla="*/ 0 h 283389"/>
              <a:gd name="connsiteX1" fmla="*/ 985016 w 985026"/>
              <a:gd name="connsiteY1" fmla="*/ 282070 h 283389"/>
              <a:gd name="connsiteX2" fmla="*/ 985026 w 985026"/>
              <a:gd name="connsiteY2" fmla="*/ 283389 h 283389"/>
              <a:gd name="connsiteX3" fmla="*/ 11 w 985026"/>
              <a:gd name="connsiteY3" fmla="*/ 283389 h 283389"/>
              <a:gd name="connsiteX4" fmla="*/ 0 w 985026"/>
              <a:gd name="connsiteY4" fmla="*/ 281851 h 283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026" h="283389">
                <a:moveTo>
                  <a:pt x="496458" y="0"/>
                </a:moveTo>
                <a:lnTo>
                  <a:pt x="985016" y="282070"/>
                </a:lnTo>
                <a:lnTo>
                  <a:pt x="985026" y="283389"/>
                </a:lnTo>
                <a:lnTo>
                  <a:pt x="11" y="283389"/>
                </a:lnTo>
                <a:lnTo>
                  <a:pt x="0" y="281851"/>
                </a:ln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35" name="任意多边形 34"/>
          <p:cNvSpPr/>
          <p:nvPr/>
        </p:nvSpPr>
        <p:spPr>
          <a:xfrm>
            <a:off x="3906838" y="3533776"/>
            <a:ext cx="990600" cy="1135063"/>
          </a:xfrm>
          <a:custGeom>
            <a:avLst/>
            <a:gdLst>
              <a:gd name="connsiteX0" fmla="*/ 496458 w 989156"/>
              <a:gd name="connsiteY0" fmla="*/ 0 h 1134790"/>
              <a:gd name="connsiteX1" fmla="*/ 985016 w 989156"/>
              <a:gd name="connsiteY1" fmla="*/ 282070 h 1134790"/>
              <a:gd name="connsiteX2" fmla="*/ 989156 w 989156"/>
              <a:gd name="connsiteY2" fmla="*/ 852940 h 1134790"/>
              <a:gd name="connsiteX3" fmla="*/ 492698 w 989156"/>
              <a:gd name="connsiteY3" fmla="*/ 1134790 h 1134790"/>
              <a:gd name="connsiteX4" fmla="*/ 4140 w 989156"/>
              <a:gd name="connsiteY4" fmla="*/ 852721 h 1134790"/>
              <a:gd name="connsiteX5" fmla="*/ 0 w 989156"/>
              <a:gd name="connsiteY5" fmla="*/ 281851 h 1134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9156" h="1134790">
                <a:moveTo>
                  <a:pt x="496458" y="0"/>
                </a:moveTo>
                <a:lnTo>
                  <a:pt x="985016" y="282070"/>
                </a:lnTo>
                <a:lnTo>
                  <a:pt x="989156" y="852940"/>
                </a:lnTo>
                <a:lnTo>
                  <a:pt x="492698" y="1134790"/>
                </a:lnTo>
                <a:lnTo>
                  <a:pt x="4140" y="852721"/>
                </a:lnTo>
                <a:lnTo>
                  <a:pt x="0" y="281851"/>
                </a:lnTo>
                <a:close/>
              </a:path>
            </a:pathLst>
          </a:custGeom>
          <a:noFill/>
          <a:ln>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p:spPr>
        <p:style>
          <a:lnRef idx="2">
            <a:schemeClr val="accent1">
              <a:shade val="50000"/>
            </a:schemeClr>
          </a:lnRef>
          <a:fillRef idx="1">
            <a:schemeClr val="accent1"/>
          </a:fillRef>
          <a:effectRef idx="0">
            <a:schemeClr val="accent1"/>
          </a:effectRef>
          <a:fontRef idx="minor">
            <a:schemeClr val="lt1"/>
          </a:fontRef>
        </p:style>
        <p:txBody>
          <a:bodyPr tIns="180000" anchor="ctr"/>
          <a:lstStyle/>
          <a:p>
            <a:pPr algn="ctr">
              <a:defRPr/>
            </a:pPr>
            <a:r>
              <a:rPr lang="zh-CN" altLang="en-US" sz="2000" dirty="0">
                <a:solidFill>
                  <a:schemeClr val="bg1"/>
                </a:solidFill>
                <a:latin typeface="微软雅黑" panose="020B0503020204020204" pitchFamily="34" charset="-122"/>
              </a:rPr>
              <a:t>标题</a:t>
            </a:r>
          </a:p>
        </p:txBody>
      </p:sp>
      <p:sp>
        <p:nvSpPr>
          <p:cNvPr id="36" name="任意多边形 35"/>
          <p:cNvSpPr/>
          <p:nvPr/>
        </p:nvSpPr>
        <p:spPr>
          <a:xfrm>
            <a:off x="3906839" y="3533776"/>
            <a:ext cx="985837" cy="284163"/>
          </a:xfrm>
          <a:custGeom>
            <a:avLst/>
            <a:gdLst>
              <a:gd name="connsiteX0" fmla="*/ 496458 w 985026"/>
              <a:gd name="connsiteY0" fmla="*/ 0 h 283389"/>
              <a:gd name="connsiteX1" fmla="*/ 985016 w 985026"/>
              <a:gd name="connsiteY1" fmla="*/ 282070 h 283389"/>
              <a:gd name="connsiteX2" fmla="*/ 985026 w 985026"/>
              <a:gd name="connsiteY2" fmla="*/ 283389 h 283389"/>
              <a:gd name="connsiteX3" fmla="*/ 11 w 985026"/>
              <a:gd name="connsiteY3" fmla="*/ 283389 h 283389"/>
              <a:gd name="connsiteX4" fmla="*/ 0 w 985026"/>
              <a:gd name="connsiteY4" fmla="*/ 281851 h 283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026" h="283389">
                <a:moveTo>
                  <a:pt x="496458" y="0"/>
                </a:moveTo>
                <a:lnTo>
                  <a:pt x="985016" y="282070"/>
                </a:lnTo>
                <a:lnTo>
                  <a:pt x="985026" y="283389"/>
                </a:lnTo>
                <a:lnTo>
                  <a:pt x="11" y="283389"/>
                </a:lnTo>
                <a:lnTo>
                  <a:pt x="0" y="281851"/>
                </a:ln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37" name="任意多边形 36"/>
          <p:cNvSpPr/>
          <p:nvPr/>
        </p:nvSpPr>
        <p:spPr>
          <a:xfrm>
            <a:off x="2386013" y="4419601"/>
            <a:ext cx="989012" cy="1135063"/>
          </a:xfrm>
          <a:custGeom>
            <a:avLst/>
            <a:gdLst>
              <a:gd name="connsiteX0" fmla="*/ 496458 w 989156"/>
              <a:gd name="connsiteY0" fmla="*/ 0 h 1134790"/>
              <a:gd name="connsiteX1" fmla="*/ 985016 w 989156"/>
              <a:gd name="connsiteY1" fmla="*/ 282070 h 1134790"/>
              <a:gd name="connsiteX2" fmla="*/ 989156 w 989156"/>
              <a:gd name="connsiteY2" fmla="*/ 852940 h 1134790"/>
              <a:gd name="connsiteX3" fmla="*/ 492698 w 989156"/>
              <a:gd name="connsiteY3" fmla="*/ 1134790 h 1134790"/>
              <a:gd name="connsiteX4" fmla="*/ 4140 w 989156"/>
              <a:gd name="connsiteY4" fmla="*/ 852721 h 1134790"/>
              <a:gd name="connsiteX5" fmla="*/ 0 w 989156"/>
              <a:gd name="connsiteY5" fmla="*/ 281851 h 1134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9156" h="1134790">
                <a:moveTo>
                  <a:pt x="496458" y="0"/>
                </a:moveTo>
                <a:lnTo>
                  <a:pt x="985016" y="282070"/>
                </a:lnTo>
                <a:lnTo>
                  <a:pt x="989156" y="852940"/>
                </a:lnTo>
                <a:lnTo>
                  <a:pt x="492698" y="1134790"/>
                </a:lnTo>
                <a:lnTo>
                  <a:pt x="4140" y="852721"/>
                </a:lnTo>
                <a:lnTo>
                  <a:pt x="0" y="281851"/>
                </a:lnTo>
                <a:close/>
              </a:path>
            </a:pathLst>
          </a:custGeom>
          <a:noFill/>
          <a:ln>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p:spPr>
        <p:style>
          <a:lnRef idx="2">
            <a:schemeClr val="accent1">
              <a:shade val="50000"/>
            </a:schemeClr>
          </a:lnRef>
          <a:fillRef idx="1">
            <a:schemeClr val="accent1"/>
          </a:fillRef>
          <a:effectRef idx="0">
            <a:schemeClr val="accent1"/>
          </a:effectRef>
          <a:fontRef idx="minor">
            <a:schemeClr val="lt1"/>
          </a:fontRef>
        </p:style>
        <p:txBody>
          <a:bodyPr tIns="180000" anchor="ctr"/>
          <a:lstStyle/>
          <a:p>
            <a:pPr algn="ctr">
              <a:defRPr/>
            </a:pPr>
            <a:r>
              <a:rPr lang="zh-CN" altLang="en-US" sz="2000" dirty="0">
                <a:solidFill>
                  <a:schemeClr val="bg1"/>
                </a:solidFill>
                <a:latin typeface="微软雅黑" panose="020B0503020204020204" pitchFamily="34" charset="-122"/>
              </a:rPr>
              <a:t>标题</a:t>
            </a:r>
          </a:p>
        </p:txBody>
      </p:sp>
      <p:sp>
        <p:nvSpPr>
          <p:cNvPr id="39" name="任意多边形 38"/>
          <p:cNvSpPr/>
          <p:nvPr/>
        </p:nvSpPr>
        <p:spPr>
          <a:xfrm>
            <a:off x="2386013" y="4419601"/>
            <a:ext cx="984250" cy="284163"/>
          </a:xfrm>
          <a:custGeom>
            <a:avLst/>
            <a:gdLst>
              <a:gd name="connsiteX0" fmla="*/ 496458 w 985026"/>
              <a:gd name="connsiteY0" fmla="*/ 0 h 283389"/>
              <a:gd name="connsiteX1" fmla="*/ 985016 w 985026"/>
              <a:gd name="connsiteY1" fmla="*/ 282070 h 283389"/>
              <a:gd name="connsiteX2" fmla="*/ 985026 w 985026"/>
              <a:gd name="connsiteY2" fmla="*/ 283389 h 283389"/>
              <a:gd name="connsiteX3" fmla="*/ 11 w 985026"/>
              <a:gd name="connsiteY3" fmla="*/ 283389 h 283389"/>
              <a:gd name="connsiteX4" fmla="*/ 0 w 985026"/>
              <a:gd name="connsiteY4" fmla="*/ 281851 h 283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026" h="283389">
                <a:moveTo>
                  <a:pt x="496458" y="0"/>
                </a:moveTo>
                <a:lnTo>
                  <a:pt x="985016" y="282070"/>
                </a:lnTo>
                <a:lnTo>
                  <a:pt x="985026" y="283389"/>
                </a:lnTo>
                <a:lnTo>
                  <a:pt x="11" y="283389"/>
                </a:lnTo>
                <a:lnTo>
                  <a:pt x="0" y="281851"/>
                </a:ln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40" name="任意多边形 39"/>
          <p:cNvSpPr/>
          <p:nvPr/>
        </p:nvSpPr>
        <p:spPr>
          <a:xfrm>
            <a:off x="3402013" y="4419601"/>
            <a:ext cx="989012" cy="1135063"/>
          </a:xfrm>
          <a:custGeom>
            <a:avLst/>
            <a:gdLst>
              <a:gd name="connsiteX0" fmla="*/ 496458 w 989156"/>
              <a:gd name="connsiteY0" fmla="*/ 0 h 1134790"/>
              <a:gd name="connsiteX1" fmla="*/ 985016 w 989156"/>
              <a:gd name="connsiteY1" fmla="*/ 282070 h 1134790"/>
              <a:gd name="connsiteX2" fmla="*/ 989156 w 989156"/>
              <a:gd name="connsiteY2" fmla="*/ 852940 h 1134790"/>
              <a:gd name="connsiteX3" fmla="*/ 492698 w 989156"/>
              <a:gd name="connsiteY3" fmla="*/ 1134790 h 1134790"/>
              <a:gd name="connsiteX4" fmla="*/ 4140 w 989156"/>
              <a:gd name="connsiteY4" fmla="*/ 852721 h 1134790"/>
              <a:gd name="connsiteX5" fmla="*/ 0 w 989156"/>
              <a:gd name="connsiteY5" fmla="*/ 281851 h 1134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9156" h="1134790">
                <a:moveTo>
                  <a:pt x="496458" y="0"/>
                </a:moveTo>
                <a:lnTo>
                  <a:pt x="985016" y="282070"/>
                </a:lnTo>
                <a:lnTo>
                  <a:pt x="989156" y="852940"/>
                </a:lnTo>
                <a:lnTo>
                  <a:pt x="492698" y="1134790"/>
                </a:lnTo>
                <a:lnTo>
                  <a:pt x="4140" y="852721"/>
                </a:lnTo>
                <a:lnTo>
                  <a:pt x="0" y="281851"/>
                </a:lnTo>
                <a:close/>
              </a:path>
            </a:pathLst>
          </a:custGeom>
          <a:noFill/>
          <a:ln>
            <a:gradFill flip="none" rotWithShape="1">
              <a:gsLst>
                <a:gs pos="0">
                  <a:schemeClr val="accent4">
                    <a:lumMod val="0"/>
                    <a:lumOff val="100000"/>
                  </a:schemeClr>
                </a:gs>
                <a:gs pos="35000">
                  <a:schemeClr val="accent4">
                    <a:lumMod val="0"/>
                    <a:lumOff val="100000"/>
                  </a:schemeClr>
                </a:gs>
                <a:gs pos="100000">
                  <a:schemeClr val="accent4">
                    <a:lumMod val="100000"/>
                  </a:schemeClr>
                </a:gs>
              </a:gsLst>
              <a:path path="circle">
                <a:fillToRect l="50000" t="-80000" r="50000" b="180000"/>
              </a:path>
              <a:tileRect/>
            </a:gradFill>
          </a:ln>
        </p:spPr>
        <p:style>
          <a:lnRef idx="2">
            <a:schemeClr val="accent1">
              <a:shade val="50000"/>
            </a:schemeClr>
          </a:lnRef>
          <a:fillRef idx="1">
            <a:schemeClr val="accent1"/>
          </a:fillRef>
          <a:effectRef idx="0">
            <a:schemeClr val="accent1"/>
          </a:effectRef>
          <a:fontRef idx="minor">
            <a:schemeClr val="lt1"/>
          </a:fontRef>
        </p:style>
        <p:txBody>
          <a:bodyPr tIns="180000" anchor="ctr"/>
          <a:lstStyle/>
          <a:p>
            <a:pPr algn="ctr">
              <a:defRPr/>
            </a:pPr>
            <a:r>
              <a:rPr lang="zh-CN" altLang="en-US" sz="2000" dirty="0">
                <a:solidFill>
                  <a:schemeClr val="bg1"/>
                </a:solidFill>
                <a:latin typeface="微软雅黑" panose="020B0503020204020204" pitchFamily="34" charset="-122"/>
              </a:rPr>
              <a:t>标题</a:t>
            </a:r>
          </a:p>
        </p:txBody>
      </p:sp>
      <p:sp>
        <p:nvSpPr>
          <p:cNvPr id="42" name="任意多边形 41"/>
          <p:cNvSpPr/>
          <p:nvPr/>
        </p:nvSpPr>
        <p:spPr>
          <a:xfrm>
            <a:off x="3402013" y="4419601"/>
            <a:ext cx="984250" cy="284163"/>
          </a:xfrm>
          <a:custGeom>
            <a:avLst/>
            <a:gdLst>
              <a:gd name="connsiteX0" fmla="*/ 496458 w 985026"/>
              <a:gd name="connsiteY0" fmla="*/ 0 h 283389"/>
              <a:gd name="connsiteX1" fmla="*/ 985016 w 985026"/>
              <a:gd name="connsiteY1" fmla="*/ 282070 h 283389"/>
              <a:gd name="connsiteX2" fmla="*/ 985026 w 985026"/>
              <a:gd name="connsiteY2" fmla="*/ 283389 h 283389"/>
              <a:gd name="connsiteX3" fmla="*/ 11 w 985026"/>
              <a:gd name="connsiteY3" fmla="*/ 283389 h 283389"/>
              <a:gd name="connsiteX4" fmla="*/ 0 w 985026"/>
              <a:gd name="connsiteY4" fmla="*/ 281851 h 283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026" h="283389">
                <a:moveTo>
                  <a:pt x="496458" y="0"/>
                </a:moveTo>
                <a:lnTo>
                  <a:pt x="985016" y="282070"/>
                </a:lnTo>
                <a:lnTo>
                  <a:pt x="985026" y="283389"/>
                </a:lnTo>
                <a:lnTo>
                  <a:pt x="11" y="283389"/>
                </a:lnTo>
                <a:lnTo>
                  <a:pt x="0" y="281851"/>
                </a:ln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43" name="任意多边形 42"/>
          <p:cNvSpPr/>
          <p:nvPr/>
        </p:nvSpPr>
        <p:spPr>
          <a:xfrm>
            <a:off x="4419600" y="4419601"/>
            <a:ext cx="990600" cy="1135063"/>
          </a:xfrm>
          <a:custGeom>
            <a:avLst/>
            <a:gdLst>
              <a:gd name="connsiteX0" fmla="*/ 496458 w 989156"/>
              <a:gd name="connsiteY0" fmla="*/ 0 h 1134790"/>
              <a:gd name="connsiteX1" fmla="*/ 985016 w 989156"/>
              <a:gd name="connsiteY1" fmla="*/ 282070 h 1134790"/>
              <a:gd name="connsiteX2" fmla="*/ 989156 w 989156"/>
              <a:gd name="connsiteY2" fmla="*/ 852940 h 1134790"/>
              <a:gd name="connsiteX3" fmla="*/ 492698 w 989156"/>
              <a:gd name="connsiteY3" fmla="*/ 1134790 h 1134790"/>
              <a:gd name="connsiteX4" fmla="*/ 4140 w 989156"/>
              <a:gd name="connsiteY4" fmla="*/ 852721 h 1134790"/>
              <a:gd name="connsiteX5" fmla="*/ 0 w 989156"/>
              <a:gd name="connsiteY5" fmla="*/ 281851 h 1134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9156" h="1134790">
                <a:moveTo>
                  <a:pt x="496458" y="0"/>
                </a:moveTo>
                <a:lnTo>
                  <a:pt x="985016" y="282070"/>
                </a:lnTo>
                <a:lnTo>
                  <a:pt x="989156" y="852940"/>
                </a:lnTo>
                <a:lnTo>
                  <a:pt x="492698" y="1134790"/>
                </a:lnTo>
                <a:lnTo>
                  <a:pt x="4140" y="852721"/>
                </a:lnTo>
                <a:lnTo>
                  <a:pt x="0" y="281851"/>
                </a:lnTo>
                <a:close/>
              </a:path>
            </a:pathLst>
          </a:custGeom>
          <a:noFill/>
          <a:ln>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tIns="180000" anchor="ctr"/>
          <a:lstStyle/>
          <a:p>
            <a:pPr algn="ctr">
              <a:defRPr/>
            </a:pPr>
            <a:r>
              <a:rPr lang="zh-CN" altLang="en-US" sz="2000" dirty="0">
                <a:solidFill>
                  <a:schemeClr val="bg1"/>
                </a:solidFill>
                <a:latin typeface="微软雅黑" panose="020B0503020204020204" pitchFamily="34" charset="-122"/>
              </a:rPr>
              <a:t>标题</a:t>
            </a:r>
          </a:p>
        </p:txBody>
      </p:sp>
      <p:sp>
        <p:nvSpPr>
          <p:cNvPr id="45" name="任意多边形 44"/>
          <p:cNvSpPr/>
          <p:nvPr/>
        </p:nvSpPr>
        <p:spPr>
          <a:xfrm>
            <a:off x="4419600" y="4419601"/>
            <a:ext cx="985838" cy="284163"/>
          </a:xfrm>
          <a:custGeom>
            <a:avLst/>
            <a:gdLst>
              <a:gd name="connsiteX0" fmla="*/ 496458 w 985026"/>
              <a:gd name="connsiteY0" fmla="*/ 0 h 283389"/>
              <a:gd name="connsiteX1" fmla="*/ 985016 w 985026"/>
              <a:gd name="connsiteY1" fmla="*/ 282070 h 283389"/>
              <a:gd name="connsiteX2" fmla="*/ 985026 w 985026"/>
              <a:gd name="connsiteY2" fmla="*/ 283389 h 283389"/>
              <a:gd name="connsiteX3" fmla="*/ 11 w 985026"/>
              <a:gd name="connsiteY3" fmla="*/ 283389 h 283389"/>
              <a:gd name="connsiteX4" fmla="*/ 0 w 985026"/>
              <a:gd name="connsiteY4" fmla="*/ 281851 h 283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026" h="283389">
                <a:moveTo>
                  <a:pt x="496458" y="0"/>
                </a:moveTo>
                <a:lnTo>
                  <a:pt x="985016" y="282070"/>
                </a:lnTo>
                <a:lnTo>
                  <a:pt x="985026" y="283389"/>
                </a:lnTo>
                <a:lnTo>
                  <a:pt x="11" y="283389"/>
                </a:lnTo>
                <a:lnTo>
                  <a:pt x="0" y="281851"/>
                </a:lnTo>
                <a:close/>
              </a:path>
            </a:pathLst>
          </a:cu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Tree>
    <p:extLst>
      <p:ext uri="{BB962C8B-B14F-4D97-AF65-F5344CB8AC3E}">
        <p14:creationId xmlns:p14="http://schemas.microsoft.com/office/powerpoint/2010/main" val="2150563470"/>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60"/>
                                        </p:tgtEl>
                                        <p:attrNameLst>
                                          <p:attrName>style.visibility</p:attrName>
                                        </p:attrNameLst>
                                      </p:cBhvr>
                                      <p:to>
                                        <p:strVal val="visible"/>
                                      </p:to>
                                    </p:set>
                                    <p:anim calcmode="lin" valueType="num">
                                      <p:cBhvr>
                                        <p:cTn id="19" dur="1000" fill="hold"/>
                                        <p:tgtEl>
                                          <p:spTgt spid="60"/>
                                        </p:tgtEl>
                                        <p:attrNameLst>
                                          <p:attrName>ppt_w</p:attrName>
                                        </p:attrNameLst>
                                      </p:cBhvr>
                                      <p:tavLst>
                                        <p:tav tm="0">
                                          <p:val>
                                            <p:fltVal val="0"/>
                                          </p:val>
                                        </p:tav>
                                        <p:tav tm="100000">
                                          <p:val>
                                            <p:strVal val="#ppt_w"/>
                                          </p:val>
                                        </p:tav>
                                      </p:tavLst>
                                    </p:anim>
                                    <p:anim calcmode="lin" valueType="num">
                                      <p:cBhvr>
                                        <p:cTn id="20" dur="1000" fill="hold"/>
                                        <p:tgtEl>
                                          <p:spTgt spid="60"/>
                                        </p:tgtEl>
                                        <p:attrNameLst>
                                          <p:attrName>ppt_h</p:attrName>
                                        </p:attrNameLst>
                                      </p:cBhvr>
                                      <p:tavLst>
                                        <p:tav tm="0">
                                          <p:val>
                                            <p:fltVal val="0"/>
                                          </p:val>
                                        </p:tav>
                                        <p:tav tm="100000">
                                          <p:val>
                                            <p:strVal val="#ppt_h"/>
                                          </p:val>
                                        </p:tav>
                                      </p:tavLst>
                                    </p:anim>
                                    <p:anim calcmode="lin" valueType="num">
                                      <p:cBhvr>
                                        <p:cTn id="21" dur="1000" fill="hold"/>
                                        <p:tgtEl>
                                          <p:spTgt spid="60"/>
                                        </p:tgtEl>
                                        <p:attrNameLst>
                                          <p:attrName>style.rotation</p:attrName>
                                        </p:attrNameLst>
                                      </p:cBhvr>
                                      <p:tavLst>
                                        <p:tav tm="0">
                                          <p:val>
                                            <p:fltVal val="90"/>
                                          </p:val>
                                        </p:tav>
                                        <p:tav tm="100000">
                                          <p:val>
                                            <p:fltVal val="0"/>
                                          </p:val>
                                        </p:tav>
                                      </p:tavLst>
                                    </p:anim>
                                    <p:animEffect transition="in" filter="fade">
                                      <p:cBhvr>
                                        <p:cTn id="22" dur="1000"/>
                                        <p:tgtEl>
                                          <p:spTgt spid="6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up)">
                                      <p:cBhvr>
                                        <p:cTn id="27" dur="500"/>
                                        <p:tgtEl>
                                          <p:spTgt spid="31"/>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ipe(up)">
                                      <p:cBhvr>
                                        <p:cTn id="30" dur="500"/>
                                        <p:tgtEl>
                                          <p:spTgt spid="2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up)">
                                      <p:cBhvr>
                                        <p:cTn id="35" dur="500"/>
                                        <p:tgtEl>
                                          <p:spTgt spid="34"/>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wipe(up)">
                                      <p:cBhvr>
                                        <p:cTn id="38" dur="500"/>
                                        <p:tgtEl>
                                          <p:spTgt spid="32"/>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grpId="0" nodeType="click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up)">
                                      <p:cBhvr>
                                        <p:cTn id="43" dur="500"/>
                                        <p:tgtEl>
                                          <p:spTgt spid="39"/>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wipe(up)">
                                      <p:cBhvr>
                                        <p:cTn id="46" dur="500"/>
                                        <p:tgtEl>
                                          <p:spTgt spid="37"/>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grpId="0" nodeType="click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wipe(up)">
                                      <p:cBhvr>
                                        <p:cTn id="51" dur="500"/>
                                        <p:tgtEl>
                                          <p:spTgt spid="42"/>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wipe(up)">
                                      <p:cBhvr>
                                        <p:cTn id="54" dur="500"/>
                                        <p:tgtEl>
                                          <p:spTgt spid="40"/>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grpId="0" nodeType="click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wipe(up)">
                                      <p:cBhvr>
                                        <p:cTn id="59" dur="500"/>
                                        <p:tgtEl>
                                          <p:spTgt spid="45"/>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wipe(up)">
                                      <p:cBhvr>
                                        <p:cTn id="6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26" grpId="0" animBg="1"/>
      <p:bldP spid="31" grpId="0" animBg="1"/>
      <p:bldP spid="32" grpId="0" animBg="1"/>
      <p:bldP spid="34" grpId="0" animBg="1"/>
      <p:bldP spid="37" grpId="0" animBg="1"/>
      <p:bldP spid="39" grpId="0" animBg="1"/>
      <p:bldP spid="40" grpId="0" animBg="1"/>
      <p:bldP spid="42" grpId="0" animBg="1"/>
      <p:bldP spid="43" grpId="0" animBg="1"/>
      <p:bldP spid="4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文本框 4"/>
          <p:cNvSpPr txBox="1"/>
          <p:nvPr/>
        </p:nvSpPr>
        <p:spPr>
          <a:xfrm>
            <a:off x="3585029" y="2353827"/>
            <a:ext cx="6516914" cy="830997"/>
          </a:xfrm>
          <a:prstGeom prst="rect">
            <a:avLst/>
          </a:prstGeom>
          <a:noFill/>
        </p:spPr>
        <p:txBody>
          <a:bodyPr wrap="square" rtlCol="0">
            <a:spAutoFit/>
          </a:bodyPr>
          <a:lstStyle/>
          <a:p>
            <a:r>
              <a:rPr lang="zh-CN" altLang="en-US" sz="4800" dirty="0" smtClean="0">
                <a:gradFill>
                  <a:gsLst>
                    <a:gs pos="0">
                      <a:srgbClr val="7E5F4A"/>
                    </a:gs>
                    <a:gs pos="47000">
                      <a:srgbClr val="E7CB98"/>
                    </a:gs>
                    <a:gs pos="83000">
                      <a:srgbClr val="7E5F4A"/>
                    </a:gs>
                    <a:gs pos="100000">
                      <a:srgbClr val="E7CB98"/>
                    </a:gs>
                  </a:gsLst>
                  <a:lin ang="0" scaled="0"/>
                </a:gradFill>
                <a:effectLst>
                  <a:outerShdw blurRad="50800" dist="38100" dir="5400000" algn="t" rotWithShape="0">
                    <a:prstClr val="black">
                      <a:alpha val="40000"/>
                    </a:prstClr>
                  </a:outerShdw>
                </a:effectLst>
                <a:latin typeface="方正兰亭大黑_GBK" panose="02000000000000000000" pitchFamily="2" charset="-122"/>
                <a:ea typeface="方正兰亭大黑_GBK" panose="02000000000000000000" pitchFamily="2" charset="-122"/>
              </a:rPr>
              <a:t>点击此处输入标题</a:t>
            </a:r>
            <a:endParaRPr lang="zh-CN" altLang="en-US" sz="4800" dirty="0">
              <a:gradFill>
                <a:gsLst>
                  <a:gs pos="0">
                    <a:srgbClr val="7E5F4A"/>
                  </a:gs>
                  <a:gs pos="47000">
                    <a:srgbClr val="E7CB98"/>
                  </a:gs>
                  <a:gs pos="83000">
                    <a:srgbClr val="7E5F4A"/>
                  </a:gs>
                  <a:gs pos="100000">
                    <a:srgbClr val="E7CB98"/>
                  </a:gs>
                </a:gsLst>
                <a:lin ang="0" scaled="0"/>
              </a:gradFill>
              <a:effectLst>
                <a:outerShdw blurRad="50800" dist="38100" dir="5400000" algn="t" rotWithShape="0">
                  <a:prstClr val="black">
                    <a:alpha val="40000"/>
                  </a:prstClr>
                </a:outerShdw>
              </a:effectLst>
              <a:latin typeface="方正兰亭大黑_GBK" panose="02000000000000000000" pitchFamily="2" charset="-122"/>
              <a:ea typeface="方正兰亭大黑_GBK" panose="02000000000000000000" pitchFamily="2" charset="-122"/>
            </a:endParaRPr>
          </a:p>
        </p:txBody>
      </p:sp>
      <p:sp>
        <p:nvSpPr>
          <p:cNvPr id="6" name="文本框 5"/>
          <p:cNvSpPr txBox="1"/>
          <p:nvPr/>
        </p:nvSpPr>
        <p:spPr>
          <a:xfrm>
            <a:off x="3889829" y="3184824"/>
            <a:ext cx="6516914" cy="584775"/>
          </a:xfrm>
          <a:prstGeom prst="rect">
            <a:avLst/>
          </a:prstGeom>
          <a:noFill/>
        </p:spPr>
        <p:txBody>
          <a:bodyPr wrap="square" rtlCol="0">
            <a:spAutoFit/>
          </a:bodyPr>
          <a:lstStyle/>
          <a:p>
            <a:r>
              <a:rPr lang="zh-CN" altLang="en-US" sz="1600" dirty="0" smtClean="0">
                <a:gradFill>
                  <a:gsLst>
                    <a:gs pos="0">
                      <a:srgbClr val="7E5F4A"/>
                    </a:gs>
                    <a:gs pos="47000">
                      <a:srgbClr val="E7CB98"/>
                    </a:gs>
                    <a:gs pos="83000">
                      <a:srgbClr val="7E5F4A"/>
                    </a:gs>
                    <a:gs pos="100000">
                      <a:srgbClr val="E7CB98"/>
                    </a:gs>
                  </a:gsLst>
                  <a:lin ang="0" scaled="0"/>
                </a:gradFill>
                <a:effectLst>
                  <a:outerShdw blurRad="50800" dist="38100" dir="5400000" algn="t" rotWithShape="0">
                    <a:prstClr val="black">
                      <a:alpha val="40000"/>
                    </a:prstClr>
                  </a:outerShdw>
                </a:effectLst>
                <a:latin typeface="方正兰亭黑简体" panose="02000000000000000000" pitchFamily="2" charset="-122"/>
                <a:ea typeface="方正兰亭黑简体" panose="02000000000000000000" pitchFamily="2" charset="-122"/>
              </a:rPr>
              <a:t>点击此处输入文本标题点击此处输入文本标题</a:t>
            </a:r>
          </a:p>
          <a:p>
            <a:endParaRPr lang="zh-CN" altLang="en-US" sz="1600" dirty="0">
              <a:gradFill>
                <a:gsLst>
                  <a:gs pos="0">
                    <a:srgbClr val="7E5F4A"/>
                  </a:gs>
                  <a:gs pos="47000">
                    <a:srgbClr val="E7CB98"/>
                  </a:gs>
                  <a:gs pos="83000">
                    <a:srgbClr val="7E5F4A"/>
                  </a:gs>
                  <a:gs pos="100000">
                    <a:srgbClr val="E7CB98"/>
                  </a:gs>
                </a:gsLst>
                <a:lin ang="0" scaled="0"/>
              </a:gradFill>
              <a:effectLst>
                <a:outerShdw blurRad="50800" dist="38100" dir="5400000" algn="t" rotWithShape="0">
                  <a:prstClr val="black">
                    <a:alpha val="40000"/>
                  </a:prstClr>
                </a:outerShdw>
              </a:effectLst>
              <a:latin typeface="方正兰亭黑简体" panose="02000000000000000000" pitchFamily="2" charset="-122"/>
              <a:ea typeface="方正兰亭黑简体" panose="02000000000000000000" pitchFamily="2" charset="-122"/>
            </a:endParaRPr>
          </a:p>
        </p:txBody>
      </p:sp>
    </p:spTree>
    <p:extLst>
      <p:ext uri="{BB962C8B-B14F-4D97-AF65-F5344CB8AC3E}">
        <p14:creationId xmlns:p14="http://schemas.microsoft.com/office/powerpoint/2010/main" val="1840348804"/>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椭圆 28"/>
          <p:cNvSpPr/>
          <p:nvPr/>
        </p:nvSpPr>
        <p:spPr>
          <a:xfrm>
            <a:off x="4351339" y="4697414"/>
            <a:ext cx="1373187" cy="1373187"/>
          </a:xfrm>
          <a:prstGeom prst="ellipse">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0" name="椭圆 19"/>
          <p:cNvSpPr/>
          <p:nvPr/>
        </p:nvSpPr>
        <p:spPr>
          <a:xfrm>
            <a:off x="6102351" y="4340226"/>
            <a:ext cx="1908175" cy="1908175"/>
          </a:xfrm>
          <a:prstGeom prst="ellipse">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26" name="矩形 4"/>
          <p:cNvSpPr/>
          <p:nvPr/>
        </p:nvSpPr>
        <p:spPr>
          <a:xfrm rot="21263341">
            <a:off x="4495388" y="4559654"/>
            <a:ext cx="3348994" cy="1635204"/>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path path="circle">
              <a:fillToRect r="100000" b="100000"/>
            </a:path>
            <a:tileRect l="-100000" t="-100000"/>
          </a:gradFill>
          <a:ln w="25400" cap="flat" cmpd="sng" algn="ctr">
            <a:solidFill>
              <a:sysClr val="window" lastClr="FFFFFF"/>
            </a:solid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sp>
        <p:nvSpPr>
          <p:cNvPr id="2" name="椭圆 1"/>
          <p:cNvSpPr/>
          <p:nvPr/>
        </p:nvSpPr>
        <p:spPr>
          <a:xfrm rot="1226582">
            <a:off x="3935414" y="1844675"/>
            <a:ext cx="1544637" cy="1543050"/>
          </a:xfrm>
          <a:prstGeom prst="ellipse">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4" name="椭圆 3"/>
          <p:cNvSpPr/>
          <p:nvPr/>
        </p:nvSpPr>
        <p:spPr>
          <a:xfrm>
            <a:off x="7545389" y="3071814"/>
            <a:ext cx="1235075" cy="1235075"/>
          </a:xfrm>
          <a:prstGeom prst="ellipse">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6" name="椭圆 5"/>
          <p:cNvSpPr/>
          <p:nvPr/>
        </p:nvSpPr>
        <p:spPr>
          <a:xfrm>
            <a:off x="5834063" y="1282700"/>
            <a:ext cx="2057400" cy="2057400"/>
          </a:xfrm>
          <a:prstGeom prst="ellipse">
            <a:avLst/>
          </a:prstGeom>
          <a:gradFill>
            <a:gsLst>
              <a:gs pos="0">
                <a:srgbClr val="7E5F4A"/>
              </a:gs>
              <a:gs pos="27000">
                <a:srgbClr val="E7CB98"/>
              </a:gs>
              <a:gs pos="54000">
                <a:srgbClr val="7E5F4A"/>
              </a:gs>
              <a:gs pos="100000">
                <a:srgbClr val="E7CB9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8" name="矩形 4"/>
          <p:cNvSpPr/>
          <p:nvPr/>
        </p:nvSpPr>
        <p:spPr>
          <a:xfrm rot="20920993">
            <a:off x="4064938" y="1584608"/>
            <a:ext cx="3729320" cy="1820905"/>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path path="circle">
              <a:fillToRect r="100000" b="100000"/>
            </a:path>
            <a:tileRect l="-100000" t="-100000"/>
          </a:gradFill>
          <a:ln w="25400" cap="flat" cmpd="sng" algn="ctr">
            <a:solidFill>
              <a:sysClr val="window" lastClr="FFFFFF"/>
            </a:solid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sp>
        <p:nvSpPr>
          <p:cNvPr id="10" name="矩形 4"/>
          <p:cNvSpPr/>
          <p:nvPr/>
        </p:nvSpPr>
        <p:spPr>
          <a:xfrm rot="13415964">
            <a:off x="5850581" y="2091793"/>
            <a:ext cx="3210118" cy="1567395"/>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path path="circle">
              <a:fillToRect r="100000" b="100000"/>
            </a:path>
            <a:tileRect l="-100000" t="-100000"/>
          </a:gradFill>
          <a:ln w="25400" cap="flat" cmpd="sng" algn="ctr">
            <a:solidFill>
              <a:sysClr val="window" lastClr="FFFFFF"/>
            </a:solid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sp>
        <p:nvSpPr>
          <p:cNvPr id="11" name="TextBox 10"/>
          <p:cNvSpPr txBox="1"/>
          <p:nvPr/>
        </p:nvSpPr>
        <p:spPr>
          <a:xfrm>
            <a:off x="4189414" y="2195514"/>
            <a:ext cx="1050925" cy="350837"/>
          </a:xfrm>
          <a:prstGeom prst="rect">
            <a:avLst/>
          </a:prstGeom>
          <a:noFill/>
        </p:spPr>
        <p:txBody>
          <a:bodyPr anchor="ct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en-US" altLang="zh-CN" sz="2100" dirty="0">
                <a:solidFill>
                  <a:schemeClr val="tx1">
                    <a:lumMod val="65000"/>
                    <a:lumOff val="35000"/>
                  </a:schemeClr>
                </a:solidFill>
              </a:rPr>
              <a:t>Step 1</a:t>
            </a:r>
            <a:endParaRPr lang="zh-CN" altLang="en-US" sz="2100" dirty="0">
              <a:solidFill>
                <a:schemeClr val="tx1">
                  <a:lumMod val="65000"/>
                  <a:lumOff val="35000"/>
                </a:schemeClr>
              </a:solidFill>
            </a:endParaRPr>
          </a:p>
        </p:txBody>
      </p:sp>
      <p:sp>
        <p:nvSpPr>
          <p:cNvPr id="12" name="TextBox 11"/>
          <p:cNvSpPr txBox="1"/>
          <p:nvPr/>
        </p:nvSpPr>
        <p:spPr>
          <a:xfrm>
            <a:off x="4194176" y="2506663"/>
            <a:ext cx="1050925" cy="576262"/>
          </a:xfrm>
          <a:prstGeom prst="rect">
            <a:avLst/>
          </a:prstGeom>
          <a:noFill/>
        </p:spPr>
        <p:txBody>
          <a:bodyPr anchor="ctr"/>
          <a:lstStyle/>
          <a:p>
            <a:pPr algn="just">
              <a:lnSpc>
                <a:spcPct val="13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请在此处输入您的文本</a:t>
            </a:r>
          </a:p>
        </p:txBody>
      </p:sp>
      <p:sp>
        <p:nvSpPr>
          <p:cNvPr id="13" name="TextBox 12"/>
          <p:cNvSpPr txBox="1"/>
          <p:nvPr/>
        </p:nvSpPr>
        <p:spPr>
          <a:xfrm>
            <a:off x="6299201" y="1846263"/>
            <a:ext cx="1368425" cy="425450"/>
          </a:xfrm>
          <a:prstGeom prst="rect">
            <a:avLst/>
          </a:prstGeom>
          <a:noFill/>
        </p:spPr>
        <p:txBody>
          <a:bodyPr anchor="ct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en-US" altLang="zh-CN" sz="2700" dirty="0">
                <a:solidFill>
                  <a:schemeClr val="tx1">
                    <a:lumMod val="65000"/>
                    <a:lumOff val="35000"/>
                  </a:schemeClr>
                </a:solidFill>
              </a:rPr>
              <a:t>Step 2</a:t>
            </a:r>
            <a:endParaRPr lang="zh-CN" altLang="en-US" sz="2700" dirty="0">
              <a:solidFill>
                <a:schemeClr val="tx1">
                  <a:lumMod val="65000"/>
                  <a:lumOff val="35000"/>
                </a:schemeClr>
              </a:solidFill>
            </a:endParaRPr>
          </a:p>
        </p:txBody>
      </p:sp>
      <p:sp>
        <p:nvSpPr>
          <p:cNvPr id="14" name="TextBox 13"/>
          <p:cNvSpPr txBox="1"/>
          <p:nvPr/>
        </p:nvSpPr>
        <p:spPr>
          <a:xfrm>
            <a:off x="6303964" y="2214564"/>
            <a:ext cx="1366837" cy="738187"/>
          </a:xfrm>
          <a:prstGeom prst="rect">
            <a:avLst/>
          </a:prstGeom>
          <a:noFill/>
        </p:spPr>
        <p:txBody>
          <a:bodyPr anchor="ctr"/>
          <a:lstStyle/>
          <a:p>
            <a:pPr algn="just">
              <a:lnSpc>
                <a:spcPct val="13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请在此处输入您的文本</a:t>
            </a:r>
          </a:p>
        </p:txBody>
      </p:sp>
      <p:sp>
        <p:nvSpPr>
          <p:cNvPr id="19" name="矩形 4"/>
          <p:cNvSpPr/>
          <p:nvPr/>
        </p:nvSpPr>
        <p:spPr>
          <a:xfrm rot="7207149">
            <a:off x="5932068" y="3767376"/>
            <a:ext cx="3210118" cy="1567395"/>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path path="circle">
              <a:fillToRect r="100000" b="100000"/>
            </a:path>
            <a:tileRect l="-100000" t="-100000"/>
          </a:gradFill>
          <a:ln w="25400" cap="flat" cmpd="sng" algn="ctr">
            <a:solidFill>
              <a:sysClr val="window" lastClr="FFFFFF"/>
            </a:solidFill>
            <a:prstDash val="solid"/>
          </a:ln>
          <a:effectLst/>
        </p:spPr>
        <p:txBody>
          <a:bodyPr lIns="68580" tIns="34290" rIns="68580" bIns="34290" anchor="ctr"/>
          <a:lstStyle/>
          <a:p>
            <a:pPr algn="ctr">
              <a:defRPr/>
            </a:pPr>
            <a:endParaRPr lang="en-US" sz="1350" kern="0">
              <a:solidFill>
                <a:sysClr val="window" lastClr="FFFFFF"/>
              </a:solidFill>
              <a:latin typeface="Calibri"/>
            </a:endParaRPr>
          </a:p>
        </p:txBody>
      </p:sp>
      <p:sp>
        <p:nvSpPr>
          <p:cNvPr id="15" name="TextBox 14"/>
          <p:cNvSpPr txBox="1"/>
          <p:nvPr/>
        </p:nvSpPr>
        <p:spPr>
          <a:xfrm>
            <a:off x="7661275" y="3328989"/>
            <a:ext cx="1042988" cy="314325"/>
          </a:xfrm>
          <a:prstGeom prst="rect">
            <a:avLst/>
          </a:prstGeom>
          <a:noFill/>
        </p:spPr>
        <p:txBody>
          <a:bodyPr anchor="ct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en-US" altLang="zh-CN" sz="1800" dirty="0">
                <a:solidFill>
                  <a:schemeClr val="tx1">
                    <a:lumMod val="65000"/>
                    <a:lumOff val="35000"/>
                  </a:schemeClr>
                </a:solidFill>
              </a:rPr>
              <a:t>Step 3</a:t>
            </a:r>
            <a:endParaRPr lang="zh-CN" altLang="en-US" sz="1800" dirty="0">
              <a:solidFill>
                <a:schemeClr val="tx1">
                  <a:lumMod val="65000"/>
                  <a:lumOff val="35000"/>
                </a:schemeClr>
              </a:solidFill>
            </a:endParaRPr>
          </a:p>
        </p:txBody>
      </p:sp>
      <p:sp>
        <p:nvSpPr>
          <p:cNvPr id="16" name="TextBox 15"/>
          <p:cNvSpPr txBox="1"/>
          <p:nvPr/>
        </p:nvSpPr>
        <p:spPr>
          <a:xfrm>
            <a:off x="7661275" y="3541713"/>
            <a:ext cx="1042988" cy="577850"/>
          </a:xfrm>
          <a:prstGeom prst="rect">
            <a:avLst/>
          </a:prstGeom>
          <a:noFill/>
        </p:spPr>
        <p:txBody>
          <a:bodyPr anchor="ctr"/>
          <a:lstStyle/>
          <a:p>
            <a:pPr algn="just">
              <a:lnSpc>
                <a:spcPct val="13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请在此处输入您的文本</a:t>
            </a:r>
          </a:p>
        </p:txBody>
      </p:sp>
      <p:sp>
        <p:nvSpPr>
          <p:cNvPr id="22" name="TextBox 21"/>
          <p:cNvSpPr txBox="1"/>
          <p:nvPr/>
        </p:nvSpPr>
        <p:spPr>
          <a:xfrm>
            <a:off x="6480175" y="4767263"/>
            <a:ext cx="1366838" cy="423862"/>
          </a:xfrm>
          <a:prstGeom prst="rect">
            <a:avLst/>
          </a:prstGeom>
          <a:noFill/>
        </p:spPr>
        <p:txBody>
          <a:bodyPr anchor="ct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en-US" altLang="zh-CN" sz="2700" dirty="0">
                <a:solidFill>
                  <a:schemeClr val="tx1">
                    <a:lumMod val="65000"/>
                    <a:lumOff val="35000"/>
                  </a:schemeClr>
                </a:solidFill>
              </a:rPr>
              <a:t>Step 4</a:t>
            </a:r>
            <a:endParaRPr lang="zh-CN" altLang="en-US" sz="2700" dirty="0">
              <a:solidFill>
                <a:schemeClr val="tx1">
                  <a:lumMod val="65000"/>
                  <a:lumOff val="35000"/>
                </a:schemeClr>
              </a:solidFill>
            </a:endParaRPr>
          </a:p>
        </p:txBody>
      </p:sp>
      <p:sp>
        <p:nvSpPr>
          <p:cNvPr id="23" name="TextBox 22"/>
          <p:cNvSpPr txBox="1"/>
          <p:nvPr/>
        </p:nvSpPr>
        <p:spPr>
          <a:xfrm>
            <a:off x="6483351" y="5133975"/>
            <a:ext cx="1368425" cy="738188"/>
          </a:xfrm>
          <a:prstGeom prst="rect">
            <a:avLst/>
          </a:prstGeom>
          <a:noFill/>
        </p:spPr>
        <p:txBody>
          <a:bodyPr anchor="ctr"/>
          <a:lstStyle/>
          <a:p>
            <a:pPr algn="just">
              <a:lnSpc>
                <a:spcPct val="13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请在此处输入您的文本</a:t>
            </a:r>
          </a:p>
        </p:txBody>
      </p:sp>
      <p:sp>
        <p:nvSpPr>
          <p:cNvPr id="30" name="TextBox 29"/>
          <p:cNvSpPr txBox="1"/>
          <p:nvPr/>
        </p:nvSpPr>
        <p:spPr>
          <a:xfrm>
            <a:off x="4581525" y="5003801"/>
            <a:ext cx="1042988" cy="314325"/>
          </a:xfrm>
          <a:prstGeom prst="rect">
            <a:avLst/>
          </a:prstGeom>
          <a:noFill/>
        </p:spPr>
        <p:txBody>
          <a:bodyPr anchor="ct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en-US" altLang="zh-CN" sz="1800" dirty="0">
                <a:solidFill>
                  <a:schemeClr val="tx1">
                    <a:lumMod val="65000"/>
                    <a:lumOff val="35000"/>
                  </a:schemeClr>
                </a:solidFill>
              </a:rPr>
              <a:t>Step 5</a:t>
            </a:r>
            <a:endParaRPr lang="zh-CN" altLang="en-US" sz="1800" dirty="0">
              <a:solidFill>
                <a:schemeClr val="tx1">
                  <a:lumMod val="65000"/>
                  <a:lumOff val="35000"/>
                </a:schemeClr>
              </a:solidFill>
            </a:endParaRPr>
          </a:p>
        </p:txBody>
      </p:sp>
      <p:sp>
        <p:nvSpPr>
          <p:cNvPr id="31" name="TextBox 30"/>
          <p:cNvSpPr txBox="1"/>
          <p:nvPr/>
        </p:nvSpPr>
        <p:spPr>
          <a:xfrm>
            <a:off x="4581525" y="5259388"/>
            <a:ext cx="1042988" cy="577850"/>
          </a:xfrm>
          <a:prstGeom prst="rect">
            <a:avLst/>
          </a:prstGeom>
          <a:noFill/>
        </p:spPr>
        <p:txBody>
          <a:bodyPr anchor="ctr"/>
          <a:lstStyle/>
          <a:p>
            <a:pPr algn="just">
              <a:lnSpc>
                <a:spcPct val="13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请在此处输入您的文本</a:t>
            </a:r>
          </a:p>
        </p:txBody>
      </p:sp>
    </p:spTree>
    <p:extLst>
      <p:ext uri="{BB962C8B-B14F-4D97-AF65-F5344CB8AC3E}">
        <p14:creationId xmlns:p14="http://schemas.microsoft.com/office/powerpoint/2010/main" val="2345450696"/>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heel(1)">
                                      <p:cBhvr>
                                        <p:cTn id="10" dur="2000"/>
                                        <p:tgtEl>
                                          <p:spTgt spid="11"/>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heel(1)">
                                      <p:cBhvr>
                                        <p:cTn id="13" dur="20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31"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1000" fill="hold"/>
                                        <p:tgtEl>
                                          <p:spTgt spid="10"/>
                                        </p:tgtEl>
                                        <p:attrNameLst>
                                          <p:attrName>ppt_w</p:attrName>
                                        </p:attrNameLst>
                                      </p:cBhvr>
                                      <p:tavLst>
                                        <p:tav tm="0">
                                          <p:val>
                                            <p:fltVal val="0"/>
                                          </p:val>
                                        </p:tav>
                                        <p:tav tm="100000">
                                          <p:val>
                                            <p:strVal val="#ppt_w"/>
                                          </p:val>
                                        </p:tav>
                                      </p:tavLst>
                                    </p:anim>
                                    <p:anim calcmode="lin" valueType="num">
                                      <p:cBhvr>
                                        <p:cTn id="19" dur="1000" fill="hold"/>
                                        <p:tgtEl>
                                          <p:spTgt spid="10"/>
                                        </p:tgtEl>
                                        <p:attrNameLst>
                                          <p:attrName>ppt_h</p:attrName>
                                        </p:attrNameLst>
                                      </p:cBhvr>
                                      <p:tavLst>
                                        <p:tav tm="0">
                                          <p:val>
                                            <p:fltVal val="0"/>
                                          </p:val>
                                        </p:tav>
                                        <p:tav tm="100000">
                                          <p:val>
                                            <p:strVal val="#ppt_h"/>
                                          </p:val>
                                        </p:tav>
                                      </p:tavLst>
                                    </p:anim>
                                    <p:anim calcmode="lin" valueType="num">
                                      <p:cBhvr>
                                        <p:cTn id="20" dur="1000" fill="hold"/>
                                        <p:tgtEl>
                                          <p:spTgt spid="10"/>
                                        </p:tgtEl>
                                        <p:attrNameLst>
                                          <p:attrName>style.rotation</p:attrName>
                                        </p:attrNameLst>
                                      </p:cBhvr>
                                      <p:tavLst>
                                        <p:tav tm="0">
                                          <p:val>
                                            <p:fltVal val="90"/>
                                          </p:val>
                                        </p:tav>
                                        <p:tav tm="100000">
                                          <p:val>
                                            <p:fltVal val="0"/>
                                          </p:val>
                                        </p:tav>
                                      </p:tavLst>
                                    </p:anim>
                                    <p:animEffect transition="in" filter="fade">
                                      <p:cBhvr>
                                        <p:cTn id="21" dur="1000"/>
                                        <p:tgtEl>
                                          <p:spTgt spid="10"/>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1000" fill="hold"/>
                                        <p:tgtEl>
                                          <p:spTgt spid="6"/>
                                        </p:tgtEl>
                                        <p:attrNameLst>
                                          <p:attrName>ppt_w</p:attrName>
                                        </p:attrNameLst>
                                      </p:cBhvr>
                                      <p:tavLst>
                                        <p:tav tm="0">
                                          <p:val>
                                            <p:fltVal val="0"/>
                                          </p:val>
                                        </p:tav>
                                        <p:tav tm="100000">
                                          <p:val>
                                            <p:strVal val="#ppt_w"/>
                                          </p:val>
                                        </p:tav>
                                      </p:tavLst>
                                    </p:anim>
                                    <p:anim calcmode="lin" valueType="num">
                                      <p:cBhvr>
                                        <p:cTn id="25" dur="1000" fill="hold"/>
                                        <p:tgtEl>
                                          <p:spTgt spid="6"/>
                                        </p:tgtEl>
                                        <p:attrNameLst>
                                          <p:attrName>ppt_h</p:attrName>
                                        </p:attrNameLst>
                                      </p:cBhvr>
                                      <p:tavLst>
                                        <p:tav tm="0">
                                          <p:val>
                                            <p:fltVal val="0"/>
                                          </p:val>
                                        </p:tav>
                                        <p:tav tm="100000">
                                          <p:val>
                                            <p:strVal val="#ppt_h"/>
                                          </p:val>
                                        </p:tav>
                                      </p:tavLst>
                                    </p:anim>
                                    <p:anim calcmode="lin" valueType="num">
                                      <p:cBhvr>
                                        <p:cTn id="26" dur="1000" fill="hold"/>
                                        <p:tgtEl>
                                          <p:spTgt spid="6"/>
                                        </p:tgtEl>
                                        <p:attrNameLst>
                                          <p:attrName>style.rotation</p:attrName>
                                        </p:attrNameLst>
                                      </p:cBhvr>
                                      <p:tavLst>
                                        <p:tav tm="0">
                                          <p:val>
                                            <p:fltVal val="90"/>
                                          </p:val>
                                        </p:tav>
                                        <p:tav tm="100000">
                                          <p:val>
                                            <p:fltVal val="0"/>
                                          </p:val>
                                        </p:tav>
                                      </p:tavLst>
                                    </p:anim>
                                    <p:animEffect transition="in" filter="fade">
                                      <p:cBhvr>
                                        <p:cTn id="27" dur="1000"/>
                                        <p:tgtEl>
                                          <p:spTgt spid="6"/>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1000" fill="hold"/>
                                        <p:tgtEl>
                                          <p:spTgt spid="13"/>
                                        </p:tgtEl>
                                        <p:attrNameLst>
                                          <p:attrName>ppt_w</p:attrName>
                                        </p:attrNameLst>
                                      </p:cBhvr>
                                      <p:tavLst>
                                        <p:tav tm="0">
                                          <p:val>
                                            <p:fltVal val="0"/>
                                          </p:val>
                                        </p:tav>
                                        <p:tav tm="100000">
                                          <p:val>
                                            <p:strVal val="#ppt_w"/>
                                          </p:val>
                                        </p:tav>
                                      </p:tavLst>
                                    </p:anim>
                                    <p:anim calcmode="lin" valueType="num">
                                      <p:cBhvr>
                                        <p:cTn id="31" dur="1000" fill="hold"/>
                                        <p:tgtEl>
                                          <p:spTgt spid="13"/>
                                        </p:tgtEl>
                                        <p:attrNameLst>
                                          <p:attrName>ppt_h</p:attrName>
                                        </p:attrNameLst>
                                      </p:cBhvr>
                                      <p:tavLst>
                                        <p:tav tm="0">
                                          <p:val>
                                            <p:fltVal val="0"/>
                                          </p:val>
                                        </p:tav>
                                        <p:tav tm="100000">
                                          <p:val>
                                            <p:strVal val="#ppt_h"/>
                                          </p:val>
                                        </p:tav>
                                      </p:tavLst>
                                    </p:anim>
                                    <p:anim calcmode="lin" valueType="num">
                                      <p:cBhvr>
                                        <p:cTn id="32" dur="1000" fill="hold"/>
                                        <p:tgtEl>
                                          <p:spTgt spid="13"/>
                                        </p:tgtEl>
                                        <p:attrNameLst>
                                          <p:attrName>style.rotation</p:attrName>
                                        </p:attrNameLst>
                                      </p:cBhvr>
                                      <p:tavLst>
                                        <p:tav tm="0">
                                          <p:val>
                                            <p:fltVal val="90"/>
                                          </p:val>
                                        </p:tav>
                                        <p:tav tm="100000">
                                          <p:val>
                                            <p:fltVal val="0"/>
                                          </p:val>
                                        </p:tav>
                                      </p:tavLst>
                                    </p:anim>
                                    <p:animEffect transition="in" filter="fade">
                                      <p:cBhvr>
                                        <p:cTn id="33" dur="1000"/>
                                        <p:tgtEl>
                                          <p:spTgt spid="13"/>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1000" fill="hold"/>
                                        <p:tgtEl>
                                          <p:spTgt spid="14"/>
                                        </p:tgtEl>
                                        <p:attrNameLst>
                                          <p:attrName>ppt_w</p:attrName>
                                        </p:attrNameLst>
                                      </p:cBhvr>
                                      <p:tavLst>
                                        <p:tav tm="0">
                                          <p:val>
                                            <p:fltVal val="0"/>
                                          </p:val>
                                        </p:tav>
                                        <p:tav tm="100000">
                                          <p:val>
                                            <p:strVal val="#ppt_w"/>
                                          </p:val>
                                        </p:tav>
                                      </p:tavLst>
                                    </p:anim>
                                    <p:anim calcmode="lin" valueType="num">
                                      <p:cBhvr>
                                        <p:cTn id="37" dur="1000" fill="hold"/>
                                        <p:tgtEl>
                                          <p:spTgt spid="14"/>
                                        </p:tgtEl>
                                        <p:attrNameLst>
                                          <p:attrName>ppt_h</p:attrName>
                                        </p:attrNameLst>
                                      </p:cBhvr>
                                      <p:tavLst>
                                        <p:tav tm="0">
                                          <p:val>
                                            <p:fltVal val="0"/>
                                          </p:val>
                                        </p:tav>
                                        <p:tav tm="100000">
                                          <p:val>
                                            <p:strVal val="#ppt_h"/>
                                          </p:val>
                                        </p:tav>
                                      </p:tavLst>
                                    </p:anim>
                                    <p:anim calcmode="lin" valueType="num">
                                      <p:cBhvr>
                                        <p:cTn id="38" dur="1000" fill="hold"/>
                                        <p:tgtEl>
                                          <p:spTgt spid="14"/>
                                        </p:tgtEl>
                                        <p:attrNameLst>
                                          <p:attrName>style.rotation</p:attrName>
                                        </p:attrNameLst>
                                      </p:cBhvr>
                                      <p:tavLst>
                                        <p:tav tm="0">
                                          <p:val>
                                            <p:fltVal val="90"/>
                                          </p:val>
                                        </p:tav>
                                        <p:tav tm="100000">
                                          <p:val>
                                            <p:fltVal val="0"/>
                                          </p:val>
                                        </p:tav>
                                      </p:tavLst>
                                    </p:anim>
                                    <p:animEffect transition="in" filter="fade">
                                      <p:cBhvr>
                                        <p:cTn id="39" dur="1000"/>
                                        <p:tgtEl>
                                          <p:spTgt spid="14"/>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ppt_w</p:attrName>
                                        </p:attrNameLst>
                                      </p:cBhvr>
                                      <p:tavLst>
                                        <p:tav tm="0">
                                          <p:val>
                                            <p:fltVal val="0"/>
                                          </p:val>
                                        </p:tav>
                                        <p:tav tm="100000">
                                          <p:val>
                                            <p:strVal val="#ppt_w"/>
                                          </p:val>
                                        </p:tav>
                                      </p:tavLst>
                                    </p:anim>
                                    <p:anim calcmode="lin" valueType="num">
                                      <p:cBhvr>
                                        <p:cTn id="45" dur="500" fill="hold"/>
                                        <p:tgtEl>
                                          <p:spTgt spid="4"/>
                                        </p:tgtEl>
                                        <p:attrNameLst>
                                          <p:attrName>ppt_h</p:attrName>
                                        </p:attrNameLst>
                                      </p:cBhvr>
                                      <p:tavLst>
                                        <p:tav tm="0">
                                          <p:val>
                                            <p:fltVal val="0"/>
                                          </p:val>
                                        </p:tav>
                                        <p:tav tm="100000">
                                          <p:val>
                                            <p:strVal val="#ppt_h"/>
                                          </p:val>
                                        </p:tav>
                                      </p:tavLst>
                                    </p:anim>
                                    <p:animEffect transition="in" filter="fade">
                                      <p:cBhvr>
                                        <p:cTn id="46" dur="500"/>
                                        <p:tgtEl>
                                          <p:spTgt spid="4"/>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500" fill="hold"/>
                                        <p:tgtEl>
                                          <p:spTgt spid="15"/>
                                        </p:tgtEl>
                                        <p:attrNameLst>
                                          <p:attrName>ppt_w</p:attrName>
                                        </p:attrNameLst>
                                      </p:cBhvr>
                                      <p:tavLst>
                                        <p:tav tm="0">
                                          <p:val>
                                            <p:fltVal val="0"/>
                                          </p:val>
                                        </p:tav>
                                        <p:tav tm="100000">
                                          <p:val>
                                            <p:strVal val="#ppt_w"/>
                                          </p:val>
                                        </p:tav>
                                      </p:tavLst>
                                    </p:anim>
                                    <p:anim calcmode="lin" valueType="num">
                                      <p:cBhvr>
                                        <p:cTn id="50" dur="500" fill="hold"/>
                                        <p:tgtEl>
                                          <p:spTgt spid="15"/>
                                        </p:tgtEl>
                                        <p:attrNameLst>
                                          <p:attrName>ppt_h</p:attrName>
                                        </p:attrNameLst>
                                      </p:cBhvr>
                                      <p:tavLst>
                                        <p:tav tm="0">
                                          <p:val>
                                            <p:fltVal val="0"/>
                                          </p:val>
                                        </p:tav>
                                        <p:tav tm="100000">
                                          <p:val>
                                            <p:strVal val="#ppt_h"/>
                                          </p:val>
                                        </p:tav>
                                      </p:tavLst>
                                    </p:anim>
                                    <p:animEffect transition="in" filter="fade">
                                      <p:cBhvr>
                                        <p:cTn id="51" dur="500"/>
                                        <p:tgtEl>
                                          <p:spTgt spid="15"/>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p:cTn id="54" dur="500" fill="hold"/>
                                        <p:tgtEl>
                                          <p:spTgt spid="16"/>
                                        </p:tgtEl>
                                        <p:attrNameLst>
                                          <p:attrName>ppt_w</p:attrName>
                                        </p:attrNameLst>
                                      </p:cBhvr>
                                      <p:tavLst>
                                        <p:tav tm="0">
                                          <p:val>
                                            <p:fltVal val="0"/>
                                          </p:val>
                                        </p:tav>
                                        <p:tav tm="100000">
                                          <p:val>
                                            <p:strVal val="#ppt_w"/>
                                          </p:val>
                                        </p:tav>
                                      </p:tavLst>
                                    </p:anim>
                                    <p:anim calcmode="lin" valueType="num">
                                      <p:cBhvr>
                                        <p:cTn id="55" dur="500" fill="hold"/>
                                        <p:tgtEl>
                                          <p:spTgt spid="16"/>
                                        </p:tgtEl>
                                        <p:attrNameLst>
                                          <p:attrName>ppt_h</p:attrName>
                                        </p:attrNameLst>
                                      </p:cBhvr>
                                      <p:tavLst>
                                        <p:tav tm="0">
                                          <p:val>
                                            <p:fltVal val="0"/>
                                          </p:val>
                                        </p:tav>
                                        <p:tav tm="100000">
                                          <p:val>
                                            <p:strVal val="#ppt_h"/>
                                          </p:val>
                                        </p:tav>
                                      </p:tavLst>
                                    </p:anim>
                                    <p:animEffect transition="in" filter="fade">
                                      <p:cBhvr>
                                        <p:cTn id="56" dur="500"/>
                                        <p:tgtEl>
                                          <p:spTgt spid="16"/>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p:cTn id="59" dur="500" fill="hold"/>
                                        <p:tgtEl>
                                          <p:spTgt spid="19"/>
                                        </p:tgtEl>
                                        <p:attrNameLst>
                                          <p:attrName>ppt_w</p:attrName>
                                        </p:attrNameLst>
                                      </p:cBhvr>
                                      <p:tavLst>
                                        <p:tav tm="0">
                                          <p:val>
                                            <p:fltVal val="0"/>
                                          </p:val>
                                        </p:tav>
                                        <p:tav tm="100000">
                                          <p:val>
                                            <p:strVal val="#ppt_w"/>
                                          </p:val>
                                        </p:tav>
                                      </p:tavLst>
                                    </p:anim>
                                    <p:anim calcmode="lin" valueType="num">
                                      <p:cBhvr>
                                        <p:cTn id="60" dur="500" fill="hold"/>
                                        <p:tgtEl>
                                          <p:spTgt spid="19"/>
                                        </p:tgtEl>
                                        <p:attrNameLst>
                                          <p:attrName>ppt_h</p:attrName>
                                        </p:attrNameLst>
                                      </p:cBhvr>
                                      <p:tavLst>
                                        <p:tav tm="0">
                                          <p:val>
                                            <p:fltVal val="0"/>
                                          </p:val>
                                        </p:tav>
                                        <p:tav tm="100000">
                                          <p:val>
                                            <p:strVal val="#ppt_h"/>
                                          </p:val>
                                        </p:tav>
                                      </p:tavLst>
                                    </p:anim>
                                    <p:animEffect transition="in" filter="fade">
                                      <p:cBhvr>
                                        <p:cTn id="61" dur="500"/>
                                        <p:tgtEl>
                                          <p:spTgt spid="19"/>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grpId="0" nodeType="click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wipe(down)">
                                      <p:cBhvr>
                                        <p:cTn id="66" dur="500"/>
                                        <p:tgtEl>
                                          <p:spTgt spid="20"/>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wipe(down)">
                                      <p:cBhvr>
                                        <p:cTn id="69" dur="500"/>
                                        <p:tgtEl>
                                          <p:spTgt spid="22"/>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wipe(down)">
                                      <p:cBhvr>
                                        <p:cTn id="72" dur="500"/>
                                        <p:tgtEl>
                                          <p:spTgt spid="23"/>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wipe(down)">
                                      <p:cBhvr>
                                        <p:cTn id="75" dur="500"/>
                                        <p:tgtEl>
                                          <p:spTgt spid="26"/>
                                        </p:tgtEl>
                                      </p:cBhvr>
                                    </p:animEffect>
                                  </p:childTnLst>
                                </p:cTn>
                              </p:par>
                            </p:childTnLst>
                          </p:cTn>
                        </p:par>
                      </p:childTnLst>
                    </p:cTn>
                  </p:par>
                  <p:par>
                    <p:cTn id="76" fill="hold">
                      <p:stCondLst>
                        <p:cond delay="indefinite"/>
                      </p:stCondLst>
                      <p:childTnLst>
                        <p:par>
                          <p:cTn id="77" fill="hold">
                            <p:stCondLst>
                              <p:cond delay="0"/>
                            </p:stCondLst>
                            <p:childTnLst>
                              <p:par>
                                <p:cTn id="78" presetID="25" presetClass="entr" presetSubtype="0" fill="hold" grpId="1" nodeType="clickEffect">
                                  <p:stCondLst>
                                    <p:cond delay="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decel="50000" fill="hold">
                                          <p:stCondLst>
                                            <p:cond delay="0"/>
                                          </p:stCondLst>
                                        </p:cTn>
                                        <p:tgtEl>
                                          <p:spTgt spid="26"/>
                                        </p:tgtEl>
                                        <p:attrNameLst>
                                          <p:attrName>style.rotation</p:attrName>
                                        </p:attrNameLst>
                                      </p:cBhvr>
                                      <p:tavLst>
                                        <p:tav tm="0">
                                          <p:val>
                                            <p:fltVal val="-90"/>
                                          </p:val>
                                        </p:tav>
                                        <p:tav tm="100000">
                                          <p:val>
                                            <p:fltVal val="0"/>
                                          </p:val>
                                        </p:tav>
                                      </p:tavLst>
                                    </p:anim>
                                    <p:anim calcmode="lin" valueType="num">
                                      <p:cBhvr>
                                        <p:cTn id="81" dur="500" decel="50000" fill="hold">
                                          <p:stCondLst>
                                            <p:cond delay="0"/>
                                          </p:stCondLst>
                                        </p:cTn>
                                        <p:tgtEl>
                                          <p:spTgt spid="26"/>
                                        </p:tgtEl>
                                        <p:attrNameLst>
                                          <p:attrName>ppt_w</p:attrName>
                                        </p:attrNameLst>
                                      </p:cBhvr>
                                      <p:tavLst>
                                        <p:tav tm="0">
                                          <p:val>
                                            <p:strVal val="#ppt_w"/>
                                          </p:val>
                                        </p:tav>
                                        <p:tav tm="100000">
                                          <p:val>
                                            <p:strVal val="#ppt_w*.05"/>
                                          </p:val>
                                        </p:tav>
                                      </p:tavLst>
                                    </p:anim>
                                    <p:anim calcmode="lin" valueType="num">
                                      <p:cBhvr>
                                        <p:cTn id="82" dur="500" accel="50000" fill="hold">
                                          <p:stCondLst>
                                            <p:cond delay="500"/>
                                          </p:stCondLst>
                                        </p:cTn>
                                        <p:tgtEl>
                                          <p:spTgt spid="26"/>
                                        </p:tgtEl>
                                        <p:attrNameLst>
                                          <p:attrName>ppt_w</p:attrName>
                                        </p:attrNameLst>
                                      </p:cBhvr>
                                      <p:tavLst>
                                        <p:tav tm="0">
                                          <p:val>
                                            <p:strVal val="#ppt_w*.05"/>
                                          </p:val>
                                        </p:tav>
                                        <p:tav tm="100000">
                                          <p:val>
                                            <p:strVal val="#ppt_w"/>
                                          </p:val>
                                        </p:tav>
                                      </p:tavLst>
                                    </p:anim>
                                    <p:anim calcmode="lin" valueType="num">
                                      <p:cBhvr>
                                        <p:cTn id="83" dur="1000" fill="hold"/>
                                        <p:tgtEl>
                                          <p:spTgt spid="26"/>
                                        </p:tgtEl>
                                        <p:attrNameLst>
                                          <p:attrName>ppt_h</p:attrName>
                                        </p:attrNameLst>
                                      </p:cBhvr>
                                      <p:tavLst>
                                        <p:tav tm="0">
                                          <p:val>
                                            <p:strVal val="#ppt_h"/>
                                          </p:val>
                                        </p:tav>
                                        <p:tav tm="100000">
                                          <p:val>
                                            <p:strVal val="#ppt_h"/>
                                          </p:val>
                                        </p:tav>
                                      </p:tavLst>
                                    </p:anim>
                                    <p:anim calcmode="lin" valueType="num">
                                      <p:cBhvr>
                                        <p:cTn id="84" dur="500" decel="50000" fill="hold">
                                          <p:stCondLst>
                                            <p:cond delay="0"/>
                                          </p:stCondLst>
                                        </p:cTn>
                                        <p:tgtEl>
                                          <p:spTgt spid="26"/>
                                        </p:tgtEl>
                                        <p:attrNameLst>
                                          <p:attrName>ppt_x</p:attrName>
                                        </p:attrNameLst>
                                      </p:cBhvr>
                                      <p:tavLst>
                                        <p:tav tm="0">
                                          <p:val>
                                            <p:strVal val="#ppt_x+.4"/>
                                          </p:val>
                                        </p:tav>
                                        <p:tav tm="100000">
                                          <p:val>
                                            <p:strVal val="#ppt_x"/>
                                          </p:val>
                                        </p:tav>
                                      </p:tavLst>
                                    </p:anim>
                                    <p:anim calcmode="lin" valueType="num">
                                      <p:cBhvr>
                                        <p:cTn id="85" dur="500" decel="50000" fill="hold">
                                          <p:stCondLst>
                                            <p:cond delay="0"/>
                                          </p:stCondLst>
                                        </p:cTn>
                                        <p:tgtEl>
                                          <p:spTgt spid="26"/>
                                        </p:tgtEl>
                                        <p:attrNameLst>
                                          <p:attrName>ppt_y</p:attrName>
                                        </p:attrNameLst>
                                      </p:cBhvr>
                                      <p:tavLst>
                                        <p:tav tm="0">
                                          <p:val>
                                            <p:strVal val="#ppt_y-.2"/>
                                          </p:val>
                                        </p:tav>
                                        <p:tav tm="100000">
                                          <p:val>
                                            <p:strVal val="#ppt_y+.1"/>
                                          </p:val>
                                        </p:tav>
                                      </p:tavLst>
                                    </p:anim>
                                    <p:anim calcmode="lin" valueType="num">
                                      <p:cBhvr>
                                        <p:cTn id="86" dur="500" accel="50000" fill="hold">
                                          <p:stCondLst>
                                            <p:cond delay="500"/>
                                          </p:stCondLst>
                                        </p:cTn>
                                        <p:tgtEl>
                                          <p:spTgt spid="26"/>
                                        </p:tgtEl>
                                        <p:attrNameLst>
                                          <p:attrName>ppt_y</p:attrName>
                                        </p:attrNameLst>
                                      </p:cBhvr>
                                      <p:tavLst>
                                        <p:tav tm="0">
                                          <p:val>
                                            <p:strVal val="#ppt_y+.1"/>
                                          </p:val>
                                        </p:tav>
                                        <p:tav tm="100000">
                                          <p:val>
                                            <p:strVal val="#ppt_y"/>
                                          </p:val>
                                        </p:tav>
                                      </p:tavLst>
                                    </p:anim>
                                    <p:animEffect transition="in" filter="fade">
                                      <p:cBhvr>
                                        <p:cTn id="87" dur="1000" decel="50000">
                                          <p:stCondLst>
                                            <p:cond delay="0"/>
                                          </p:stCondLst>
                                        </p:cTn>
                                        <p:tgtEl>
                                          <p:spTgt spid="26"/>
                                        </p:tgtEl>
                                      </p:cBhvr>
                                    </p:animEffect>
                                  </p:childTnLst>
                                </p:cTn>
                              </p:par>
                              <p:par>
                                <p:cTn id="88" presetID="25" presetClass="entr" presetSubtype="0" fill="hold" grpId="0" nodeType="withEffect">
                                  <p:stCondLst>
                                    <p:cond delay="0"/>
                                  </p:stCondLst>
                                  <p:childTnLst>
                                    <p:set>
                                      <p:cBhvr>
                                        <p:cTn id="89" dur="1" fill="hold">
                                          <p:stCondLst>
                                            <p:cond delay="0"/>
                                          </p:stCondLst>
                                        </p:cTn>
                                        <p:tgtEl>
                                          <p:spTgt spid="30"/>
                                        </p:tgtEl>
                                        <p:attrNameLst>
                                          <p:attrName>style.visibility</p:attrName>
                                        </p:attrNameLst>
                                      </p:cBhvr>
                                      <p:to>
                                        <p:strVal val="visible"/>
                                      </p:to>
                                    </p:set>
                                    <p:anim calcmode="lin" valueType="num">
                                      <p:cBhvr>
                                        <p:cTn id="90" dur="50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91" dur="50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92" dur="500" accel="50000" fill="hold">
                                          <p:stCondLst>
                                            <p:cond delay="500"/>
                                          </p:stCondLst>
                                        </p:cTn>
                                        <p:tgtEl>
                                          <p:spTgt spid="30"/>
                                        </p:tgtEl>
                                        <p:attrNameLst>
                                          <p:attrName>ppt_w</p:attrName>
                                        </p:attrNameLst>
                                      </p:cBhvr>
                                      <p:tavLst>
                                        <p:tav tm="0">
                                          <p:val>
                                            <p:strVal val="#ppt_w*.05"/>
                                          </p:val>
                                        </p:tav>
                                        <p:tav tm="100000">
                                          <p:val>
                                            <p:strVal val="#ppt_w"/>
                                          </p:val>
                                        </p:tav>
                                      </p:tavLst>
                                    </p:anim>
                                    <p:anim calcmode="lin" valueType="num">
                                      <p:cBhvr>
                                        <p:cTn id="93" dur="1000" fill="hold"/>
                                        <p:tgtEl>
                                          <p:spTgt spid="30"/>
                                        </p:tgtEl>
                                        <p:attrNameLst>
                                          <p:attrName>ppt_h</p:attrName>
                                        </p:attrNameLst>
                                      </p:cBhvr>
                                      <p:tavLst>
                                        <p:tav tm="0">
                                          <p:val>
                                            <p:strVal val="#ppt_h"/>
                                          </p:val>
                                        </p:tav>
                                        <p:tav tm="100000">
                                          <p:val>
                                            <p:strVal val="#ppt_h"/>
                                          </p:val>
                                        </p:tav>
                                      </p:tavLst>
                                    </p:anim>
                                    <p:anim calcmode="lin" valueType="num">
                                      <p:cBhvr>
                                        <p:cTn id="94" dur="50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95" dur="50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96" dur="500" accel="50000" fill="hold">
                                          <p:stCondLst>
                                            <p:cond delay="500"/>
                                          </p:stCondLst>
                                        </p:cTn>
                                        <p:tgtEl>
                                          <p:spTgt spid="30"/>
                                        </p:tgtEl>
                                        <p:attrNameLst>
                                          <p:attrName>ppt_y</p:attrName>
                                        </p:attrNameLst>
                                      </p:cBhvr>
                                      <p:tavLst>
                                        <p:tav tm="0">
                                          <p:val>
                                            <p:strVal val="#ppt_y+.1"/>
                                          </p:val>
                                        </p:tav>
                                        <p:tav tm="100000">
                                          <p:val>
                                            <p:strVal val="#ppt_y"/>
                                          </p:val>
                                        </p:tav>
                                      </p:tavLst>
                                    </p:anim>
                                    <p:animEffect transition="in" filter="fade">
                                      <p:cBhvr>
                                        <p:cTn id="97" dur="1000" decel="50000">
                                          <p:stCondLst>
                                            <p:cond delay="0"/>
                                          </p:stCondLst>
                                        </p:cTn>
                                        <p:tgtEl>
                                          <p:spTgt spid="30"/>
                                        </p:tgtEl>
                                      </p:cBhvr>
                                    </p:animEffect>
                                  </p:childTnLst>
                                </p:cTn>
                              </p:par>
                              <p:par>
                                <p:cTn id="98" presetID="25" presetClass="entr" presetSubtype="0" fill="hold" grpId="0" nodeType="withEffect">
                                  <p:stCondLst>
                                    <p:cond delay="0"/>
                                  </p:stCondLst>
                                  <p:childTnLst>
                                    <p:set>
                                      <p:cBhvr>
                                        <p:cTn id="99" dur="1" fill="hold">
                                          <p:stCondLst>
                                            <p:cond delay="0"/>
                                          </p:stCondLst>
                                        </p:cTn>
                                        <p:tgtEl>
                                          <p:spTgt spid="31"/>
                                        </p:tgtEl>
                                        <p:attrNameLst>
                                          <p:attrName>style.visibility</p:attrName>
                                        </p:attrNameLst>
                                      </p:cBhvr>
                                      <p:to>
                                        <p:strVal val="visible"/>
                                      </p:to>
                                    </p:set>
                                    <p:anim calcmode="lin" valueType="num">
                                      <p:cBhvr>
                                        <p:cTn id="100"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101"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102"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103" dur="1000" fill="hold"/>
                                        <p:tgtEl>
                                          <p:spTgt spid="31"/>
                                        </p:tgtEl>
                                        <p:attrNameLst>
                                          <p:attrName>ppt_h</p:attrName>
                                        </p:attrNameLst>
                                      </p:cBhvr>
                                      <p:tavLst>
                                        <p:tav tm="0">
                                          <p:val>
                                            <p:strVal val="#ppt_h"/>
                                          </p:val>
                                        </p:tav>
                                        <p:tav tm="100000">
                                          <p:val>
                                            <p:strVal val="#ppt_h"/>
                                          </p:val>
                                        </p:tav>
                                      </p:tavLst>
                                    </p:anim>
                                    <p:anim calcmode="lin" valueType="num">
                                      <p:cBhvr>
                                        <p:cTn id="104"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105"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106"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107" dur="1000" decel="50000">
                                          <p:stCondLst>
                                            <p:cond delay="0"/>
                                          </p:stCondLst>
                                        </p:cTn>
                                        <p:tgtEl>
                                          <p:spTgt spid="31"/>
                                        </p:tgtEl>
                                      </p:cBhvr>
                                    </p:animEffect>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29"/>
                                        </p:tgtEl>
                                        <p:attrNameLst>
                                          <p:attrName>style.visibility</p:attrName>
                                        </p:attrNameLst>
                                      </p:cBhvr>
                                      <p:to>
                                        <p:strVal val="visible"/>
                                      </p:to>
                                    </p:set>
                                    <p:animEffect transition="in" filter="fade">
                                      <p:cBhvr>
                                        <p:cTn id="112" dur="1000"/>
                                        <p:tgtEl>
                                          <p:spTgt spid="29"/>
                                        </p:tgtEl>
                                      </p:cBhvr>
                                    </p:animEffect>
                                    <p:anim calcmode="lin" valueType="num">
                                      <p:cBhvr>
                                        <p:cTn id="113" dur="1000" fill="hold"/>
                                        <p:tgtEl>
                                          <p:spTgt spid="29"/>
                                        </p:tgtEl>
                                        <p:attrNameLst>
                                          <p:attrName>ppt_x</p:attrName>
                                        </p:attrNameLst>
                                      </p:cBhvr>
                                      <p:tavLst>
                                        <p:tav tm="0">
                                          <p:val>
                                            <p:strVal val="#ppt_x"/>
                                          </p:val>
                                        </p:tav>
                                        <p:tav tm="100000">
                                          <p:val>
                                            <p:strVal val="#ppt_x"/>
                                          </p:val>
                                        </p:tav>
                                      </p:tavLst>
                                    </p:anim>
                                    <p:anim calcmode="lin" valueType="num">
                                      <p:cBhvr>
                                        <p:cTn id="11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0" grpId="0" animBg="1"/>
      <p:bldP spid="26" grpId="0" animBg="1"/>
      <p:bldP spid="26" grpId="1" animBg="1"/>
      <p:bldP spid="2" grpId="0" animBg="1"/>
      <p:bldP spid="4" grpId="0" animBg="1"/>
      <p:bldP spid="6" grpId="0" animBg="1"/>
      <p:bldP spid="10" grpId="0" animBg="1"/>
      <p:bldP spid="11" grpId="0"/>
      <p:bldP spid="12" grpId="0"/>
      <p:bldP spid="13" grpId="0"/>
      <p:bldP spid="14" grpId="0"/>
      <p:bldP spid="19" grpId="0" animBg="1"/>
      <p:bldP spid="15" grpId="0"/>
      <p:bldP spid="16" grpId="0"/>
      <p:bldP spid="22" grpId="0"/>
      <p:bldP spid="23" grpId="0"/>
      <p:bldP spid="30" grpId="0"/>
      <p:bldP spid="3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新建 Microsoft 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50611144206"/>
  <p:tag name="MH_LIBRARY" val="CONTENTS"/>
  <p:tag name="MH_TYPE" val="NUMBER"/>
  <p:tag name="ID" val="553522"/>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50611144206"/>
  <p:tag name="MH_LIBRARY" val="CONTENTS"/>
  <p:tag name="MH_TYPE" val="ENTRY"/>
  <p:tag name="ID" val="553522"/>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50611144206"/>
  <p:tag name="MH_LIBRARY" val="CONTENTS"/>
  <p:tag name="MH_TYPE" val="NUMBER"/>
  <p:tag name="ID" val="553522"/>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50611144206"/>
  <p:tag name="MH_LIBRARY" val="CONTENTS"/>
  <p:tag name="MH_AUTOCOLOR" val="TRUE"/>
  <p:tag name="MH_TYPE" val="CONTENTS"/>
  <p:tag name="ID" val="553522"/>
</p:tagLst>
</file>

<file path=ppt/tags/tag3.xml><?xml version="1.0" encoding="utf-8"?>
<p:tagLst xmlns:a="http://schemas.openxmlformats.org/drawingml/2006/main" xmlns:r="http://schemas.openxmlformats.org/officeDocument/2006/relationships" xmlns:p="http://schemas.openxmlformats.org/presentationml/2006/main">
  <p:tag name="MH" val="20150611144206"/>
  <p:tag name="MH_LIBRARY" val="CONTENTS"/>
  <p:tag name="MH_TYPE" val="OTHERS"/>
  <p:tag name="ID" val="553522"/>
</p:tagLst>
</file>

<file path=ppt/tags/tag4.xml><?xml version="1.0" encoding="utf-8"?>
<p:tagLst xmlns:a="http://schemas.openxmlformats.org/drawingml/2006/main" xmlns:r="http://schemas.openxmlformats.org/officeDocument/2006/relationships" xmlns:p="http://schemas.openxmlformats.org/presentationml/2006/main">
  <p:tag name="MH" val="20150611144206"/>
  <p:tag name="MH_LIBRARY" val="CONTENTS"/>
  <p:tag name="MH_TYPE" val="OTHERS"/>
  <p:tag name="ID" val="553522"/>
</p:tagLst>
</file>

<file path=ppt/tags/tag5.xml><?xml version="1.0" encoding="utf-8"?>
<p:tagLst xmlns:a="http://schemas.openxmlformats.org/drawingml/2006/main" xmlns:r="http://schemas.openxmlformats.org/officeDocument/2006/relationships" xmlns:p="http://schemas.openxmlformats.org/presentationml/2006/main">
  <p:tag name="MH" val="20150611144206"/>
  <p:tag name="MH_LIBRARY" val="CONTENTS"/>
  <p:tag name="MH_TYPE" val="ENTRY"/>
  <p:tag name="ID" val="553522"/>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50611144206"/>
  <p:tag name="MH_LIBRARY" val="CONTENTS"/>
  <p:tag name="MH_TYPE" val="NUMBER"/>
  <p:tag name="ID" val="553522"/>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50611144206"/>
  <p:tag name="MH_LIBRARY" val="CONTENTS"/>
  <p:tag name="MH_TYPE" val="ENTRY"/>
  <p:tag name="ID" val="553522"/>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50611144206"/>
  <p:tag name="MH_LIBRARY" val="CONTENTS"/>
  <p:tag name="MH_TYPE" val="NUMBER"/>
  <p:tag name="ID" val="553522"/>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50611144206"/>
  <p:tag name="MH_LIBRARY" val="CONTENTS"/>
  <p:tag name="MH_TYPE" val="ENTRY"/>
  <p:tag name="ID" val="553522"/>
  <p:tag name="MH_ORDER"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2034</Words>
  <Application>Microsoft Office PowerPoint</Application>
  <PresentationFormat>宽屏</PresentationFormat>
  <Paragraphs>231</Paragraphs>
  <Slides>25</Slides>
  <Notes>25</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25</vt:i4>
      </vt:variant>
    </vt:vector>
  </HeadingPairs>
  <TitlesOfParts>
    <vt:vector size="41" baseType="lpstr">
      <vt:lpstr>Bell MT</vt:lpstr>
      <vt:lpstr>Meiryo</vt:lpstr>
      <vt:lpstr>方正兰亭大黑_GBK</vt:lpstr>
      <vt:lpstr>方正兰亭黑简体</vt:lpstr>
      <vt:lpstr>华文细黑</vt:lpstr>
      <vt:lpstr>宋体</vt:lpstr>
      <vt:lpstr>微软雅黑</vt:lpstr>
      <vt:lpstr>幼圆</vt:lpstr>
      <vt:lpstr>Agency FB</vt:lpstr>
      <vt:lpstr>Arial</vt:lpstr>
      <vt:lpstr>Arial Rounded MT Bold</vt:lpstr>
      <vt:lpstr>Calibri</vt:lpstr>
      <vt:lpstr>Calibri Light</vt:lpstr>
      <vt:lpstr>Times New Roman</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2015-10-17T06:45:11Z</dcterms:created>
  <dcterms:modified xsi:type="dcterms:W3CDTF">2018-06-03T02:47:11Z</dcterms:modified>
</cp:coreProperties>
</file>