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  <p:sldMasterId id="2147483660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8288000" cy="10296525"/>
  <p:notesSz cx="6858000" cy="9144000"/>
  <p:defaultTextStyle>
    <a:defPPr>
      <a:defRPr lang="zh-CN"/>
    </a:defPPr>
    <a:lvl1pPr marL="0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674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9349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4023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8697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3372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8046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2720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7395" algn="l" defTabSz="91467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7773"/>
    <a:srgbClr val="84747F"/>
    <a:srgbClr val="EBD7CD"/>
    <a:srgbClr val="345674"/>
    <a:srgbClr val="E4D0B6"/>
    <a:srgbClr val="BB1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714" y="78"/>
      </p:cViewPr>
      <p:guideLst>
        <p:guide orient="horz" pos="3243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AEFC0-6E42-4A7D-967E-483DD2840B1F}" type="datetimeFigureOut">
              <a:rPr lang="zh-CN" altLang="en-US" smtClean="0"/>
              <a:t>2016/7/30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DCAEC-B2F0-441B-A973-3A363D647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0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8975" y="1143000"/>
            <a:ext cx="54800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042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3198598"/>
            <a:ext cx="15544800" cy="2207080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200" y="5834698"/>
            <a:ext cx="12801600" cy="26313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9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4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8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3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7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199595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438498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258800" y="309849"/>
            <a:ext cx="4114800" cy="6587870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914400" y="309849"/>
            <a:ext cx="12039600" cy="6587870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462318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5103"/>
            <a:ext cx="13716000" cy="35847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8060"/>
            <a:ext cx="13716000" cy="24859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30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812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6982"/>
            <a:ext cx="15773400" cy="4283068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90570"/>
            <a:ext cx="15773400" cy="225236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3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40973"/>
            <a:ext cx="7772400" cy="65330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40973"/>
            <a:ext cx="7772400" cy="65330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1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8195"/>
            <a:ext cx="15773400" cy="199018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4080"/>
            <a:ext cx="7736681" cy="123701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61092"/>
            <a:ext cx="7736681" cy="55319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4080"/>
            <a:ext cx="7774782" cy="123701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61092"/>
            <a:ext cx="7774782" cy="55319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8740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037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863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6435"/>
            <a:ext cx="5898356" cy="24025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2510"/>
            <a:ext cx="9258300" cy="7317206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8957"/>
            <a:ext cx="5898356" cy="5722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487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9462152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6435"/>
            <a:ext cx="5898356" cy="24025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2510"/>
            <a:ext cx="9258300" cy="7317206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8957"/>
            <a:ext cx="5898356" cy="5722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979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7325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8195"/>
            <a:ext cx="3943350" cy="87258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8195"/>
            <a:ext cx="11601450" cy="87258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3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4626" y="6616473"/>
            <a:ext cx="15544800" cy="2045004"/>
          </a:xfrm>
        </p:spPr>
        <p:txBody>
          <a:bodyPr anchor="t"/>
          <a:lstStyle>
            <a:lvl1pPr algn="l">
              <a:defRPr sz="8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44626" y="4364107"/>
            <a:ext cx="15544800" cy="2252364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14674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934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4023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8697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337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8046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272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7395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940078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801893"/>
            <a:ext cx="8077200" cy="50958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296400" y="1801893"/>
            <a:ext cx="8077200" cy="50958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9598913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12339"/>
            <a:ext cx="16459200" cy="1716088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2304802"/>
            <a:ext cx="8080376" cy="960533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674" indent="0">
              <a:buNone/>
              <a:defRPr sz="4000" b="1"/>
            </a:lvl2pPr>
            <a:lvl3pPr marL="1829349" indent="0">
              <a:buNone/>
              <a:defRPr sz="3600" b="1"/>
            </a:lvl3pPr>
            <a:lvl4pPr marL="2744023" indent="0">
              <a:buNone/>
              <a:defRPr sz="3200" b="1"/>
            </a:lvl4pPr>
            <a:lvl5pPr marL="3658697" indent="0">
              <a:buNone/>
              <a:defRPr sz="3200" b="1"/>
            </a:lvl5pPr>
            <a:lvl6pPr marL="4573372" indent="0">
              <a:buNone/>
              <a:defRPr sz="3200" b="1"/>
            </a:lvl6pPr>
            <a:lvl7pPr marL="5488046" indent="0">
              <a:buNone/>
              <a:defRPr sz="3200" b="1"/>
            </a:lvl7pPr>
            <a:lvl8pPr marL="6402720" indent="0">
              <a:buNone/>
              <a:defRPr sz="3200" b="1"/>
            </a:lvl8pPr>
            <a:lvl9pPr marL="7317395" indent="0">
              <a:buNone/>
              <a:defRPr sz="32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8080376" cy="593242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90053" y="2304802"/>
            <a:ext cx="8083550" cy="960533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674" indent="0">
              <a:buNone/>
              <a:defRPr sz="4000" b="1"/>
            </a:lvl2pPr>
            <a:lvl3pPr marL="1829349" indent="0">
              <a:buNone/>
              <a:defRPr sz="3600" b="1"/>
            </a:lvl3pPr>
            <a:lvl4pPr marL="2744023" indent="0">
              <a:buNone/>
              <a:defRPr sz="3200" b="1"/>
            </a:lvl4pPr>
            <a:lvl5pPr marL="3658697" indent="0">
              <a:buNone/>
              <a:defRPr sz="3200" b="1"/>
            </a:lvl5pPr>
            <a:lvl6pPr marL="4573372" indent="0">
              <a:buNone/>
              <a:defRPr sz="3200" b="1"/>
            </a:lvl6pPr>
            <a:lvl7pPr marL="5488046" indent="0">
              <a:buNone/>
              <a:defRPr sz="3200" b="1"/>
            </a:lvl7pPr>
            <a:lvl8pPr marL="6402720" indent="0">
              <a:buNone/>
              <a:defRPr sz="3200" b="1"/>
            </a:lvl8pPr>
            <a:lvl9pPr marL="7317395" indent="0">
              <a:buNone/>
              <a:defRPr sz="32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90053" y="3265333"/>
            <a:ext cx="8083550" cy="593242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746543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37498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4069899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3" y="409953"/>
            <a:ext cx="6016626" cy="174469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50100" y="409956"/>
            <a:ext cx="10223500" cy="8787799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3" y="2154646"/>
            <a:ext cx="6016626" cy="7043109"/>
          </a:xfrm>
        </p:spPr>
        <p:txBody>
          <a:bodyPr/>
          <a:lstStyle>
            <a:lvl1pPr marL="0" indent="0">
              <a:buNone/>
              <a:defRPr sz="2800"/>
            </a:lvl1pPr>
            <a:lvl2pPr marL="914674" indent="0">
              <a:buNone/>
              <a:defRPr sz="2400"/>
            </a:lvl2pPr>
            <a:lvl3pPr marL="1829349" indent="0">
              <a:buNone/>
              <a:defRPr sz="2000"/>
            </a:lvl3pPr>
            <a:lvl4pPr marL="2744023" indent="0">
              <a:buNone/>
              <a:defRPr sz="1800"/>
            </a:lvl4pPr>
            <a:lvl5pPr marL="3658697" indent="0">
              <a:buNone/>
              <a:defRPr sz="1800"/>
            </a:lvl5pPr>
            <a:lvl6pPr marL="4573372" indent="0">
              <a:buNone/>
              <a:defRPr sz="1800"/>
            </a:lvl6pPr>
            <a:lvl7pPr marL="5488046" indent="0">
              <a:buNone/>
              <a:defRPr sz="1800"/>
            </a:lvl7pPr>
            <a:lvl8pPr marL="6402720" indent="0">
              <a:buNone/>
              <a:defRPr sz="1800"/>
            </a:lvl8pPr>
            <a:lvl9pPr marL="7317395" indent="0">
              <a:buNone/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383270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4576" y="7207568"/>
            <a:ext cx="10972800" cy="850895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84576" y="920013"/>
            <a:ext cx="10972800" cy="6177915"/>
          </a:xfrm>
        </p:spPr>
        <p:txBody>
          <a:bodyPr/>
          <a:lstStyle>
            <a:lvl1pPr marL="0" indent="0">
              <a:buNone/>
              <a:defRPr sz="6400"/>
            </a:lvl1pPr>
            <a:lvl2pPr marL="914674" indent="0">
              <a:buNone/>
              <a:defRPr sz="5600"/>
            </a:lvl2pPr>
            <a:lvl3pPr marL="1829349" indent="0">
              <a:buNone/>
              <a:defRPr sz="4800"/>
            </a:lvl3pPr>
            <a:lvl4pPr marL="2744023" indent="0">
              <a:buNone/>
              <a:defRPr sz="4000"/>
            </a:lvl4pPr>
            <a:lvl5pPr marL="3658697" indent="0">
              <a:buNone/>
              <a:defRPr sz="4000"/>
            </a:lvl5pPr>
            <a:lvl6pPr marL="4573372" indent="0">
              <a:buNone/>
              <a:defRPr sz="4000"/>
            </a:lvl6pPr>
            <a:lvl7pPr marL="5488046" indent="0">
              <a:buNone/>
              <a:defRPr sz="4000"/>
            </a:lvl7pPr>
            <a:lvl8pPr marL="6402720" indent="0">
              <a:buNone/>
              <a:defRPr sz="4000"/>
            </a:lvl8pPr>
            <a:lvl9pPr marL="7317395" indent="0">
              <a:buNone/>
              <a:defRPr sz="4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584576" y="8058462"/>
            <a:ext cx="10972800" cy="1208412"/>
          </a:xfrm>
        </p:spPr>
        <p:txBody>
          <a:bodyPr/>
          <a:lstStyle>
            <a:lvl1pPr marL="0" indent="0">
              <a:buNone/>
              <a:defRPr sz="2800"/>
            </a:lvl1pPr>
            <a:lvl2pPr marL="914674" indent="0">
              <a:buNone/>
              <a:defRPr sz="2400"/>
            </a:lvl2pPr>
            <a:lvl3pPr marL="1829349" indent="0">
              <a:buNone/>
              <a:defRPr sz="2000"/>
            </a:lvl3pPr>
            <a:lvl4pPr marL="2744023" indent="0">
              <a:buNone/>
              <a:defRPr sz="1800"/>
            </a:lvl4pPr>
            <a:lvl5pPr marL="3658697" indent="0">
              <a:buNone/>
              <a:defRPr sz="1800"/>
            </a:lvl5pPr>
            <a:lvl6pPr marL="4573372" indent="0">
              <a:buNone/>
              <a:defRPr sz="1800"/>
            </a:lvl6pPr>
            <a:lvl7pPr marL="5488046" indent="0">
              <a:buNone/>
              <a:defRPr sz="1800"/>
            </a:lvl7pPr>
            <a:lvl8pPr marL="6402720" indent="0">
              <a:buNone/>
              <a:defRPr sz="1800"/>
            </a:lvl8pPr>
            <a:lvl9pPr marL="7317395" indent="0">
              <a:buNone/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8618339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14400" y="412339"/>
            <a:ext cx="16459200" cy="1716088"/>
          </a:xfrm>
          <a:prstGeom prst="rect">
            <a:avLst/>
          </a:prstGeom>
        </p:spPr>
        <p:txBody>
          <a:bodyPr vert="horz" lIns="182935" tIns="91467" rIns="182935" bIns="91467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2402525"/>
            <a:ext cx="16459200" cy="6795230"/>
          </a:xfrm>
          <a:prstGeom prst="rect">
            <a:avLst/>
          </a:prstGeom>
        </p:spPr>
        <p:txBody>
          <a:bodyPr vert="horz" lIns="182935" tIns="91467" rIns="182935" bIns="91467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 vert="horz" lIns="182935" tIns="91467" rIns="182935" bIns="91467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78B1A-B55F-B448-8D41-B2C8119CD55F}" type="datetimeFigureOut">
              <a:rPr kumimoji="1" lang="zh-CN" altLang="en-US" smtClean="0"/>
              <a:t>2016/7/30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 vert="horz" lIns="182935" tIns="91467" rIns="182935" bIns="91467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 vert="horz" lIns="182935" tIns="91467" rIns="182935" bIns="91467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5632D-8C7B-294A-814F-B6ED889989B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4985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674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6006" indent="-686006" algn="l" defTabSz="914674" rtl="0" eaLnBrk="1" latinLnBrk="0" hangingPunct="1">
        <a:spcBef>
          <a:spcPct val="20000"/>
        </a:spcBef>
        <a:buFont typeface="Arial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6346" indent="-571671" algn="l" defTabSz="914674" rtl="0" eaLnBrk="1" latinLnBrk="0" hangingPunct="1">
        <a:spcBef>
          <a:spcPct val="20000"/>
        </a:spcBef>
        <a:buFont typeface="Arial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686" indent="-457337" algn="l" defTabSz="91467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1360" indent="-457337" algn="l" defTabSz="914674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6034" indent="-457337" algn="l" defTabSz="914674" rtl="0" eaLnBrk="1" latinLnBrk="0" hangingPunct="1">
        <a:spcBef>
          <a:spcPct val="20000"/>
        </a:spcBef>
        <a:buFont typeface="Arial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30709" indent="-457337" algn="l" defTabSz="914674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5383" indent="-457337" algn="l" defTabSz="914674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60057" indent="-457337" algn="l" defTabSz="914674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4732" indent="-457337" algn="l" defTabSz="914674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674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9349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4023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8697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3372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8046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2720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7395" algn="l" defTabSz="91467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8195"/>
            <a:ext cx="15773400" cy="199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40973"/>
            <a:ext cx="15773400" cy="6533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43354"/>
            <a:ext cx="4114800" cy="548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600"/>
              <a:t>2016/7/30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43354"/>
            <a:ext cx="6172200" cy="548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43354"/>
            <a:ext cx="4114800" cy="548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10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b="15683"/>
          <a:stretch/>
        </p:blipFill>
        <p:spPr>
          <a:xfrm>
            <a:off x="-12700" y="-1"/>
            <a:ext cx="18300700" cy="10296527"/>
          </a:xfrm>
          <a:prstGeom prst="rect">
            <a:avLst/>
          </a:prstGeom>
        </p:spPr>
      </p:pic>
      <p:sp>
        <p:nvSpPr>
          <p:cNvPr id="9" name="矩形 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0" y="3020762"/>
            <a:ext cx="5384728" cy="3635127"/>
          </a:xfrm>
          <a:prstGeom prst="rect">
            <a:avLst/>
          </a:prstGeom>
          <a:solidFill>
            <a:srgbClr val="BB1B22"/>
          </a:solidFill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en-US" altLang="zh-CN" sz="6400" dirty="0">
                <a:solidFill>
                  <a:srgbClr val="E4D0B6"/>
                </a:solidFill>
                <a:latin typeface="Gloucester MT Extra Condensed"/>
                <a:cs typeface="Gloucester MT Extra Condensed"/>
              </a:rPr>
              <a:t>The significance of</a:t>
            </a:r>
          </a:p>
          <a:p>
            <a:pPr algn="ctr"/>
            <a:r>
              <a:rPr lang="en-US" altLang="zh-CN" sz="12000" dirty="0">
                <a:solidFill>
                  <a:srgbClr val="E4D0B6"/>
                </a:solidFill>
                <a:latin typeface="Gloucester MT Extra Condensed"/>
                <a:cs typeface="Gloucester MT Extra Condensed"/>
              </a:rPr>
              <a:t> </a:t>
            </a:r>
            <a:r>
              <a:rPr lang="en-US" altLang="zh-CN" sz="16000" dirty="0">
                <a:solidFill>
                  <a:srgbClr val="E4D0B6"/>
                </a:solidFill>
                <a:latin typeface="Gloucester MT Extra Condensed"/>
                <a:cs typeface="Gloucester MT Extra Condensed"/>
              </a:rPr>
              <a:t>TRAVEL</a:t>
            </a:r>
            <a:endParaRPr lang="zh-CN" altLang="en-US" sz="16000" dirty="0">
              <a:solidFill>
                <a:srgbClr val="E4D0B6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14" name="直角三角形 1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 flipH="1">
            <a:off x="7366000" y="-1"/>
            <a:ext cx="10922000" cy="10296527"/>
          </a:xfrm>
          <a:custGeom>
            <a:avLst/>
            <a:gdLst/>
            <a:ahLst/>
            <a:cxnLst/>
            <a:rect l="l" t="t" r="r" b="b"/>
            <a:pathLst>
              <a:path w="5461000" h="5143501">
                <a:moveTo>
                  <a:pt x="3365500" y="0"/>
                </a:moveTo>
                <a:lnTo>
                  <a:pt x="0" y="0"/>
                </a:lnTo>
                <a:lnTo>
                  <a:pt x="0" y="5143501"/>
                </a:lnTo>
                <a:lnTo>
                  <a:pt x="3365500" y="5143501"/>
                </a:lnTo>
                <a:lnTo>
                  <a:pt x="5461000" y="5143501"/>
                </a:ln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0821512" y="3035808"/>
            <a:ext cx="2831544" cy="1170635"/>
          </a:xfrm>
          <a:prstGeom prst="rect">
            <a:avLst/>
          </a:prstGeom>
          <a:noFill/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zh-CN" altLang="en-US" sz="6400" dirty="0">
                <a:solidFill>
                  <a:srgbClr val="800000"/>
                </a:solidFill>
                <a:latin typeface="微软雅黑"/>
                <a:ea typeface="微软雅黑"/>
                <a:cs typeface="微软雅黑"/>
              </a:rPr>
              <a:t>旅行的</a:t>
            </a:r>
          </a:p>
        </p:txBody>
      </p:sp>
      <p:sp>
        <p:nvSpPr>
          <p:cNvPr id="15" name="文本框 1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 txBox="1"/>
          <p:nvPr/>
        </p:nvSpPr>
        <p:spPr>
          <a:xfrm>
            <a:off x="14161056" y="4951890"/>
            <a:ext cx="2831544" cy="1663533"/>
          </a:xfrm>
          <a:prstGeom prst="rect">
            <a:avLst/>
          </a:prstGeom>
          <a:solidFill>
            <a:srgbClr val="BB1B22"/>
          </a:solidFill>
        </p:spPr>
        <p:txBody>
          <a:bodyPr wrap="none" lIns="182935" tIns="91467" rIns="182935" bIns="91467" rtlCol="0">
            <a:spAutoFit/>
          </a:bodyPr>
          <a:lstStyle/>
          <a:p>
            <a:r>
              <a:rPr kumimoji="1" lang="zh-CN" altLang="en-US" sz="96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意义</a:t>
            </a:r>
          </a:p>
        </p:txBody>
      </p:sp>
      <p:cxnSp>
        <p:nvCxnSpPr>
          <p:cNvPr id="18" name="直线连接符 1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12955112" y="4470728"/>
            <a:ext cx="4622800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13844112" y="3035809"/>
            <a:ext cx="0" cy="3605037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17323912" y="4206443"/>
            <a:ext cx="0" cy="770869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本框 2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 txBox="1"/>
          <p:nvPr/>
        </p:nvSpPr>
        <p:spPr>
          <a:xfrm>
            <a:off x="14657376" y="8984594"/>
            <a:ext cx="2920536" cy="616124"/>
          </a:xfrm>
          <a:prstGeom prst="rect">
            <a:avLst/>
          </a:prstGeom>
          <a:solidFill>
            <a:schemeClr val="tx1"/>
          </a:solidFill>
        </p:spPr>
        <p:txBody>
          <a:bodyPr wrap="none" lIns="182935" tIns="91467" rIns="182935" bIns="91467" rtlCol="0">
            <a:spAutoFit/>
          </a:bodyPr>
          <a:lstStyle/>
          <a:p>
            <a:r>
              <a:rPr kumimoji="1" lang="en-US" altLang="zh-CN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2016</a:t>
            </a:r>
            <a:r>
              <a:rPr kumimoji="1" lang="zh-CN" altLang="en-US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kumimoji="1" lang="en-US" altLang="zh-CN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7</a:t>
            </a:r>
            <a:r>
              <a:rPr kumimoji="1" lang="zh-CN" altLang="en-US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月</a:t>
            </a:r>
            <a:r>
              <a:rPr kumimoji="1" lang="en-US" altLang="zh-CN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11</a:t>
            </a:r>
            <a:r>
              <a:rPr kumimoji="1" lang="zh-CN" altLang="en-US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日</a:t>
            </a:r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42585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363776" y="4424150"/>
            <a:ext cx="895350" cy="98518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8150" y="4429560"/>
            <a:ext cx="14039850" cy="9858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0" rIns="270000" bIns="0" anchor="ctr"/>
          <a:lstStyle/>
          <a:p>
            <a:pPr algn="ctr" defTabSz="1371600">
              <a:defRPr/>
            </a:pPr>
            <a:r>
              <a:rPr lang="en-US" altLang="zh-CN" sz="4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42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3277901"/>
            <a:ext cx="13968414" cy="11629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371600">
              <a:defRPr/>
            </a:pPr>
            <a:r>
              <a:rPr lang="zh-CN" altLang="en-US" sz="4800" spc="3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200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3968413" y="3271841"/>
            <a:ext cx="1280552" cy="116897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2746" y="5886296"/>
            <a:ext cx="10359614" cy="253915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371600">
              <a:lnSpc>
                <a:spcPts val="3600"/>
              </a:lnSpc>
            </a:pP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8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371600">
              <a:lnSpc>
                <a:spcPts val="3600"/>
              </a:lnSpc>
            </a:pP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8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371600">
              <a:lnSpc>
                <a:spcPts val="3600"/>
              </a:lnSpc>
            </a:pP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8289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11589" b="4094"/>
          <a:stretch/>
        </p:blipFill>
        <p:spPr>
          <a:xfrm>
            <a:off x="0" y="-1"/>
            <a:ext cx="18300700" cy="10296527"/>
          </a:xfrm>
          <a:prstGeom prst="rect">
            <a:avLst/>
          </a:prstGeom>
        </p:spPr>
      </p:pic>
      <p:sp>
        <p:nvSpPr>
          <p:cNvPr id="6" name="矩形 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7523045" y="3458041"/>
            <a:ext cx="3241914" cy="1725144"/>
          </a:xfrm>
          <a:prstGeom prst="rect">
            <a:avLst/>
          </a:prstGeom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旅行</a:t>
            </a:r>
            <a:endParaRPr lang="en-US" altLang="zh-CN" sz="4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人生最奢华的享受</a:t>
            </a:r>
          </a:p>
        </p:txBody>
      </p:sp>
      <p:sp>
        <p:nvSpPr>
          <p:cNvPr id="9" name="菱形 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6156960" y="1329642"/>
            <a:ext cx="5974080" cy="5979612"/>
          </a:xfrm>
          <a:prstGeom prst="diamond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矩形 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5097850" y="2327006"/>
            <a:ext cx="8092300" cy="924185"/>
          </a:xfrm>
          <a:prstGeom prst="rect">
            <a:avLst/>
          </a:prstGeom>
          <a:solidFill>
            <a:schemeClr val="bg1"/>
          </a:solidFill>
        </p:spPr>
        <p:txBody>
          <a:bodyPr wrap="none" lIns="182935" tIns="91467" rIns="182935" bIns="91467">
            <a:spAutoFit/>
          </a:bodyPr>
          <a:lstStyle/>
          <a:p>
            <a:r>
              <a:rPr lang="en-US" altLang="zh-CN" sz="4800" dirty="0">
                <a:solidFill>
                  <a:srgbClr val="345674"/>
                </a:solidFill>
                <a:latin typeface="Gloucester MT Extra Condensed"/>
                <a:cs typeface="Gloucester MT Extra Condensed"/>
              </a:rPr>
              <a:t>Travel is the most luxurious enjoyment of life.</a:t>
            </a:r>
            <a:endParaRPr lang="zh-CN" altLang="en-US" sz="4800" dirty="0">
              <a:solidFill>
                <a:srgbClr val="345674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725792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7843" b="7841"/>
          <a:stretch/>
        </p:blipFill>
        <p:spPr>
          <a:xfrm>
            <a:off x="-12700" y="-1"/>
            <a:ext cx="18300700" cy="10296527"/>
          </a:xfrm>
          <a:prstGeom prst="rect">
            <a:avLst/>
          </a:prstGeom>
        </p:spPr>
      </p:pic>
      <p:sp>
        <p:nvSpPr>
          <p:cNvPr id="7" name="直角三角形 1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-12700" y="1"/>
            <a:ext cx="10922000" cy="10296527"/>
          </a:xfrm>
          <a:custGeom>
            <a:avLst/>
            <a:gdLst/>
            <a:ahLst/>
            <a:cxnLst/>
            <a:rect l="l" t="t" r="r" b="b"/>
            <a:pathLst>
              <a:path w="5461000" h="5143501">
                <a:moveTo>
                  <a:pt x="3365500" y="0"/>
                </a:moveTo>
                <a:lnTo>
                  <a:pt x="0" y="0"/>
                </a:lnTo>
                <a:lnTo>
                  <a:pt x="0" y="5143501"/>
                </a:lnTo>
                <a:lnTo>
                  <a:pt x="3365500" y="5143501"/>
                </a:lnTo>
                <a:lnTo>
                  <a:pt x="5461000" y="5143501"/>
                </a:ln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223520" y="5733403"/>
            <a:ext cx="8615680" cy="2125624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pPr indent="554566"/>
            <a:r>
              <a:rPr lang="zh-CN" altLang="en-US" sz="2100" dirty="0">
                <a:latin typeface="微软雅黑"/>
                <a:ea typeface="微软雅黑"/>
                <a:cs typeface="微软雅黑"/>
              </a:rPr>
              <a:t>我们总是在社会中不断地寻找自己的角色，却忘了自己是生活在自然之中，而正当我们在寻找自我的过程当中，我们却渐渐地迷失在了自己的心路上。慢慢的，我们只关注车子，房子，票子。</a:t>
            </a:r>
            <a:endParaRPr lang="en-US" altLang="zh-CN" sz="2100" dirty="0">
              <a:latin typeface="微软雅黑"/>
              <a:ea typeface="微软雅黑"/>
              <a:cs typeface="微软雅黑"/>
            </a:endParaRPr>
          </a:p>
          <a:p>
            <a:pPr indent="554566"/>
            <a:r>
              <a:rPr lang="zh-CN" altLang="en-US" sz="2100" dirty="0">
                <a:latin typeface="微软雅黑"/>
                <a:ea typeface="微软雅黑"/>
                <a:cs typeface="微软雅黑"/>
              </a:rPr>
              <a:t>所以，总是有人在说年轻的时候，我们的梦想是环游世界，却因为没钱而放弃；中年的时候，我们有了钱，却没了时间；当我们有钱又有闲的时候，就已经老了。</a:t>
            </a:r>
          </a:p>
        </p:txBody>
      </p:sp>
      <p:sp>
        <p:nvSpPr>
          <p:cNvPr id="9" name="矩形 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467360" y="3843005"/>
            <a:ext cx="7172960" cy="739348"/>
          </a:xfrm>
          <a:prstGeom prst="rect">
            <a:avLst/>
          </a:prstGeom>
          <a:solidFill>
            <a:srgbClr val="BB1B22"/>
          </a:solidFill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早。我想说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，旅行，</a:t>
            </a: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也趁早吧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12" name="直线连接符 11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-12700" y="5324958"/>
            <a:ext cx="8303260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组 1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GrpSpPr/>
          <p:nvPr/>
        </p:nvGrpSpPr>
        <p:grpSpPr>
          <a:xfrm>
            <a:off x="-12700" y="7929329"/>
            <a:ext cx="9339580" cy="770869"/>
            <a:chOff x="-6350" y="4042277"/>
            <a:chExt cx="4669790" cy="385078"/>
          </a:xfrm>
        </p:grpSpPr>
        <p:cxnSp>
          <p:nvCxnSpPr>
            <p:cNvPr id="10" name="直线连接符 9"/>
            <p:cNvCxnSpPr/>
            <p:nvPr/>
          </p:nvCxnSpPr>
          <p:spPr>
            <a:xfrm>
              <a:off x="-6350" y="4234816"/>
              <a:ext cx="4669790" cy="0"/>
            </a:xfrm>
            <a:prstGeom prst="line">
              <a:avLst/>
            </a:prstGeom>
            <a:ln w="31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>
              <a:off x="4404916" y="4042277"/>
              <a:ext cx="0" cy="385078"/>
            </a:xfrm>
            <a:prstGeom prst="line">
              <a:avLst/>
            </a:prstGeom>
            <a:ln w="31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467360" y="2609666"/>
            <a:ext cx="2421176" cy="800961"/>
          </a:xfrm>
          <a:prstGeom prst="rect">
            <a:avLst/>
          </a:prstGeom>
          <a:solidFill>
            <a:srgbClr val="BB1B22"/>
          </a:solidFill>
        </p:spPr>
        <p:txBody>
          <a:bodyPr wrap="none" lIns="182935" tIns="91467" rIns="182935" bIns="91467">
            <a:spAutoFit/>
          </a:bodyPr>
          <a:lstStyle/>
          <a:p>
            <a:pPr lvl="0"/>
            <a:r>
              <a:rPr lang="zh-CN" altLang="en-US" sz="4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张爱玲说</a:t>
            </a:r>
            <a:endParaRPr lang="en-US" altLang="zh-CN" sz="40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15926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7843" b="7841"/>
          <a:stretch/>
        </p:blipFill>
        <p:spPr>
          <a:xfrm>
            <a:off x="-12700" y="-1"/>
            <a:ext cx="18300700" cy="10296527"/>
          </a:xfrm>
          <a:prstGeom prst="rect">
            <a:avLst/>
          </a:prstGeom>
        </p:spPr>
      </p:pic>
      <p:sp>
        <p:nvSpPr>
          <p:cNvPr id="8" name="等腰三角形 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6378448" y="20163"/>
            <a:ext cx="11909552" cy="10276362"/>
          </a:xfrm>
          <a:prstGeom prst="triangle">
            <a:avLst/>
          </a:prstGeom>
          <a:solidFill>
            <a:srgbClr val="BB1B22">
              <a:alpha val="6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等腰三角形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 flipV="1">
            <a:off x="0" y="-2"/>
            <a:ext cx="11909552" cy="10276362"/>
          </a:xfrm>
          <a:custGeom>
            <a:avLst/>
            <a:gdLst/>
            <a:ahLst/>
            <a:cxnLst/>
            <a:rect l="l" t="t" r="r" b="b"/>
            <a:pathLst>
              <a:path w="5954776" h="5133428">
                <a:moveTo>
                  <a:pt x="1217520" y="3034255"/>
                </a:moveTo>
                <a:lnTo>
                  <a:pt x="4737256" y="3034255"/>
                </a:lnTo>
                <a:lnTo>
                  <a:pt x="2977388" y="0"/>
                </a:lnTo>
                <a:close/>
                <a:moveTo>
                  <a:pt x="0" y="5133428"/>
                </a:moveTo>
                <a:lnTo>
                  <a:pt x="5954776" y="5133428"/>
                </a:lnTo>
                <a:lnTo>
                  <a:pt x="5076426" y="3619031"/>
                </a:lnTo>
                <a:lnTo>
                  <a:pt x="878350" y="3619031"/>
                </a:ln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4872428" y="4558162"/>
            <a:ext cx="2164696" cy="616124"/>
          </a:xfrm>
          <a:prstGeom prst="rect">
            <a:avLst/>
          </a:prstGeom>
          <a:solidFill>
            <a:srgbClr val="FFFFFF"/>
          </a:solidFill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zh-CN" altLang="en-US" sz="2800" dirty="0">
                <a:latin typeface="微软雅黑"/>
                <a:ea typeface="微软雅黑"/>
                <a:cs typeface="微软雅黑"/>
              </a:rPr>
              <a:t>旅行的意义</a:t>
            </a:r>
          </a:p>
        </p:txBody>
      </p:sp>
      <p:sp>
        <p:nvSpPr>
          <p:cNvPr id="13" name="等腰三角形 6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 flipV="1">
            <a:off x="1756700" y="3018044"/>
            <a:ext cx="8396152" cy="1170635"/>
          </a:xfrm>
          <a:custGeom>
            <a:avLst/>
            <a:gdLst/>
            <a:ahLst/>
            <a:cxnLst/>
            <a:rect l="l" t="t" r="r" b="b"/>
            <a:pathLst>
              <a:path w="4198076" h="584776">
                <a:moveTo>
                  <a:pt x="0" y="584776"/>
                </a:moveTo>
                <a:lnTo>
                  <a:pt x="4198076" y="584776"/>
                </a:lnTo>
                <a:lnTo>
                  <a:pt x="3858906" y="0"/>
                </a:lnTo>
                <a:lnTo>
                  <a:pt x="339170" y="0"/>
                </a:lnTo>
                <a:close/>
              </a:path>
            </a:pathLst>
          </a:custGeom>
          <a:solidFill>
            <a:srgbClr val="BB1B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2871233" y="3126060"/>
            <a:ext cx="6167094" cy="1047409"/>
          </a:xfrm>
          <a:prstGeom prst="rect">
            <a:avLst/>
          </a:prstGeom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en-US" altLang="zh-CN" sz="5600" dirty="0">
                <a:solidFill>
                  <a:srgbClr val="EBD7CD"/>
                </a:solidFill>
                <a:latin typeface="Gloucester MT Extra Condensed"/>
                <a:ea typeface="微软雅黑"/>
                <a:cs typeface="Gloucester MT Extra Condensed"/>
              </a:rPr>
              <a:t>What is the meaning of travel</a:t>
            </a:r>
            <a:endParaRPr lang="zh-CN" altLang="en-US" sz="5600" dirty="0">
              <a:solidFill>
                <a:srgbClr val="EBD7CD"/>
              </a:solidFill>
              <a:latin typeface="Gloucester MT Extra Condensed"/>
              <a:ea typeface="微软雅黑"/>
              <a:cs typeface="Gloucester MT Extra Condensed"/>
            </a:endParaRPr>
          </a:p>
        </p:txBody>
      </p:sp>
      <p:sp>
        <p:nvSpPr>
          <p:cNvPr id="17" name="Freeform 432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>
            <a:spLocks/>
          </p:cNvSpPr>
          <p:nvPr/>
        </p:nvSpPr>
        <p:spPr bwMode="auto">
          <a:xfrm>
            <a:off x="5344928" y="5928286"/>
            <a:ext cx="1219696" cy="1220825"/>
          </a:xfrm>
          <a:custGeom>
            <a:avLst/>
            <a:gdLst>
              <a:gd name="T0" fmla="*/ 74 w 106"/>
              <a:gd name="T1" fmla="*/ 47 h 106"/>
              <a:gd name="T2" fmla="*/ 25 w 106"/>
              <a:gd name="T3" fmla="*/ 9 h 106"/>
              <a:gd name="T4" fmla="*/ 48 w 106"/>
              <a:gd name="T5" fmla="*/ 46 h 106"/>
              <a:gd name="T6" fmla="*/ 20 w 106"/>
              <a:gd name="T7" fmla="*/ 45 h 106"/>
              <a:gd name="T8" fmla="*/ 2 w 106"/>
              <a:gd name="T9" fmla="*/ 27 h 106"/>
              <a:gd name="T10" fmla="*/ 6 w 106"/>
              <a:gd name="T11" fmla="*/ 46 h 106"/>
              <a:gd name="T12" fmla="*/ 6 w 106"/>
              <a:gd name="T13" fmla="*/ 60 h 106"/>
              <a:gd name="T14" fmla="*/ 2 w 106"/>
              <a:gd name="T15" fmla="*/ 79 h 106"/>
              <a:gd name="T16" fmla="*/ 20 w 106"/>
              <a:gd name="T17" fmla="*/ 61 h 106"/>
              <a:gd name="T18" fmla="*/ 48 w 106"/>
              <a:gd name="T19" fmla="*/ 60 h 106"/>
              <a:gd name="T20" fmla="*/ 25 w 106"/>
              <a:gd name="T21" fmla="*/ 97 h 106"/>
              <a:gd name="T22" fmla="*/ 74 w 106"/>
              <a:gd name="T23" fmla="*/ 59 h 106"/>
              <a:gd name="T24" fmla="*/ 106 w 106"/>
              <a:gd name="T25" fmla="*/ 53 h 106"/>
              <a:gd name="T26" fmla="*/ 74 w 106"/>
              <a:gd name="T27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6" h="106">
                <a:moveTo>
                  <a:pt x="74" y="47"/>
                </a:moveTo>
                <a:cubicBezTo>
                  <a:pt x="60" y="20"/>
                  <a:pt x="18" y="0"/>
                  <a:pt x="25" y="9"/>
                </a:cubicBezTo>
                <a:cubicBezTo>
                  <a:pt x="31" y="17"/>
                  <a:pt x="51" y="46"/>
                  <a:pt x="48" y="46"/>
                </a:cubicBezTo>
                <a:cubicBezTo>
                  <a:pt x="46" y="46"/>
                  <a:pt x="25" y="47"/>
                  <a:pt x="20" y="45"/>
                </a:cubicBezTo>
                <a:cubicBezTo>
                  <a:pt x="16" y="43"/>
                  <a:pt x="5" y="27"/>
                  <a:pt x="2" y="27"/>
                </a:cubicBezTo>
                <a:cubicBezTo>
                  <a:pt x="0" y="28"/>
                  <a:pt x="6" y="46"/>
                  <a:pt x="6" y="46"/>
                </a:cubicBezTo>
                <a:cubicBezTo>
                  <a:pt x="6" y="60"/>
                  <a:pt x="6" y="60"/>
                  <a:pt x="6" y="60"/>
                </a:cubicBezTo>
                <a:cubicBezTo>
                  <a:pt x="6" y="60"/>
                  <a:pt x="0" y="78"/>
                  <a:pt x="2" y="79"/>
                </a:cubicBezTo>
                <a:cubicBezTo>
                  <a:pt x="5" y="79"/>
                  <a:pt x="16" y="63"/>
                  <a:pt x="20" y="61"/>
                </a:cubicBezTo>
                <a:cubicBezTo>
                  <a:pt x="25" y="59"/>
                  <a:pt x="46" y="60"/>
                  <a:pt x="48" y="60"/>
                </a:cubicBezTo>
                <a:cubicBezTo>
                  <a:pt x="51" y="60"/>
                  <a:pt x="31" y="89"/>
                  <a:pt x="25" y="97"/>
                </a:cubicBezTo>
                <a:cubicBezTo>
                  <a:pt x="18" y="106"/>
                  <a:pt x="60" y="86"/>
                  <a:pt x="74" y="59"/>
                </a:cubicBezTo>
                <a:cubicBezTo>
                  <a:pt x="75" y="59"/>
                  <a:pt x="105" y="61"/>
                  <a:pt x="106" y="53"/>
                </a:cubicBezTo>
                <a:cubicBezTo>
                  <a:pt x="105" y="45"/>
                  <a:pt x="75" y="47"/>
                  <a:pt x="74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82935" tIns="91467" rIns="182935" bIns="9146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 txBox="1"/>
          <p:nvPr/>
        </p:nvSpPr>
        <p:spPr>
          <a:xfrm>
            <a:off x="11232451" y="3145548"/>
            <a:ext cx="1354202" cy="3142227"/>
          </a:xfrm>
          <a:prstGeom prst="rect">
            <a:avLst/>
          </a:prstGeom>
          <a:noFill/>
        </p:spPr>
        <p:txBody>
          <a:bodyPr wrap="none" lIns="182935" tIns="91467" rIns="182935" bIns="91467" rtlCol="0">
            <a:spAutoFit/>
          </a:bodyPr>
          <a:lstStyle/>
          <a:p>
            <a:r>
              <a:rPr kumimoji="1" lang="en-US" altLang="zh-CN" sz="19200" dirty="0">
                <a:solidFill>
                  <a:srgbClr val="FFFFFF"/>
                </a:solidFill>
                <a:latin typeface="Avenir Next Condensed Demi Bold"/>
                <a:cs typeface="Avenir Next Condensed Demi Bold"/>
              </a:rPr>
              <a:t>?</a:t>
            </a:r>
            <a:endParaRPr kumimoji="1" lang="zh-CN" altLang="en-US" sz="19200" dirty="0">
              <a:solidFill>
                <a:srgbClr val="FFFFFF"/>
              </a:solidFill>
              <a:latin typeface="Avenir Next Condensed Demi Bold"/>
              <a:cs typeface="Avenir Next Condensed Demi Bold"/>
            </a:endParaRPr>
          </a:p>
        </p:txBody>
      </p:sp>
      <p:sp>
        <p:nvSpPr>
          <p:cNvPr id="19" name="矩形 1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8181848" y="6945723"/>
            <a:ext cx="8302752" cy="1725144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很多人把旅行当做一种信仰，认为旅行是一件神圣的事情，例如，他们把去西藏当成一个目标。当然，我自然也认为西藏是一个美好的地方，雪山，蓝天，西藏是圣洁的象征。但是，旅行的意义到底是什么，难道仅仅是为了欣赏沿途的风景吗？其实旅行也是一个寻找的过程。我想说，我爱旅行，我喜欢那种自由自在，灵魂如风的感觉。</a:t>
            </a:r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330412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7935" b="7935"/>
          <a:stretch/>
        </p:blipFill>
        <p:spPr>
          <a:xfrm>
            <a:off x="-33020" y="0"/>
            <a:ext cx="18341340" cy="10296525"/>
          </a:xfrm>
          <a:prstGeom prst="rect">
            <a:avLst/>
          </a:prstGeom>
        </p:spPr>
      </p:pic>
      <p:sp>
        <p:nvSpPr>
          <p:cNvPr id="14" name="等腰三角形 1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 rot="5400000">
            <a:off x="-595313" y="569910"/>
            <a:ext cx="10296525" cy="9156700"/>
          </a:xfrm>
          <a:prstGeom prst="triangle">
            <a:avLst/>
          </a:prstGeom>
          <a:solidFill>
            <a:schemeClr val="tx1">
              <a:alpha val="3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等腰三角形 1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 rot="16200000" flipH="1">
            <a:off x="9285958" y="1294483"/>
            <a:ext cx="8847384" cy="9156700"/>
          </a:xfrm>
          <a:custGeom>
            <a:avLst/>
            <a:gdLst/>
            <a:ahLst/>
            <a:cxnLst/>
            <a:rect l="l" t="t" r="r" b="b"/>
            <a:pathLst>
              <a:path w="4419600" h="4578350">
                <a:moveTo>
                  <a:pt x="0" y="4578350"/>
                </a:moveTo>
                <a:lnTo>
                  <a:pt x="4419600" y="4578350"/>
                </a:lnTo>
                <a:lnTo>
                  <a:pt x="4419600" y="3289629"/>
                </a:lnTo>
                <a:lnTo>
                  <a:pt x="25717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-25400" y="4352230"/>
            <a:ext cx="7264400" cy="1802159"/>
          </a:xfrm>
          <a:prstGeom prst="rect">
            <a:avLst/>
          </a:prstGeom>
          <a:noFill/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21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网上最近流传着这样的话：不旅行的借口可以找一百个比如护照不好用啊、签证太难啊、英语不好啊、语言不通啊、学业为重啊、水土不服啊、没有旅伴啊、工作太忙啊、家人不放心啊、恋人反对啊、安全没保障啊、最近手紧啊、体力不支啊</a:t>
            </a:r>
            <a:r>
              <a:rPr lang="en-US" altLang="zh-CN" sz="21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……</a:t>
            </a:r>
          </a:p>
        </p:txBody>
      </p:sp>
      <p:sp>
        <p:nvSpPr>
          <p:cNvPr id="15" name="文本框 1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 txBox="1"/>
          <p:nvPr/>
        </p:nvSpPr>
        <p:spPr>
          <a:xfrm>
            <a:off x="14131992" y="7499263"/>
            <a:ext cx="3634759" cy="1846714"/>
          </a:xfrm>
          <a:prstGeom prst="rect">
            <a:avLst/>
          </a:prstGeom>
          <a:noFill/>
        </p:spPr>
        <p:txBody>
          <a:bodyPr wrap="none" lIns="182935" tIns="91467" rIns="182935" bIns="91467" rtlCol="0">
            <a:spAutoFit/>
          </a:bodyPr>
          <a:lstStyle/>
          <a:p>
            <a:pPr algn="ctr"/>
            <a:r>
              <a:rPr kumimoji="1" lang="en-US" altLang="zh-CN" sz="10800" dirty="0">
                <a:solidFill>
                  <a:srgbClr val="345674"/>
                </a:solidFill>
                <a:latin typeface="Kozuka Mincho Pro L" pitchFamily="18" charset="-128"/>
                <a:ea typeface="Kozuka Mincho Pro L" pitchFamily="18" charset="-128"/>
                <a:cs typeface="Avenir Heavy"/>
              </a:rPr>
              <a:t>GO</a:t>
            </a:r>
            <a:r>
              <a:rPr kumimoji="1" lang="zh-CN" altLang="en-US" sz="10800" dirty="0">
                <a:solidFill>
                  <a:srgbClr val="345674"/>
                </a:solidFill>
                <a:latin typeface="Kozuka Mincho Pro L" pitchFamily="18" charset="-128"/>
                <a:ea typeface="Kozuka Mincho Pro L" pitchFamily="18" charset="-128"/>
                <a:cs typeface="Avenir Heavy"/>
              </a:rPr>
              <a:t>！</a:t>
            </a:r>
          </a:p>
        </p:txBody>
      </p:sp>
      <p:sp>
        <p:nvSpPr>
          <p:cNvPr id="9" name="矩形 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0652323" y="6883140"/>
            <a:ext cx="6873678" cy="616124"/>
          </a:xfrm>
          <a:prstGeom prst="rect">
            <a:avLst/>
          </a:prstGeom>
          <a:solidFill>
            <a:srgbClr val="FFFFFF"/>
          </a:solidFill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cs typeface="微软雅黑"/>
              </a:rPr>
              <a:t>但是旅行的借口只有一个：走！</a:t>
            </a:r>
          </a:p>
        </p:txBody>
      </p:sp>
      <p:sp>
        <p:nvSpPr>
          <p:cNvPr id="22" name="矩形 21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0141127" y="5851879"/>
            <a:ext cx="8002430" cy="1047409"/>
          </a:xfrm>
          <a:prstGeom prst="rect">
            <a:avLst/>
          </a:prstGeom>
        </p:spPr>
        <p:txBody>
          <a:bodyPr wrap="none" lIns="182935" tIns="91467" rIns="182935" bIns="91467">
            <a:spAutoFit/>
          </a:bodyPr>
          <a:lstStyle/>
          <a:p>
            <a:r>
              <a:rPr lang="en-US" altLang="zh-CN" sz="5600" dirty="0">
                <a:latin typeface="Gloucester MT Extra Condensed"/>
                <a:cs typeface="Gloucester MT Extra Condensed"/>
              </a:rPr>
              <a:t>But there is only one excuse for travel!</a:t>
            </a:r>
            <a:endParaRPr lang="zh-CN" altLang="en-US" sz="5600" dirty="0">
              <a:latin typeface="Gloucester MT Extra Condensed"/>
              <a:cs typeface="Gloucester MT Extra Condensed"/>
            </a:endParaRPr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4429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7900" b="7900"/>
          <a:stretch/>
        </p:blipFill>
        <p:spPr>
          <a:xfrm>
            <a:off x="-25400" y="0"/>
            <a:ext cx="18326100" cy="10296525"/>
          </a:xfrm>
          <a:prstGeom prst="rect">
            <a:avLst/>
          </a:prstGeom>
        </p:spPr>
      </p:pic>
      <p:sp>
        <p:nvSpPr>
          <p:cNvPr id="5" name="矩形 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0" y="4163239"/>
            <a:ext cx="9067800" cy="4251249"/>
          </a:xfrm>
          <a:prstGeom prst="rect">
            <a:avLst/>
          </a:prstGeom>
          <a:noFill/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2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    “人生不止房子，车子，应该还有另外一种可能。自由与梦想，虽然看似遥不可及，但只要坚持，就不是空中楼阁。你未必要成为职业旅行者，但只要还有梦想，肯为此坚持努力。就一定会在自己的天空中看到彩虹。”这是</a:t>
            </a:r>
            <a:r>
              <a:rPr lang="en-US" altLang="zh-CN" sz="2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zh-CN" altLang="en-US" sz="2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背包十年</a:t>
            </a:r>
            <a:r>
              <a:rPr lang="en-US" altLang="zh-CN" sz="2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zh-CN" altLang="en-US" sz="2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的作者小鹏在书中所说的话。其实，梦想与旅行在我眼里是可以划上等号的，因为旅行也是一种梦想。说到我自己，我是一个纠结的双子座，常常会犹豫不决。但是对旅行却有着一种坚定不移的喜爱，虽然有些风景不曾走过，但美好的事物总会在我的心底生根发芽。我喜欢西藏，喜欢那种雪山，蓝天，哈达的纯白，圣洁；喜欢丽江，喜欢那种流水，小桥的致雅情调；更喜欢西安，喜欢西安古朴又现代的有机结合。我们现在正值青春，总有一种叛逆的情绪，老是想背着一个旅行包，一个人，说走就走。可是谁又有这种无所畏惧的勇气呢？每个年轻人都该去旅行，为叛逆的灵魂找一个出口。</a:t>
            </a:r>
          </a:p>
        </p:txBody>
      </p:sp>
      <p:sp>
        <p:nvSpPr>
          <p:cNvPr id="6" name="矩形 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1899900" y="482570"/>
            <a:ext cx="6388100" cy="3203840"/>
          </a:xfrm>
          <a:prstGeom prst="rect">
            <a:avLst/>
          </a:prstGeom>
          <a:solidFill>
            <a:srgbClr val="BB1B22"/>
          </a:solidFill>
        </p:spPr>
        <p:txBody>
          <a:bodyPr wrap="square" lIns="182935" tIns="91467" rIns="182935" bIns="91467">
            <a:spAutoFit/>
          </a:bodyPr>
          <a:lstStyle/>
          <a:p>
            <a:r>
              <a:rPr lang="en-US" altLang="zh-CN" sz="8800" dirty="0">
                <a:solidFill>
                  <a:srgbClr val="FFFFFF"/>
                </a:solidFill>
                <a:latin typeface="Gloucester MT Extra Condensed"/>
                <a:ea typeface="微软雅黑"/>
                <a:cs typeface="Gloucester MT Extra Condensed"/>
              </a:rPr>
              <a:t>Walk the walk</a:t>
            </a:r>
          </a:p>
          <a:p>
            <a:endParaRPr lang="en-US" altLang="zh-CN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每个</a:t>
            </a:r>
            <a:r>
              <a:rPr lang="zh-CN" altLang="en-US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年轻人都该去</a:t>
            </a:r>
            <a:r>
              <a:rPr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旅行</a:t>
            </a:r>
            <a:endParaRPr lang="en-US" altLang="zh-CN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为叛逆的灵魂找个</a:t>
            </a:r>
            <a:r>
              <a:rPr lang="zh-CN" altLang="en-US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出口</a:t>
            </a:r>
          </a:p>
        </p:txBody>
      </p:sp>
      <p:cxnSp>
        <p:nvCxnSpPr>
          <p:cNvPr id="8" name="直线连接符 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-25400" y="9050773"/>
            <a:ext cx="10566400" cy="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9652000" y="1067788"/>
            <a:ext cx="0" cy="8898231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7162800" y="3686410"/>
            <a:ext cx="11125200" cy="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矩形 1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9956800" y="9381278"/>
            <a:ext cx="584200" cy="584741"/>
          </a:xfrm>
          <a:prstGeom prst="rect">
            <a:avLst/>
          </a:prstGeom>
          <a:solidFill>
            <a:srgbClr val="BB1B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8823960" y="2852519"/>
            <a:ext cx="584200" cy="5847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40137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7843" b="7841"/>
          <a:stretch/>
        </p:blipFill>
        <p:spPr>
          <a:xfrm>
            <a:off x="-12700" y="-1"/>
            <a:ext cx="18300700" cy="10296527"/>
          </a:xfrm>
          <a:prstGeom prst="rect">
            <a:avLst/>
          </a:prstGeom>
        </p:spPr>
      </p:pic>
      <p:sp>
        <p:nvSpPr>
          <p:cNvPr id="5" name="矩形 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4872605" y="787097"/>
            <a:ext cx="8542794" cy="1540307"/>
          </a:xfrm>
          <a:prstGeom prst="rect">
            <a:avLst/>
          </a:prstGeom>
          <a:solidFill>
            <a:srgbClr val="FFFFFF"/>
          </a:solidFill>
        </p:spPr>
        <p:txBody>
          <a:bodyPr wrap="none" lIns="182935" tIns="91467" rIns="182935" bIns="91467">
            <a:spAutoFit/>
          </a:bodyPr>
          <a:lstStyle/>
          <a:p>
            <a:r>
              <a:rPr lang="en-US" altLang="zh-CN" sz="8800" dirty="0">
                <a:solidFill>
                  <a:srgbClr val="84747F"/>
                </a:solidFill>
                <a:latin typeface="Gloucester MT Extra Condensed"/>
                <a:cs typeface="Gloucester MT Extra Condensed"/>
              </a:rPr>
              <a:t>The road is under my feet</a:t>
            </a:r>
            <a:endParaRPr lang="zh-CN" altLang="en-US" sz="8800" dirty="0">
              <a:solidFill>
                <a:srgbClr val="84747F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6" name="矩形 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7523047" y="2632485"/>
            <a:ext cx="3241914" cy="677735"/>
          </a:xfrm>
          <a:prstGeom prst="rect">
            <a:avLst/>
          </a:prstGeom>
          <a:solidFill>
            <a:schemeClr val="tx1"/>
          </a:solidFill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路就在我们脚下</a:t>
            </a:r>
          </a:p>
        </p:txBody>
      </p:sp>
      <p:sp>
        <p:nvSpPr>
          <p:cNvPr id="9" name="矩形 8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6045200" y="3813528"/>
            <a:ext cx="6197600" cy="569486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0" y="3813528"/>
            <a:ext cx="5689600" cy="5694868"/>
          </a:xfrm>
          <a:prstGeom prst="rect">
            <a:avLst/>
          </a:prstGeom>
          <a:solidFill>
            <a:srgbClr val="BB1B22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2598400" y="3813528"/>
            <a:ext cx="5689600" cy="5694868"/>
          </a:xfrm>
          <a:prstGeom prst="rect">
            <a:avLst/>
          </a:prstGeom>
          <a:solidFill>
            <a:srgbClr val="BB1B22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254000" y="4995722"/>
            <a:ext cx="5181600" cy="1663533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FFFF"/>
                </a:solidFill>
                <a:latin typeface="Gloucester MT Extra Condensed"/>
                <a:cs typeface="Gloucester MT Extra Condensed"/>
              </a:rPr>
              <a:t>A person's travel, in the way to meet the most true self</a:t>
            </a:r>
            <a:endParaRPr lang="zh-CN" altLang="en-US" sz="4800" dirty="0">
              <a:solidFill>
                <a:srgbClr val="FFFFFF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13" name="矩形 12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359350" y="7113104"/>
            <a:ext cx="4970900" cy="1170635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一个人的旅行</a:t>
            </a:r>
            <a:r>
              <a:rPr lang="zh-CN" altLang="zh-CN" sz="3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zh-CN" altLang="en-US" sz="32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在路上遇见最真实的自己</a:t>
            </a:r>
          </a:p>
        </p:txBody>
      </p:sp>
      <p:sp>
        <p:nvSpPr>
          <p:cNvPr id="14" name="矩形 1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6210300" y="4995722"/>
            <a:ext cx="5867400" cy="1663533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pPr algn="dist"/>
            <a:r>
              <a:rPr lang="en-US" altLang="zh-CN" sz="4800" dirty="0">
                <a:solidFill>
                  <a:srgbClr val="BB1B22"/>
                </a:solidFill>
                <a:latin typeface="Gloucester MT Extra Condensed"/>
                <a:cs typeface="Gloucester MT Extra Condensed"/>
              </a:rPr>
              <a:t>On the back of the pack to the distance, the dream destination</a:t>
            </a:r>
            <a:endParaRPr lang="zh-CN" altLang="en-US" sz="4800" dirty="0">
              <a:solidFill>
                <a:srgbClr val="BB1B22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15" name="矩形 1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6146800" y="7113104"/>
            <a:ext cx="5994400" cy="1170635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3200" dirty="0">
                <a:latin typeface="微软雅黑"/>
                <a:ea typeface="微软雅黑"/>
                <a:cs typeface="微软雅黑"/>
              </a:rPr>
              <a:t>背上行囊去远方，那个梦寐以求的目的地</a:t>
            </a:r>
          </a:p>
        </p:txBody>
      </p:sp>
      <p:sp>
        <p:nvSpPr>
          <p:cNvPr id="16" name="矩形 1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3018261" y="7113104"/>
            <a:ext cx="4849882" cy="1170635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一辈子是场修行，短的是旅行，长的是人生</a:t>
            </a:r>
          </a:p>
        </p:txBody>
      </p:sp>
      <p:sp>
        <p:nvSpPr>
          <p:cNvPr id="17" name="矩形 16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3018260" y="4995722"/>
            <a:ext cx="4849880" cy="1663533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FFFF"/>
                </a:solidFill>
                <a:latin typeface="Gloucester MT Extra Condensed"/>
                <a:cs typeface="Gloucester MT Extra Condensed"/>
              </a:rPr>
              <a:t>Life is a field of practice, a short trip, long life</a:t>
            </a:r>
            <a:endParaRPr lang="zh-CN" altLang="en-US" sz="4800" dirty="0">
              <a:solidFill>
                <a:srgbClr val="FFFFFF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69059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t="7975" b="7767"/>
          <a:stretch/>
        </p:blipFill>
        <p:spPr>
          <a:xfrm>
            <a:off x="-25400" y="-1"/>
            <a:ext cx="18313400" cy="10296527"/>
          </a:xfrm>
          <a:prstGeom prst="rect">
            <a:avLst/>
          </a:prstGeom>
        </p:spPr>
      </p:pic>
      <p:sp>
        <p:nvSpPr>
          <p:cNvPr id="4" name="矩形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264160" y="3529896"/>
            <a:ext cx="9525000" cy="2402881"/>
          </a:xfrm>
          <a:prstGeom prst="rect">
            <a:avLst/>
          </a:prstGeom>
        </p:spPr>
        <p:txBody>
          <a:bodyPr wrap="square" lIns="182935" tIns="91467" rIns="182935" bIns="91467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       </a:t>
            </a:r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我相信包括我在内很多年轻人都有过这种梦想，渴望这种纯粹的与自然与世界能够亲密接触的旅行。但是也仅仅是想想而已，真正走出之一步太难太难！所以很佩服作者的勇气和决心！畅游在这本书中仿佛以另一种方式实现了自己的那一个愿望，纯粹的亲近自然、简单的享受旅行！在纷繁复杂、竞争压力极大的现实中，能有一个小小的机会，逃出去、停下来，用心看看这个世界！旅行，真好！</a:t>
            </a:r>
          </a:p>
        </p:txBody>
      </p:sp>
      <p:sp>
        <p:nvSpPr>
          <p:cNvPr id="5" name="矩形 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0144214" y="2649367"/>
            <a:ext cx="4601260" cy="523704"/>
          </a:xfrm>
          <a:prstGeom prst="rect">
            <a:avLst/>
          </a:prstGeom>
        </p:spPr>
        <p:txBody>
          <a:bodyPr wrap="none" lIns="182935" tIns="91467" rIns="182935" bIns="91467">
            <a:spAutoFit/>
          </a:bodyPr>
          <a:lstStyle/>
          <a:p>
            <a:r>
              <a:rPr lang="zh-CN" altLang="en-US" sz="2200" dirty="0">
                <a:latin typeface="微软雅黑"/>
                <a:ea typeface="微软雅黑"/>
                <a:cs typeface="微软雅黑"/>
              </a:rPr>
              <a:t>用心看看这个世界！旅行，真好！</a:t>
            </a:r>
          </a:p>
        </p:txBody>
      </p:sp>
      <p:cxnSp>
        <p:nvCxnSpPr>
          <p:cNvPr id="8" name="直线连接符 7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9966960" y="859316"/>
            <a:ext cx="0" cy="6859524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 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9966960" y="1164397"/>
            <a:ext cx="7101840" cy="142371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10154374" y="1352551"/>
            <a:ext cx="6678752" cy="1047409"/>
          </a:xfrm>
          <a:prstGeom prst="rect">
            <a:avLst/>
          </a:prstGeom>
          <a:solidFill>
            <a:srgbClr val="FFFFFF"/>
          </a:solidFill>
        </p:spPr>
        <p:txBody>
          <a:bodyPr wrap="none" lIns="182935" tIns="91467" rIns="182935" bIns="91467">
            <a:spAutoFit/>
          </a:bodyPr>
          <a:lstStyle/>
          <a:p>
            <a:r>
              <a:rPr lang="en-US" altLang="zh-CN" sz="5600" dirty="0">
                <a:solidFill>
                  <a:srgbClr val="D17773"/>
                </a:solidFill>
                <a:latin typeface="Gloucester MT Extra Condensed"/>
                <a:cs typeface="Gloucester MT Extra Condensed"/>
              </a:rPr>
              <a:t>Look at the world! Travel, good!</a:t>
            </a:r>
            <a:endParaRPr lang="zh-CN" altLang="en-US" sz="5600" dirty="0">
              <a:solidFill>
                <a:srgbClr val="D17773"/>
              </a:solidFill>
              <a:latin typeface="Gloucester MT Extra Condensed"/>
              <a:cs typeface="Gloucester MT Extra Condensed"/>
            </a:endParaRPr>
          </a:p>
        </p:txBody>
      </p:sp>
      <p:sp>
        <p:nvSpPr>
          <p:cNvPr id="13" name="Freeform 362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>
            <a:spLocks noEditPoints="1"/>
          </p:cNvSpPr>
          <p:nvPr/>
        </p:nvSpPr>
        <p:spPr bwMode="auto">
          <a:xfrm>
            <a:off x="7341570" y="1164397"/>
            <a:ext cx="2234604" cy="1434847"/>
          </a:xfrm>
          <a:custGeom>
            <a:avLst/>
            <a:gdLst>
              <a:gd name="T0" fmla="*/ 69 w 106"/>
              <a:gd name="T1" fmla="*/ 21 h 68"/>
              <a:gd name="T2" fmla="*/ 69 w 106"/>
              <a:gd name="T3" fmla="*/ 22 h 68"/>
              <a:gd name="T4" fmla="*/ 35 w 106"/>
              <a:gd name="T5" fmla="*/ 45 h 68"/>
              <a:gd name="T6" fmla="*/ 58 w 106"/>
              <a:gd name="T7" fmla="*/ 40 h 68"/>
              <a:gd name="T8" fmla="*/ 69 w 106"/>
              <a:gd name="T9" fmla="*/ 48 h 68"/>
              <a:gd name="T10" fmla="*/ 60 w 106"/>
              <a:gd name="T11" fmla="*/ 35 h 68"/>
              <a:gd name="T12" fmla="*/ 36 w 106"/>
              <a:gd name="T13" fmla="*/ 23 h 68"/>
              <a:gd name="T14" fmla="*/ 33 w 106"/>
              <a:gd name="T15" fmla="*/ 28 h 68"/>
              <a:gd name="T16" fmla="*/ 44 w 106"/>
              <a:gd name="T17" fmla="*/ 16 h 68"/>
              <a:gd name="T18" fmla="*/ 36 w 106"/>
              <a:gd name="T19" fmla="*/ 23 h 68"/>
              <a:gd name="T20" fmla="*/ 74 w 106"/>
              <a:gd name="T21" fmla="*/ 33 h 68"/>
              <a:gd name="T22" fmla="*/ 32 w 106"/>
              <a:gd name="T23" fmla="*/ 38 h 68"/>
              <a:gd name="T24" fmla="*/ 36 w 106"/>
              <a:gd name="T25" fmla="*/ 43 h 68"/>
              <a:gd name="T26" fmla="*/ 63 w 106"/>
              <a:gd name="T27" fmla="*/ 17 h 68"/>
              <a:gd name="T28" fmla="*/ 56 w 106"/>
              <a:gd name="T29" fmla="*/ 14 h 68"/>
              <a:gd name="T30" fmla="*/ 49 w 106"/>
              <a:gd name="T31" fmla="*/ 56 h 68"/>
              <a:gd name="T32" fmla="*/ 32 w 106"/>
              <a:gd name="T33" fmla="*/ 32 h 68"/>
              <a:gd name="T34" fmla="*/ 58 w 106"/>
              <a:gd name="T35" fmla="*/ 40 h 68"/>
              <a:gd name="T36" fmla="*/ 74 w 106"/>
              <a:gd name="T37" fmla="*/ 39 h 68"/>
              <a:gd name="T38" fmla="*/ 73 w 106"/>
              <a:gd name="T39" fmla="*/ 42 h 68"/>
              <a:gd name="T40" fmla="*/ 47 w 106"/>
              <a:gd name="T41" fmla="*/ 31 h 68"/>
              <a:gd name="T42" fmla="*/ 50 w 106"/>
              <a:gd name="T43" fmla="*/ 14 h 68"/>
              <a:gd name="T44" fmla="*/ 37 w 106"/>
              <a:gd name="T45" fmla="*/ 49 h 68"/>
              <a:gd name="T46" fmla="*/ 46 w 106"/>
              <a:gd name="T47" fmla="*/ 39 h 68"/>
              <a:gd name="T48" fmla="*/ 70 w 106"/>
              <a:gd name="T49" fmla="*/ 48 h 68"/>
              <a:gd name="T50" fmla="*/ 59 w 106"/>
              <a:gd name="T51" fmla="*/ 31 h 68"/>
              <a:gd name="T52" fmla="*/ 73 w 106"/>
              <a:gd name="T53" fmla="*/ 29 h 68"/>
              <a:gd name="T54" fmla="*/ 55 w 106"/>
              <a:gd name="T55" fmla="*/ 42 h 68"/>
              <a:gd name="T56" fmla="*/ 106 w 106"/>
              <a:gd name="T57" fmla="*/ 13 h 68"/>
              <a:gd name="T58" fmla="*/ 100 w 106"/>
              <a:gd name="T59" fmla="*/ 10 h 68"/>
              <a:gd name="T60" fmla="*/ 38 w 106"/>
              <a:gd name="T61" fmla="*/ 20 h 68"/>
              <a:gd name="T62" fmla="*/ 35 w 106"/>
              <a:gd name="T63" fmla="*/ 25 h 68"/>
              <a:gd name="T64" fmla="*/ 58 w 106"/>
              <a:gd name="T65" fmla="*/ 15 h 68"/>
              <a:gd name="T66" fmla="*/ 74 w 106"/>
              <a:gd name="T67" fmla="*/ 35 h 68"/>
              <a:gd name="T68" fmla="*/ 50 w 106"/>
              <a:gd name="T69" fmla="*/ 42 h 68"/>
              <a:gd name="T70" fmla="*/ 54 w 106"/>
              <a:gd name="T71" fmla="*/ 43 h 68"/>
              <a:gd name="T72" fmla="*/ 60 w 106"/>
              <a:gd name="T73" fmla="*/ 55 h 68"/>
              <a:gd name="T74" fmla="*/ 55 w 106"/>
              <a:gd name="T75" fmla="*/ 42 h 68"/>
              <a:gd name="T76" fmla="*/ 57 w 106"/>
              <a:gd name="T77" fmla="*/ 56 h 68"/>
              <a:gd name="T78" fmla="*/ 49 w 106"/>
              <a:gd name="T79" fmla="*/ 56 h 68"/>
              <a:gd name="T80" fmla="*/ 61 w 106"/>
              <a:gd name="T81" fmla="*/ 54 h 68"/>
              <a:gd name="T82" fmla="*/ 67 w 106"/>
              <a:gd name="T83" fmla="*/ 50 h 68"/>
              <a:gd name="T84" fmla="*/ 68 w 106"/>
              <a:gd name="T85" fmla="*/ 50 h 68"/>
              <a:gd name="T86" fmla="*/ 45 w 106"/>
              <a:gd name="T87" fmla="*/ 55 h 68"/>
              <a:gd name="T88" fmla="*/ 50 w 106"/>
              <a:gd name="T89" fmla="*/ 14 h 68"/>
              <a:gd name="T90" fmla="*/ 62 w 106"/>
              <a:gd name="T91" fmla="*/ 16 h 68"/>
              <a:gd name="T92" fmla="*/ 59 w 106"/>
              <a:gd name="T93" fmla="*/ 15 h 68"/>
              <a:gd name="T94" fmla="*/ 32 w 106"/>
              <a:gd name="T95" fmla="*/ 37 h 68"/>
              <a:gd name="T96" fmla="*/ 67 w 106"/>
              <a:gd name="T97" fmla="*/ 50 h 68"/>
              <a:gd name="T98" fmla="*/ 62 w 106"/>
              <a:gd name="T99" fmla="*/ 54 h 68"/>
              <a:gd name="T100" fmla="*/ 71 w 106"/>
              <a:gd name="T101" fmla="*/ 24 h 68"/>
              <a:gd name="T102" fmla="*/ 38 w 106"/>
              <a:gd name="T103" fmla="*/ 49 h 68"/>
              <a:gd name="T104" fmla="*/ 74 w 106"/>
              <a:gd name="T105" fmla="*/ 33 h 68"/>
              <a:gd name="T106" fmla="*/ 72 w 106"/>
              <a:gd name="T107" fmla="*/ 26 h 68"/>
              <a:gd name="T108" fmla="*/ 71 w 106"/>
              <a:gd name="T109" fmla="*/ 45 h 68"/>
              <a:gd name="T110" fmla="*/ 46 w 106"/>
              <a:gd name="T111" fmla="*/ 55 h 68"/>
              <a:gd name="T112" fmla="*/ 39 w 106"/>
              <a:gd name="T113" fmla="*/ 20 h 68"/>
              <a:gd name="T114" fmla="*/ 38 w 106"/>
              <a:gd name="T115" fmla="*/ 21 h 68"/>
              <a:gd name="T116" fmla="*/ 35 w 106"/>
              <a:gd name="T117" fmla="*/ 25 h 68"/>
              <a:gd name="T118" fmla="*/ 35 w 106"/>
              <a:gd name="T119" fmla="*/ 24 h 68"/>
              <a:gd name="T120" fmla="*/ 37 w 106"/>
              <a:gd name="T121" fmla="*/ 49 h 68"/>
              <a:gd name="T122" fmla="*/ 43 w 106"/>
              <a:gd name="T123" fmla="*/ 54 h 68"/>
              <a:gd name="T124" fmla="*/ 34 w 106"/>
              <a:gd name="T125" fmla="*/ 4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" h="68">
                <a:moveTo>
                  <a:pt x="4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7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46" y="16"/>
                </a:move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6" y="15"/>
                </a:moveTo>
                <a:cubicBezTo>
                  <a:pt x="46" y="15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5" y="23"/>
                  <a:pt x="62" y="26"/>
                  <a:pt x="59" y="29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1" y="31"/>
                  <a:pt x="65" y="29"/>
                  <a:pt x="70" y="26"/>
                </a:cubicBezTo>
                <a:cubicBezTo>
                  <a:pt x="71" y="26"/>
                  <a:pt x="71" y="26"/>
                  <a:pt x="72" y="25"/>
                </a:cubicBezTo>
                <a:cubicBezTo>
                  <a:pt x="71" y="25"/>
                  <a:pt x="71" y="25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2"/>
                </a:cubicBezTo>
                <a:cubicBezTo>
                  <a:pt x="70" y="22"/>
                  <a:pt x="70" y="22"/>
                  <a:pt x="69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lose/>
                <a:moveTo>
                  <a:pt x="71" y="25"/>
                </a:moveTo>
                <a:cubicBezTo>
                  <a:pt x="71" y="25"/>
                  <a:pt x="72" y="25"/>
                  <a:pt x="72" y="25"/>
                </a:cubicBezTo>
                <a:cubicBezTo>
                  <a:pt x="71" y="25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49" y="15"/>
                </a:move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8" y="15"/>
                  <a:pt x="48" y="15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5"/>
                  <a:pt x="35" y="45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5" y="54"/>
                </a:moveTo>
                <a:cubicBezTo>
                  <a:pt x="45" y="54"/>
                  <a:pt x="45" y="55"/>
                  <a:pt x="46" y="55"/>
                </a:cubicBezTo>
                <a:cubicBezTo>
                  <a:pt x="46" y="55"/>
                  <a:pt x="46" y="55"/>
                  <a:pt x="45" y="55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lnTo>
                  <a:pt x="58" y="30"/>
                </a:lnTo>
                <a:close/>
                <a:moveTo>
                  <a:pt x="58" y="40"/>
                </a:move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lnTo>
                  <a:pt x="58" y="40"/>
                </a:lnTo>
                <a:close/>
                <a:moveTo>
                  <a:pt x="71" y="46"/>
                </a:moveTo>
                <a:cubicBezTo>
                  <a:pt x="68" y="43"/>
                  <a:pt x="64" y="41"/>
                  <a:pt x="61" y="39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2" y="44"/>
                  <a:pt x="66" y="48"/>
                </a:cubicBezTo>
                <a:cubicBezTo>
                  <a:pt x="66" y="48"/>
                  <a:pt x="67" y="49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9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69" y="48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1" y="47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5"/>
                  <a:pt x="71" y="45"/>
                </a:cubicBezTo>
                <a:cubicBezTo>
                  <a:pt x="71" y="45"/>
                  <a:pt x="71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1" y="45"/>
                  <a:pt x="71" y="45"/>
                  <a:pt x="71" y="46"/>
                </a:cubicBezTo>
                <a:close/>
                <a:moveTo>
                  <a:pt x="72" y="25"/>
                </a:move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60" y="36"/>
                </a:moveTo>
                <a:cubicBezTo>
                  <a:pt x="60" y="35"/>
                  <a:pt x="60" y="35"/>
                  <a:pt x="60" y="35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5"/>
                  <a:pt x="60" y="35"/>
                  <a:pt x="60" y="35"/>
                </a:cubicBezTo>
                <a:lnTo>
                  <a:pt x="60" y="36"/>
                </a:ln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41" y="52"/>
                  <a:pt x="43" y="54"/>
                </a:cubicBezTo>
                <a:cubicBezTo>
                  <a:pt x="43" y="54"/>
                  <a:pt x="43" y="53"/>
                  <a:pt x="43" y="53"/>
                </a:cubicBezTo>
                <a:cubicBezTo>
                  <a:pt x="41" y="52"/>
                  <a:pt x="40" y="51"/>
                  <a:pt x="38" y="50"/>
                </a:cubicBezTo>
                <a:cubicBezTo>
                  <a:pt x="38" y="50"/>
                  <a:pt x="38" y="50"/>
                  <a:pt x="38" y="50"/>
                </a:cubicBezTo>
                <a:close/>
                <a:moveTo>
                  <a:pt x="35" y="45"/>
                </a:moveTo>
                <a:cubicBezTo>
                  <a:pt x="34" y="45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5"/>
                </a:cubicBezTo>
                <a:cubicBezTo>
                  <a:pt x="34" y="45"/>
                  <a:pt x="35" y="45"/>
                  <a:pt x="35" y="4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lose/>
                <a:moveTo>
                  <a:pt x="36" y="22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2"/>
                  <a:pt x="36" y="22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9" y="32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1" y="30"/>
                  <a:pt x="38" y="28"/>
                  <a:pt x="35" y="25"/>
                </a:cubicBezTo>
                <a:cubicBezTo>
                  <a:pt x="35" y="25"/>
                  <a:pt x="34" y="26"/>
                  <a:pt x="34" y="26"/>
                </a:cubicBezTo>
                <a:cubicBezTo>
                  <a:pt x="34" y="26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4" y="27"/>
                  <a:pt x="33" y="29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lose/>
                <a:moveTo>
                  <a:pt x="33" y="28"/>
                </a:moveTo>
                <a:cubicBezTo>
                  <a:pt x="33" y="29"/>
                  <a:pt x="33" y="29"/>
                  <a:pt x="33" y="30"/>
                </a:cubicBezTo>
                <a:cubicBezTo>
                  <a:pt x="33" y="29"/>
                  <a:pt x="33" y="29"/>
                  <a:pt x="33" y="28"/>
                </a:cubicBezTo>
                <a:close/>
                <a:moveTo>
                  <a:pt x="59" y="15"/>
                </a:moveTo>
                <a:cubicBezTo>
                  <a:pt x="59" y="15"/>
                  <a:pt x="58" y="15"/>
                  <a:pt x="58" y="15"/>
                </a:cubicBezTo>
                <a:cubicBezTo>
                  <a:pt x="58" y="15"/>
                  <a:pt x="58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59" y="15"/>
                </a:move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62" y="16"/>
                </a:moveTo>
                <a:cubicBezTo>
                  <a:pt x="61" y="16"/>
                  <a:pt x="61" y="16"/>
                  <a:pt x="60" y="15"/>
                </a:cubicBezTo>
                <a:cubicBezTo>
                  <a:pt x="60" y="16"/>
                  <a:pt x="61" y="16"/>
                  <a:pt x="61" y="16"/>
                </a:cubicBezTo>
                <a:cubicBezTo>
                  <a:pt x="61" y="16"/>
                  <a:pt x="61" y="16"/>
                  <a:pt x="62" y="16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3"/>
                </a:move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6" y="24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4" y="32"/>
                </a:move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lose/>
                <a:moveTo>
                  <a:pt x="48" y="30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8"/>
                  <a:pt x="48" y="28"/>
                  <a:pt x="48" y="28"/>
                </a:cubicBezTo>
                <a:cubicBezTo>
                  <a:pt x="46" y="24"/>
                  <a:pt x="45" y="20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40" y="18"/>
                  <a:pt x="42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4" y="24"/>
                  <a:pt x="48" y="30"/>
                  <a:pt x="48" y="30"/>
                </a:cubicBezTo>
                <a:close/>
                <a:moveTo>
                  <a:pt x="32" y="38"/>
                </a:moveTo>
                <a:cubicBezTo>
                  <a:pt x="32" y="39"/>
                  <a:pt x="33" y="39"/>
                  <a:pt x="33" y="40"/>
                </a:cubicBezTo>
                <a:cubicBezTo>
                  <a:pt x="33" y="39"/>
                  <a:pt x="32" y="39"/>
                  <a:pt x="32" y="38"/>
                </a:cubicBezTo>
                <a:close/>
                <a:moveTo>
                  <a:pt x="46" y="38"/>
                </a:moveTo>
                <a:cubicBezTo>
                  <a:pt x="46" y="38"/>
                  <a:pt x="46" y="38"/>
                  <a:pt x="46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9"/>
                  <a:pt x="47" y="39"/>
                  <a:pt x="47" y="39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2" y="38"/>
                  <a:pt x="39" y="38"/>
                  <a:pt x="36" y="38"/>
                </a:cubicBezTo>
                <a:cubicBezTo>
                  <a:pt x="35" y="38"/>
                  <a:pt x="34" y="38"/>
                  <a:pt x="32" y="38"/>
                </a:cubicBezTo>
                <a:cubicBezTo>
                  <a:pt x="32" y="39"/>
                  <a:pt x="33" y="39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1"/>
                  <a:pt x="33" y="41"/>
                </a:cubicBezTo>
                <a:cubicBezTo>
                  <a:pt x="33" y="42"/>
                  <a:pt x="34" y="43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4"/>
                  <a:pt x="35" y="43"/>
                  <a:pt x="36" y="43"/>
                </a:cubicBezTo>
                <a:cubicBezTo>
                  <a:pt x="41" y="40"/>
                  <a:pt x="46" y="38"/>
                  <a:pt x="46" y="38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0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4"/>
                  <a:pt x="34" y="44"/>
                </a:cubicBezTo>
                <a:close/>
                <a:moveTo>
                  <a:pt x="33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lose/>
                <a:moveTo>
                  <a:pt x="68" y="21"/>
                </a:moveTo>
                <a:cubicBezTo>
                  <a:pt x="67" y="19"/>
                  <a:pt x="65" y="18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5" y="18"/>
                  <a:pt x="67" y="19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7" y="14"/>
                </a:cubicBezTo>
                <a:cubicBezTo>
                  <a:pt x="56" y="14"/>
                  <a:pt x="56" y="14"/>
                  <a:pt x="56" y="14"/>
                </a:cubicBezTo>
                <a:close/>
                <a:moveTo>
                  <a:pt x="51" y="14"/>
                </a:moveTo>
                <a:cubicBezTo>
                  <a:pt x="51" y="14"/>
                  <a:pt x="50" y="14"/>
                  <a:pt x="50" y="14"/>
                </a:cubicBezTo>
                <a:cubicBezTo>
                  <a:pt x="50" y="15"/>
                  <a:pt x="51" y="15"/>
                  <a:pt x="51" y="16"/>
                </a:cubicBezTo>
                <a:cubicBezTo>
                  <a:pt x="52" y="22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3"/>
                  <a:pt x="55" y="18"/>
                  <a:pt x="57" y="15"/>
                </a:cubicBezTo>
                <a:cubicBezTo>
                  <a:pt x="57" y="14"/>
                  <a:pt x="56" y="14"/>
                  <a:pt x="56" y="14"/>
                </a:cubicBezTo>
                <a:cubicBezTo>
                  <a:pt x="55" y="14"/>
                  <a:pt x="54" y="14"/>
                  <a:pt x="53" y="14"/>
                </a:cubicBezTo>
                <a:cubicBezTo>
                  <a:pt x="52" y="14"/>
                  <a:pt x="51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1" y="14"/>
                  <a:pt x="51" y="14"/>
                </a:cubicBezTo>
                <a:close/>
                <a:moveTo>
                  <a:pt x="57" y="15"/>
                </a:moveTo>
                <a:cubicBezTo>
                  <a:pt x="57" y="15"/>
                  <a:pt x="57" y="14"/>
                  <a:pt x="57" y="14"/>
                </a:cubicBezTo>
                <a:cubicBezTo>
                  <a:pt x="57" y="14"/>
                  <a:pt x="57" y="15"/>
                  <a:pt x="57" y="1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6"/>
                  <a:pt x="62" y="16"/>
                  <a:pt x="62" y="16"/>
                </a:cubicBezTo>
                <a:cubicBezTo>
                  <a:pt x="63" y="16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2" y="37"/>
                </a:moveTo>
                <a:cubicBezTo>
                  <a:pt x="34" y="37"/>
                  <a:pt x="35" y="37"/>
                  <a:pt x="36" y="37"/>
                </a:cubicBezTo>
                <a:cubicBezTo>
                  <a:pt x="39" y="37"/>
                  <a:pt x="42" y="37"/>
                  <a:pt x="45" y="3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4"/>
                  <a:pt x="43" y="34"/>
                  <a:pt x="40" y="33"/>
                </a:cubicBezTo>
                <a:cubicBezTo>
                  <a:pt x="38" y="33"/>
                  <a:pt x="35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3"/>
                </a:cubicBezTo>
                <a:cubicBezTo>
                  <a:pt x="32" y="33"/>
                  <a:pt x="32" y="32"/>
                  <a:pt x="32" y="32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6"/>
                  <a:pt x="32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58" y="40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46" y="32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7" y="31"/>
                  <a:pt x="47" y="31"/>
                  <a:pt x="47" y="31"/>
                </a:cubicBezTo>
                <a:lnTo>
                  <a:pt x="46" y="32"/>
                </a:lnTo>
                <a:close/>
                <a:moveTo>
                  <a:pt x="73" y="40"/>
                </a:moveTo>
                <a:cubicBezTo>
                  <a:pt x="74" y="39"/>
                  <a:pt x="74" y="39"/>
                  <a:pt x="74" y="39"/>
                </a:cubicBezTo>
                <a:cubicBezTo>
                  <a:pt x="67" y="38"/>
                  <a:pt x="61" y="36"/>
                  <a:pt x="61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5" y="40"/>
                  <a:pt x="68" y="42"/>
                  <a:pt x="72" y="45"/>
                </a:cubicBezTo>
                <a:cubicBezTo>
                  <a:pt x="72" y="45"/>
                  <a:pt x="72" y="45"/>
                  <a:pt x="72" y="44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3"/>
                  <a:pt x="73" y="41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3" y="40"/>
                </a:cubicBezTo>
                <a:close/>
                <a:moveTo>
                  <a:pt x="73" y="42"/>
                </a:moveTo>
                <a:cubicBezTo>
                  <a:pt x="73" y="42"/>
                  <a:pt x="73" y="41"/>
                  <a:pt x="73" y="40"/>
                </a:cubicBezTo>
                <a:cubicBezTo>
                  <a:pt x="73" y="41"/>
                  <a:pt x="73" y="42"/>
                  <a:pt x="73" y="42"/>
                </a:cubicBezTo>
                <a:close/>
                <a:moveTo>
                  <a:pt x="46" y="34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lnTo>
                  <a:pt x="46" y="34"/>
                </a:ln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74" y="37"/>
                </a:move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lose/>
                <a:moveTo>
                  <a:pt x="74" y="38"/>
                </a:moveTo>
                <a:cubicBezTo>
                  <a:pt x="74" y="38"/>
                  <a:pt x="74" y="38"/>
                  <a:pt x="74" y="38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8"/>
                </a:cubicBezTo>
                <a:close/>
                <a:moveTo>
                  <a:pt x="47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lnTo>
                  <a:pt x="47" y="31"/>
                </a:ln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6" y="20"/>
                  <a:pt x="47" y="24"/>
                  <a:pt x="49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1"/>
                  <a:pt x="50" y="16"/>
                </a:cubicBezTo>
                <a:cubicBezTo>
                  <a:pt x="50" y="15"/>
                  <a:pt x="50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6" y="15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7" y="49"/>
                </a:cubicBezTo>
                <a:close/>
                <a:moveTo>
                  <a:pt x="70" y="47"/>
                </a:moveTo>
                <a:cubicBezTo>
                  <a:pt x="70" y="47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47" y="39"/>
                </a:moveTo>
                <a:cubicBezTo>
                  <a:pt x="47" y="39"/>
                  <a:pt x="47" y="39"/>
                  <a:pt x="47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lnTo>
                  <a:pt x="47" y="39"/>
                </a:ln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41" y="47"/>
                  <a:pt x="44" y="44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40"/>
                  <a:pt x="41" y="41"/>
                  <a:pt x="36" y="44"/>
                </a:cubicBezTo>
                <a:cubicBezTo>
                  <a:pt x="36" y="44"/>
                  <a:pt x="35" y="44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6" y="46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70" y="48"/>
                </a:moveTo>
                <a:cubicBezTo>
                  <a:pt x="70" y="48"/>
                  <a:pt x="70" y="47"/>
                  <a:pt x="70" y="47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61" y="26"/>
                  <a:pt x="65" y="23"/>
                  <a:pt x="68" y="21"/>
                </a:cubicBezTo>
                <a:cubicBezTo>
                  <a:pt x="67" y="19"/>
                  <a:pt x="65" y="18"/>
                  <a:pt x="63" y="17"/>
                </a:cubicBezTo>
                <a:cubicBezTo>
                  <a:pt x="60" y="23"/>
                  <a:pt x="57" y="28"/>
                  <a:pt x="57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lnTo>
                  <a:pt x="58" y="29"/>
                </a:ln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0" y="27"/>
                </a:moveTo>
                <a:cubicBezTo>
                  <a:pt x="65" y="30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4" y="32"/>
                  <a:pt x="67" y="32"/>
                  <a:pt x="70" y="32"/>
                </a:cubicBezTo>
                <a:cubicBezTo>
                  <a:pt x="71" y="32"/>
                  <a:pt x="73" y="32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ubicBezTo>
                  <a:pt x="73" y="28"/>
                  <a:pt x="73" y="27"/>
                  <a:pt x="72" y="27"/>
                </a:cubicBez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1" y="27"/>
                  <a:pt x="70" y="27"/>
                </a:cubicBezTo>
                <a:close/>
                <a:moveTo>
                  <a:pt x="73" y="29"/>
                </a:moveTo>
                <a:cubicBezTo>
                  <a:pt x="73" y="29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lose/>
                <a:moveTo>
                  <a:pt x="73" y="29"/>
                </a:move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lose/>
                <a:moveTo>
                  <a:pt x="74" y="31"/>
                </a:moveTo>
                <a:cubicBezTo>
                  <a:pt x="74" y="31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4" y="31"/>
                </a:cubicBezTo>
                <a:close/>
                <a:moveTo>
                  <a:pt x="74" y="32"/>
                </a:move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2"/>
                  <a:pt x="74" y="32"/>
                </a:cubicBezTo>
                <a:close/>
                <a:moveTo>
                  <a:pt x="72" y="27"/>
                </a:moveTo>
                <a:cubicBezTo>
                  <a:pt x="72" y="27"/>
                  <a:pt x="72" y="26"/>
                  <a:pt x="72" y="26"/>
                </a:cubicBezTo>
                <a:cubicBezTo>
                  <a:pt x="72" y="26"/>
                  <a:pt x="72" y="26"/>
                  <a:pt x="72" y="27"/>
                </a:cubicBezTo>
                <a:cubicBezTo>
                  <a:pt x="72" y="27"/>
                  <a:pt x="72" y="27"/>
                  <a:pt x="72" y="27"/>
                </a:cubicBezTo>
                <a:close/>
                <a:moveTo>
                  <a:pt x="51" y="29"/>
                </a:moveTo>
                <a:cubicBezTo>
                  <a:pt x="48" y="31"/>
                  <a:pt x="48" y="31"/>
                  <a:pt x="48" y="31"/>
                </a:cubicBezTo>
                <a:cubicBezTo>
                  <a:pt x="46" y="35"/>
                  <a:pt x="46" y="35"/>
                  <a:pt x="46" y="35"/>
                </a:cubicBezTo>
                <a:cubicBezTo>
                  <a:pt x="48" y="39"/>
                  <a:pt x="48" y="39"/>
                  <a:pt x="48" y="39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1"/>
                  <a:pt x="59" y="31"/>
                  <a:pt x="59" y="31"/>
                </a:cubicBezTo>
                <a:cubicBezTo>
                  <a:pt x="55" y="29"/>
                  <a:pt x="55" y="29"/>
                  <a:pt x="55" y="29"/>
                </a:cubicBezTo>
                <a:lnTo>
                  <a:pt x="51" y="29"/>
                </a:lnTo>
                <a:close/>
                <a:moveTo>
                  <a:pt x="96" y="3"/>
                </a:move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1"/>
                  <a:pt x="14" y="2"/>
                </a:cubicBezTo>
                <a:cubicBezTo>
                  <a:pt x="14" y="3"/>
                  <a:pt x="14" y="3"/>
                  <a:pt x="14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5" y="3"/>
                  <a:pt x="0" y="7"/>
                  <a:pt x="0" y="13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5" y="68"/>
                  <a:pt x="10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02" y="68"/>
                  <a:pt x="106" y="63"/>
                  <a:pt x="106" y="58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7"/>
                  <a:pt x="102" y="3"/>
                  <a:pt x="96" y="3"/>
                </a:cubicBezTo>
                <a:close/>
                <a:moveTo>
                  <a:pt x="53" y="60"/>
                </a:moveTo>
                <a:cubicBezTo>
                  <a:pt x="39" y="60"/>
                  <a:pt x="28" y="49"/>
                  <a:pt x="28" y="35"/>
                </a:cubicBezTo>
                <a:cubicBezTo>
                  <a:pt x="28" y="21"/>
                  <a:pt x="39" y="10"/>
                  <a:pt x="53" y="10"/>
                </a:cubicBezTo>
                <a:cubicBezTo>
                  <a:pt x="67" y="10"/>
                  <a:pt x="78" y="21"/>
                  <a:pt x="78" y="35"/>
                </a:cubicBezTo>
                <a:cubicBezTo>
                  <a:pt x="78" y="49"/>
                  <a:pt x="67" y="60"/>
                  <a:pt x="53" y="60"/>
                </a:cubicBezTo>
                <a:close/>
                <a:moveTo>
                  <a:pt x="90" y="32"/>
                </a:moveTo>
                <a:cubicBezTo>
                  <a:pt x="88" y="32"/>
                  <a:pt x="87" y="30"/>
                  <a:pt x="87" y="28"/>
                </a:cubicBezTo>
                <a:cubicBezTo>
                  <a:pt x="87" y="26"/>
                  <a:pt x="88" y="25"/>
                  <a:pt x="90" y="25"/>
                </a:cubicBezTo>
                <a:cubicBezTo>
                  <a:pt x="92" y="25"/>
                  <a:pt x="94" y="26"/>
                  <a:pt x="94" y="28"/>
                </a:cubicBezTo>
                <a:cubicBezTo>
                  <a:pt x="94" y="30"/>
                  <a:pt x="92" y="32"/>
                  <a:pt x="90" y="32"/>
                </a:cubicBezTo>
                <a:close/>
                <a:moveTo>
                  <a:pt x="100" y="18"/>
                </a:moveTo>
                <a:cubicBezTo>
                  <a:pt x="100" y="19"/>
                  <a:pt x="99" y="20"/>
                  <a:pt x="98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1" y="20"/>
                  <a:pt x="80" y="19"/>
                  <a:pt x="80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81" y="8"/>
                  <a:pt x="83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9" y="8"/>
                  <a:pt x="100" y="9"/>
                  <a:pt x="100" y="10"/>
                </a:cubicBezTo>
                <a:lnTo>
                  <a:pt x="100" y="18"/>
                </a:ln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47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1"/>
                  <a:pt x="47" y="31"/>
                  <a:pt x="47" y="31"/>
                </a:cubicBezTo>
                <a:close/>
                <a:moveTo>
                  <a:pt x="35" y="25"/>
                </a:moveTo>
                <a:cubicBezTo>
                  <a:pt x="38" y="27"/>
                  <a:pt x="42" y="30"/>
                  <a:pt x="45" y="32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6" y="29"/>
                  <a:pt x="44" y="26"/>
                  <a:pt x="41" y="23"/>
                </a:cubicBezTo>
                <a:cubicBezTo>
                  <a:pt x="40" y="22"/>
                  <a:pt x="39" y="21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7" y="21"/>
                  <a:pt x="37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6" y="22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7" y="27"/>
                  <a:pt x="58" y="24"/>
                  <a:pt x="60" y="21"/>
                </a:cubicBezTo>
                <a:cubicBezTo>
                  <a:pt x="61" y="20"/>
                  <a:pt x="62" y="18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6" y="18"/>
                  <a:pt x="55" y="23"/>
                  <a:pt x="54" y="27"/>
                </a:cubicBezTo>
                <a:lnTo>
                  <a:pt x="56" y="29"/>
                </a:lnTo>
                <a:close/>
                <a:moveTo>
                  <a:pt x="74" y="33"/>
                </a:moveTo>
                <a:cubicBezTo>
                  <a:pt x="73" y="33"/>
                  <a:pt x="71" y="33"/>
                  <a:pt x="70" y="33"/>
                </a:cubicBezTo>
                <a:cubicBezTo>
                  <a:pt x="67" y="33"/>
                  <a:pt x="64" y="33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6"/>
                  <a:pt x="63" y="36"/>
                  <a:pt x="66" y="37"/>
                </a:cubicBezTo>
                <a:cubicBezTo>
                  <a:pt x="68" y="37"/>
                  <a:pt x="71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6"/>
                  <a:pt x="74" y="36"/>
                  <a:pt x="74" y="35"/>
                </a:cubicBezTo>
                <a:cubicBezTo>
                  <a:pt x="74" y="34"/>
                  <a:pt x="74" y="34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8"/>
                  <a:pt x="32" y="38"/>
                </a:cubicBezTo>
                <a:close/>
                <a:moveTo>
                  <a:pt x="56" y="29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9"/>
                  <a:pt x="55" y="29"/>
                  <a:pt x="55" y="29"/>
                </a:cubicBezTo>
                <a:lnTo>
                  <a:pt x="56" y="29"/>
                </a:lnTo>
                <a:close/>
                <a:moveTo>
                  <a:pt x="52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lnTo>
                  <a:pt x="52" y="28"/>
                </a:ln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1" y="42"/>
                  <a:pt x="51" y="42"/>
                  <a:pt x="51" y="42"/>
                </a:cubicBezTo>
                <a:lnTo>
                  <a:pt x="50" y="42"/>
                </a:ln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50" y="56"/>
                  <a:pt x="50" y="56"/>
                </a:cubicBezTo>
                <a:cubicBezTo>
                  <a:pt x="50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5"/>
                  <a:pt x="56" y="55"/>
                  <a:pt x="56" y="55"/>
                </a:cubicBezTo>
                <a:cubicBezTo>
                  <a:pt x="54" y="49"/>
                  <a:pt x="54" y="43"/>
                  <a:pt x="54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2" y="48"/>
                  <a:pt x="51" y="52"/>
                  <a:pt x="49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1" y="56"/>
                  <a:pt x="52" y="56"/>
                  <a:pt x="53" y="56"/>
                </a:cubicBezTo>
                <a:cubicBezTo>
                  <a:pt x="54" y="56"/>
                  <a:pt x="55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51" y="56"/>
                </a:move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1" y="56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59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59" y="55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5"/>
                  <a:pt x="60" y="55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2" y="32"/>
                  <a:pt x="32" y="32"/>
                </a:cubicBezTo>
                <a:close/>
                <a:moveTo>
                  <a:pt x="56" y="42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lnTo>
                  <a:pt x="56" y="42"/>
                </a:ln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8" y="30"/>
                  <a:pt x="58" y="30"/>
                  <a:pt x="58" y="30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0" y="50"/>
                  <a:pt x="59" y="46"/>
                  <a:pt x="57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4"/>
                  <a:pt x="55" y="49"/>
                  <a:pt x="56" y="55"/>
                </a:cubicBezTo>
                <a:cubicBezTo>
                  <a:pt x="56" y="55"/>
                  <a:pt x="57" y="55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61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7" y="5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47" y="55"/>
                </a:moveTo>
                <a:cubicBezTo>
                  <a:pt x="47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5"/>
                </a:cubicBezTo>
                <a:cubicBezTo>
                  <a:pt x="58" y="55"/>
                  <a:pt x="58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58" y="41"/>
                </a:moveTo>
                <a:cubicBezTo>
                  <a:pt x="58" y="40"/>
                  <a:pt x="58" y="40"/>
                  <a:pt x="58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60" y="46"/>
                  <a:pt x="61" y="50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3"/>
                  <a:pt x="66" y="52"/>
                  <a:pt x="67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2" y="46"/>
                  <a:pt x="58" y="41"/>
                  <a:pt x="58" y="41"/>
                </a:cubicBezTo>
                <a:close/>
                <a:moveTo>
                  <a:pt x="62" y="54"/>
                </a:moveTo>
                <a:cubicBezTo>
                  <a:pt x="64" y="53"/>
                  <a:pt x="66" y="52"/>
                  <a:pt x="67" y="50"/>
                </a:cubicBezTo>
                <a:cubicBezTo>
                  <a:pt x="66" y="52"/>
                  <a:pt x="64" y="53"/>
                  <a:pt x="62" y="54"/>
                </a:cubicBezTo>
                <a:close/>
                <a:moveTo>
                  <a:pt x="50" y="42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5" y="45"/>
                  <a:pt x="41" y="47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40" y="51"/>
                  <a:pt x="41" y="52"/>
                  <a:pt x="43" y="53"/>
                </a:cubicBezTo>
                <a:cubicBezTo>
                  <a:pt x="46" y="47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3" y="54"/>
                  <a:pt x="43" y="54"/>
                </a:cubicBezTo>
                <a:close/>
                <a:moveTo>
                  <a:pt x="43" y="53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3"/>
                  <a:pt x="43" y="53"/>
                  <a:pt x="43" y="53"/>
                </a:cubicBez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3"/>
                  <a:pt x="48" y="46"/>
                  <a:pt x="46" y="49"/>
                </a:cubicBezTo>
                <a:cubicBezTo>
                  <a:pt x="45" y="51"/>
                  <a:pt x="44" y="52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5"/>
                  <a:pt x="48" y="55"/>
                  <a:pt x="49" y="56"/>
                </a:cubicBezTo>
                <a:cubicBezTo>
                  <a:pt x="50" y="52"/>
                  <a:pt x="51" y="48"/>
                  <a:pt x="52" y="43"/>
                </a:cubicBezTo>
                <a:lnTo>
                  <a:pt x="50" y="42"/>
                </a:ln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5"/>
                  <a:pt x="49" y="15"/>
                </a:cubicBezTo>
                <a:cubicBezTo>
                  <a:pt x="49" y="15"/>
                  <a:pt x="49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7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59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7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8" y="55"/>
                </a:move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8" y="55"/>
                </a:moveTo>
                <a:cubicBezTo>
                  <a:pt x="48" y="55"/>
                  <a:pt x="48" y="56"/>
                  <a:pt x="48" y="56"/>
                </a:cubicBezTo>
                <a:cubicBezTo>
                  <a:pt x="48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8" y="56"/>
                  <a:pt x="48" y="55"/>
                  <a:pt x="48" y="55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5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57" y="56"/>
                </a:moveTo>
                <a:cubicBezTo>
                  <a:pt x="57" y="56"/>
                  <a:pt x="56" y="56"/>
                  <a:pt x="56" y="56"/>
                </a:cubicBezTo>
                <a:cubicBezTo>
                  <a:pt x="56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1" y="24"/>
                </a:move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5" y="46"/>
                </a:moveTo>
                <a:cubicBezTo>
                  <a:pt x="36" y="46"/>
                  <a:pt x="36" y="46"/>
                  <a:pt x="36" y="47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38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4"/>
                  <a:pt x="74" y="34"/>
                  <a:pt x="74" y="35"/>
                </a:cubicBezTo>
                <a:cubicBezTo>
                  <a:pt x="74" y="35"/>
                  <a:pt x="74" y="34"/>
                  <a:pt x="74" y="33"/>
                </a:cubicBezTo>
                <a:close/>
                <a:moveTo>
                  <a:pt x="70" y="48"/>
                </a:move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4" y="33"/>
                </a:moveTo>
                <a:cubicBezTo>
                  <a:pt x="74" y="33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3"/>
                  <a:pt x="74" y="33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70" y="47"/>
                </a:move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72" y="45"/>
                </a:move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lose/>
                <a:moveTo>
                  <a:pt x="74" y="39"/>
                </a:moveTo>
                <a:cubicBezTo>
                  <a:pt x="74" y="39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1"/>
                  <a:pt x="33" y="31"/>
                </a:cubicBezTo>
                <a:close/>
                <a:moveTo>
                  <a:pt x="45" y="16"/>
                </a:moveTo>
                <a:cubicBezTo>
                  <a:pt x="45" y="16"/>
                  <a:pt x="44" y="16"/>
                  <a:pt x="44" y="16"/>
                </a:cubicBez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lose/>
                <a:moveTo>
                  <a:pt x="39" y="20"/>
                </a:moveTo>
                <a:cubicBezTo>
                  <a:pt x="39" y="20"/>
                  <a:pt x="39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7" y="22"/>
                </a:moveTo>
                <a:cubicBezTo>
                  <a:pt x="37" y="22"/>
                  <a:pt x="36" y="22"/>
                  <a:pt x="36" y="22"/>
                </a:cubicBezTo>
                <a:cubicBezTo>
                  <a:pt x="36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8" y="20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63" y="17"/>
                </a:moveTo>
                <a:cubicBezTo>
                  <a:pt x="63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3" y="16"/>
                  <a:pt x="63" y="17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35" y="24"/>
                </a:move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5" y="24"/>
                  <a:pt x="35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38" y="49"/>
                </a:move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4" y="45"/>
                </a:move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3" y="54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32" y="33"/>
                </a:moveTo>
                <a:cubicBezTo>
                  <a:pt x="32" y="34"/>
                  <a:pt x="32" y="34"/>
                  <a:pt x="32" y="35"/>
                </a:cubicBezTo>
                <a:cubicBezTo>
                  <a:pt x="32" y="34"/>
                  <a:pt x="32" y="34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5"/>
                </a:cubicBezTo>
                <a:cubicBezTo>
                  <a:pt x="32" y="36"/>
                  <a:pt x="32" y="36"/>
                  <a:pt x="32" y="37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6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82935" tIns="91467" rIns="182935" bIns="9146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71348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PicPr>
            <a:picLocks noChangeAspect="1"/>
          </p:cNvPicPr>
          <p:nvPr/>
        </p:nvPicPr>
        <p:blipFill rotWithShape="1">
          <a:blip r:embed="rId2"/>
          <a:srcRect b="15625"/>
          <a:stretch/>
        </p:blipFill>
        <p:spPr>
          <a:xfrm>
            <a:off x="0" y="0"/>
            <a:ext cx="18288000" cy="10296525"/>
          </a:xfrm>
          <a:prstGeom prst="rect">
            <a:avLst/>
          </a:prstGeom>
        </p:spPr>
      </p:pic>
      <p:sp>
        <p:nvSpPr>
          <p:cNvPr id="5" name="直角三角形 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0" y="1708461"/>
            <a:ext cx="18288000" cy="7957561"/>
          </a:xfrm>
          <a:custGeom>
            <a:avLst/>
            <a:gdLst/>
            <a:ahLst/>
            <a:cxnLst/>
            <a:rect l="l" t="t" r="r" b="b"/>
            <a:pathLst>
              <a:path w="9144000" h="4127500">
                <a:moveTo>
                  <a:pt x="0" y="0"/>
                </a:moveTo>
                <a:lnTo>
                  <a:pt x="4572000" y="2640043"/>
                </a:lnTo>
                <a:lnTo>
                  <a:pt x="9144000" y="0"/>
                </a:lnTo>
                <a:lnTo>
                  <a:pt x="9144000" y="3731260"/>
                </a:lnTo>
                <a:lnTo>
                  <a:pt x="9144000" y="4127500"/>
                </a:lnTo>
                <a:lnTo>
                  <a:pt x="0" y="4127500"/>
                </a:lnTo>
                <a:lnTo>
                  <a:pt x="0" y="3731260"/>
                </a:lnTo>
                <a:close/>
              </a:path>
            </a:pathLst>
          </a:custGeom>
          <a:solidFill>
            <a:srgbClr val="BB1B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GrpSpPr/>
          <p:nvPr/>
        </p:nvGrpSpPr>
        <p:grpSpPr>
          <a:xfrm>
            <a:off x="7375606" y="2279486"/>
            <a:ext cx="3536792" cy="4106477"/>
            <a:chOff x="3687803" y="1341888"/>
            <a:chExt cx="1768396" cy="2051339"/>
          </a:xfrm>
          <a:solidFill>
            <a:schemeClr val="bg1"/>
          </a:solidFill>
        </p:grpSpPr>
        <p:sp>
          <p:nvSpPr>
            <p:cNvPr id="11" name="六边形 10"/>
            <p:cNvSpPr/>
            <p:nvPr/>
          </p:nvSpPr>
          <p:spPr>
            <a:xfrm rot="5400000">
              <a:off x="3546331" y="1483360"/>
              <a:ext cx="2051339" cy="1768396"/>
            </a:xfrm>
            <a:prstGeom prst="hexag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62855" y="1991360"/>
              <a:ext cx="1618292" cy="78410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rgbClr val="BB1B22"/>
                  </a:solidFill>
                  <a:latin typeface="Gloucester MT Extra Condensed"/>
                  <a:cs typeface="Gloucester MT Extra Condensed"/>
                </a:rPr>
                <a:t>THANKS</a:t>
              </a:r>
              <a:endParaRPr kumimoji="1" lang="zh-CN" altLang="en-US" sz="9600" dirty="0">
                <a:solidFill>
                  <a:srgbClr val="BB1B22"/>
                </a:solidFill>
                <a:latin typeface="Gloucester MT Extra Condensed"/>
                <a:cs typeface="Gloucester MT Extra Condensed"/>
              </a:endParaRPr>
            </a:p>
          </p:txBody>
        </p:sp>
      </p:grpSp>
      <p:sp>
        <p:nvSpPr>
          <p:cNvPr id="10" name="矩形 9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7266565" y="8443488"/>
            <a:ext cx="3754874" cy="924185"/>
          </a:xfrm>
          <a:prstGeom prst="rect">
            <a:avLst/>
          </a:prstGeom>
        </p:spPr>
        <p:txBody>
          <a:bodyPr wrap="none" lIns="182935" tIns="91467" rIns="182935" bIns="91467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一个人的旅行</a:t>
            </a:r>
            <a:endParaRPr lang="en-US" altLang="zh-CN" sz="24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在路上遇见最真实的自己</a:t>
            </a:r>
          </a:p>
        </p:txBody>
      </p:sp>
      <p:sp>
        <p:nvSpPr>
          <p:cNvPr id="13" name="矩形 12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3495040" y="6895591"/>
            <a:ext cx="11338560" cy="1047409"/>
          </a:xfrm>
          <a:prstGeom prst="rect">
            <a:avLst/>
          </a:prstGeom>
          <a:solidFill>
            <a:srgbClr val="BB1B22"/>
          </a:solidFill>
        </p:spPr>
        <p:txBody>
          <a:bodyPr wrap="square" lIns="182935" tIns="91467" rIns="182935" bIns="91467">
            <a:spAutoFit/>
          </a:bodyPr>
          <a:lstStyle/>
          <a:p>
            <a:r>
              <a:rPr lang="en-US" altLang="zh-CN" sz="5600" dirty="0">
                <a:solidFill>
                  <a:srgbClr val="FFFFFF"/>
                </a:solidFill>
                <a:latin typeface="Gloucester MT Extra Condensed"/>
                <a:cs typeface="Gloucester MT Extra Condensed"/>
              </a:rPr>
              <a:t>A person's travel, in the way to meet the most true self</a:t>
            </a:r>
            <a:endParaRPr lang="zh-CN" altLang="en-US" sz="5600" dirty="0">
              <a:solidFill>
                <a:srgbClr val="FFFFFF"/>
              </a:solidFill>
              <a:latin typeface="Gloucester MT Extra Condensed"/>
              <a:cs typeface="Gloucester MT Extra Condensed"/>
            </a:endParaRPr>
          </a:p>
        </p:txBody>
      </p:sp>
      <p:cxnSp>
        <p:nvCxnSpPr>
          <p:cNvPr id="15" name="直线连接符 14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6832600" y="8382470"/>
            <a:ext cx="4622800" cy="0"/>
          </a:xfrm>
          <a:prstGeom prst="line">
            <a:avLst/>
          </a:prstGeom>
          <a:ln w="3175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CxnSpPr/>
          <p:nvPr/>
        </p:nvCxnSpPr>
        <p:spPr>
          <a:xfrm>
            <a:off x="6832600" y="9521444"/>
            <a:ext cx="4622800" cy="0"/>
          </a:xfrm>
          <a:prstGeom prst="line">
            <a:avLst/>
          </a:prstGeom>
          <a:ln w="3175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/>
          <p:cNvSpPr/>
          <p:nvPr/>
        </p:nvSpPr>
        <p:spPr>
          <a:xfrm>
            <a:off x="0" y="9666022"/>
            <a:ext cx="18288000" cy="630503"/>
          </a:xfrm>
          <a:prstGeom prst="rect">
            <a:avLst/>
          </a:prstGeom>
          <a:solidFill>
            <a:srgbClr val="BB1B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935" tIns="91467" rIns="182935" bIns="91467"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e7d195523061f1c0" descr="e7d195523061f1c01da5a1f0837ac25283df40ff0a16bfd61AE6AB84AD7EB485CA8019BF267F2027DE2BF09650313B56A435BB3664F8B916CA3777391AC088C283181605E184D6D6879568EB73EB808A103F0784C8DFC3E9CDD14B61FDDA6A8A6237D2DFE3BBAEC8979D824A43E015648F6CB3D1F8D3E352A4BDC9925C075CFF312C4A0BE75FDF5C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e7d195523061f1c01da5a1f0837ac25283df40ff0a16bfd61AE6AB84AD7EB485CA8019BF267F2027DE2BF09650313B56A435BB3664F8B916CA3777391AC088C283181605E184D6D6879568EB73EB808A103F0784C8DFC3E9CDD14B61FDDA6A8A6237D2DFE3BBAEC8979D824A43E015648F6CB3D1F8D3E352A4BDC9925C075CFF312C4A0BE75FDF5C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73383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e7d195523061f1c01da5a1f0837ac25283df40ff0a16bfd61AE6AB84AD7EB485CA8019BF267F2027DE2BF09650313B56A435BB3664F8B916CA3777391AC088C283181605E184D6D6879568EB73EB808A103F0784C8DFC3E9CDD14B61FDDA6A8A6237D2DFE3BBAEC8979D824A43E015648F6CB3D1F8D3E352A4BDC9925C075CFF312C4A0BE75FDF5C</_7b1dac89e7d195523061f1c0316ecb71>
</e7d195523061f1c0>
</file>

<file path=customXml/itemProps1.xml><?xml version="1.0" encoding="utf-8"?>
<ds:datastoreItem xmlns:ds="http://schemas.openxmlformats.org/officeDocument/2006/customXml" ds:itemID="{0302515B-CC6D-439F-91B6-027FDE964173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1307</Words>
  <Application>Microsoft Office PowerPoint</Application>
  <PresentationFormat>自定义</PresentationFormat>
  <Paragraphs>58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Avenir Heavy</vt:lpstr>
      <vt:lpstr>Avenir Next Condensed Demi Bold</vt:lpstr>
      <vt:lpstr>Kozuka Mincho Pro L</vt:lpstr>
      <vt:lpstr>Meiryo</vt:lpstr>
      <vt:lpstr>宋体</vt:lpstr>
      <vt:lpstr>微软雅黑</vt:lpstr>
      <vt:lpstr>Arial</vt:lpstr>
      <vt:lpstr>Calibri</vt:lpstr>
      <vt:lpstr>Calibri Light</vt:lpstr>
      <vt:lpstr>Gloucester MT Extra Condensed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25</cp:revision>
  <dcterms:created xsi:type="dcterms:W3CDTF">2016-07-18T05:11:41Z</dcterms:created>
  <dcterms:modified xsi:type="dcterms:W3CDTF">2016-07-30T02:54:35Z</dcterms:modified>
</cp:coreProperties>
</file>