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66" r:id="rId3"/>
    <p:sldId id="260" r:id="rId4"/>
    <p:sldId id="261" r:id="rId5"/>
    <p:sldId id="262" r:id="rId6"/>
    <p:sldId id="263" r:id="rId7"/>
    <p:sldId id="265" r:id="rId8"/>
    <p:sldId id="264" r:id="rId9"/>
    <p:sldId id="26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88" userDrawn="1">
          <p15:clr>
            <a:srgbClr val="A4A3A4"/>
          </p15:clr>
        </p15:guide>
        <p15:guide id="3" orient="horz" pos="18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D2A1"/>
    <a:srgbClr val="FFFFFF"/>
    <a:srgbClr val="00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78"/>
      </p:cViewPr>
      <p:guideLst>
        <p:guide orient="horz" pos="2160"/>
        <p:guide pos="688"/>
        <p:guide orient="horz" pos="18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20</c:v>
                </c:pt>
                <c:pt idx="2">
                  <c:v>60</c:v>
                </c:pt>
                <c:pt idx="3">
                  <c:v>45</c:v>
                </c:pt>
                <c:pt idx="4">
                  <c:v>35</c:v>
                </c:pt>
                <c:pt idx="5">
                  <c:v>35</c:v>
                </c:pt>
                <c:pt idx="6">
                  <c:v>80</c:v>
                </c:pt>
                <c:pt idx="7">
                  <c:v>75</c:v>
                </c:pt>
                <c:pt idx="8">
                  <c:v>70</c:v>
                </c:pt>
                <c:pt idx="9">
                  <c:v>90</c:v>
                </c:pt>
                <c:pt idx="10">
                  <c:v>45</c:v>
                </c:pt>
                <c:pt idx="11">
                  <c:v>55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收盘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76200" cap="flat" cmpd="sng" algn="ctr">
              <a:solidFill>
                <a:schemeClr val="bg1">
                  <a:alpha val="58000"/>
                </a:schemeClr>
              </a:solidFill>
              <a:round/>
            </a:ln>
            <a:effectLst/>
          </c:spPr>
        </c:hiLowLines>
        <c:axId val="-252311488"/>
        <c:axId val="-252305504"/>
      </c:stockChart>
      <c:catAx>
        <c:axId val="-25231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04D2A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52305504"/>
        <c:crosses val="autoZero"/>
        <c:auto val="1"/>
        <c:lblAlgn val="ctr"/>
        <c:lblOffset val="100"/>
        <c:noMultiLvlLbl val="0"/>
      </c:catAx>
      <c:valAx>
        <c:axId val="-252305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52311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9621F-9688-4530-B776-48CEFDC160CC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A82C-DDEE-4F00-8C12-F0166BA177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126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630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35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44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38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321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71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00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75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23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33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29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4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8912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097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30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3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46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73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59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8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77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73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86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FE15A-118D-433D-A70E-1B2328F727BA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34508-BA65-43A0-A9AD-43791BFB1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16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7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5" b="-9905"/>
          <a:stretch/>
        </p:blipFill>
        <p:spPr>
          <a:xfrm>
            <a:off x="0" y="-1"/>
            <a:ext cx="12192000" cy="7620001"/>
          </a:xfr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-1" y="0"/>
            <a:ext cx="12192000" cy="6865258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288348" y="5893876"/>
            <a:ext cx="5562600" cy="434521"/>
            <a:chOff x="3848101" y="3560008"/>
            <a:chExt cx="5562600" cy="434521"/>
          </a:xfrm>
          <a:noFill/>
        </p:grpSpPr>
        <p:sp>
          <p:nvSpPr>
            <p:cNvPr id="15" name="圆角矩形 14"/>
            <p:cNvSpPr/>
            <p:nvPr/>
          </p:nvSpPr>
          <p:spPr>
            <a:xfrm>
              <a:off x="3848101" y="3560008"/>
              <a:ext cx="5562600" cy="43452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08902" y="3592602"/>
              <a:ext cx="5240998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20XX</a:t>
              </a:r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年</a:t>
              </a:r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12</a:t>
              </a:r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月</a:t>
              </a:r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30</a:t>
              </a:r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日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028998" y="1998956"/>
            <a:ext cx="2010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20XX</a:t>
            </a:r>
            <a:endParaRPr lang="zh-CN" altLang="en-US" sz="54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13882" y="3881730"/>
            <a:ext cx="1940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事业一部  </a:t>
            </a:r>
            <a:r>
              <a:rPr lang="en-US" altLang="zh-CN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君</a:t>
            </a:r>
            <a:r>
              <a:rPr lang="en-US" altLang="zh-CN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 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4201886" y="1291579"/>
            <a:ext cx="3788228" cy="3278438"/>
            <a:chOff x="4201886" y="1291579"/>
            <a:chExt cx="3788228" cy="3278438"/>
          </a:xfrm>
        </p:grpSpPr>
        <p:sp>
          <p:nvSpPr>
            <p:cNvPr id="7" name="六边形 6"/>
            <p:cNvSpPr/>
            <p:nvPr/>
          </p:nvSpPr>
          <p:spPr>
            <a:xfrm>
              <a:off x="4201886" y="1291579"/>
              <a:ext cx="3788228" cy="3265714"/>
            </a:xfrm>
            <a:prstGeom prst="hexag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六边形 20"/>
            <p:cNvSpPr/>
            <p:nvPr/>
          </p:nvSpPr>
          <p:spPr>
            <a:xfrm rot="2004373">
              <a:off x="4201886" y="1304303"/>
              <a:ext cx="3788228" cy="3265714"/>
            </a:xfrm>
            <a:prstGeom prst="hexag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276672" y="2883682"/>
            <a:ext cx="5732001" cy="923330"/>
          </a:xfrm>
          <a:prstGeom prst="rect">
            <a:avLst/>
          </a:prstGeom>
          <a:solidFill>
            <a:srgbClr val="04D2A1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点击此处添加标题</a:t>
            </a:r>
            <a:endParaRPr lang="zh-CN" altLang="en-US" sz="5400" b="1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468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302760" y="2205679"/>
            <a:ext cx="5601402" cy="403143"/>
            <a:chOff x="4302760" y="2568533"/>
            <a:chExt cx="5601402" cy="403143"/>
          </a:xfrm>
        </p:grpSpPr>
        <p:sp>
          <p:nvSpPr>
            <p:cNvPr id="11" name="平行四边形 10"/>
            <p:cNvSpPr/>
            <p:nvPr/>
          </p:nvSpPr>
          <p:spPr>
            <a:xfrm flipH="1">
              <a:off x="5210626" y="2568533"/>
              <a:ext cx="4693536" cy="403143"/>
            </a:xfrm>
            <a:prstGeom prst="parallelogram">
              <a:avLst>
                <a:gd name="adj" fmla="val 69688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点击此处添加标题</a:t>
              </a:r>
              <a:endParaRPr lang="zh-CN" altLang="en-US" sz="2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302760" y="2568533"/>
              <a:ext cx="1978025" cy="403143"/>
            </a:xfrm>
            <a:custGeom>
              <a:avLst/>
              <a:gdLst>
                <a:gd name="connsiteX0" fmla="*/ 0 w 1978025"/>
                <a:gd name="connsiteY0" fmla="*/ 0 h 403143"/>
                <a:gd name="connsiteX1" fmla="*/ 1978025 w 1978025"/>
                <a:gd name="connsiteY1" fmla="*/ 0 h 403143"/>
                <a:gd name="connsiteX2" fmla="*/ 1978025 w 1978025"/>
                <a:gd name="connsiteY2" fmla="*/ 1 h 403143"/>
                <a:gd name="connsiteX3" fmla="*/ 885370 w 1978025"/>
                <a:gd name="connsiteY3" fmla="*/ 1 h 403143"/>
                <a:gd name="connsiteX4" fmla="*/ 1166312 w 1978025"/>
                <a:gd name="connsiteY4" fmla="*/ 403143 h 403143"/>
                <a:gd name="connsiteX5" fmla="*/ 0 w 1978025"/>
                <a:gd name="connsiteY5" fmla="*/ 403143 h 4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025" h="403143">
                  <a:moveTo>
                    <a:pt x="0" y="0"/>
                  </a:moveTo>
                  <a:lnTo>
                    <a:pt x="1978025" y="0"/>
                  </a:lnTo>
                  <a:lnTo>
                    <a:pt x="1978025" y="1"/>
                  </a:lnTo>
                  <a:lnTo>
                    <a:pt x="885370" y="1"/>
                  </a:lnTo>
                  <a:lnTo>
                    <a:pt x="1166312" y="403143"/>
                  </a:lnTo>
                  <a:lnTo>
                    <a:pt x="0" y="403143"/>
                  </a:lnTo>
                  <a:close/>
                </a:path>
              </a:pathLst>
            </a:cu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354512" y="2590847"/>
              <a:ext cx="937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1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02760" y="2908111"/>
            <a:ext cx="5601402" cy="403143"/>
            <a:chOff x="4302760" y="2568533"/>
            <a:chExt cx="5601402" cy="403143"/>
          </a:xfrm>
        </p:grpSpPr>
        <p:sp>
          <p:nvSpPr>
            <p:cNvPr id="23" name="平行四边形 22"/>
            <p:cNvSpPr/>
            <p:nvPr/>
          </p:nvSpPr>
          <p:spPr>
            <a:xfrm flipH="1">
              <a:off x="5210626" y="2568533"/>
              <a:ext cx="4693536" cy="403143"/>
            </a:xfrm>
            <a:prstGeom prst="parallelogram">
              <a:avLst>
                <a:gd name="adj" fmla="val 69688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点击此处添加标题</a:t>
              </a:r>
              <a:endParaRPr lang="zh-CN" altLang="en-US" sz="2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02760" y="2568533"/>
              <a:ext cx="1978025" cy="403143"/>
            </a:xfrm>
            <a:custGeom>
              <a:avLst/>
              <a:gdLst>
                <a:gd name="connsiteX0" fmla="*/ 0 w 1978025"/>
                <a:gd name="connsiteY0" fmla="*/ 0 h 403143"/>
                <a:gd name="connsiteX1" fmla="*/ 1978025 w 1978025"/>
                <a:gd name="connsiteY1" fmla="*/ 0 h 403143"/>
                <a:gd name="connsiteX2" fmla="*/ 1978025 w 1978025"/>
                <a:gd name="connsiteY2" fmla="*/ 1 h 403143"/>
                <a:gd name="connsiteX3" fmla="*/ 885370 w 1978025"/>
                <a:gd name="connsiteY3" fmla="*/ 1 h 403143"/>
                <a:gd name="connsiteX4" fmla="*/ 1166312 w 1978025"/>
                <a:gd name="connsiteY4" fmla="*/ 403143 h 403143"/>
                <a:gd name="connsiteX5" fmla="*/ 0 w 1978025"/>
                <a:gd name="connsiteY5" fmla="*/ 403143 h 4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025" h="403143">
                  <a:moveTo>
                    <a:pt x="0" y="0"/>
                  </a:moveTo>
                  <a:lnTo>
                    <a:pt x="1978025" y="0"/>
                  </a:lnTo>
                  <a:lnTo>
                    <a:pt x="1978025" y="1"/>
                  </a:lnTo>
                  <a:lnTo>
                    <a:pt x="885370" y="1"/>
                  </a:lnTo>
                  <a:lnTo>
                    <a:pt x="1166312" y="403143"/>
                  </a:lnTo>
                  <a:lnTo>
                    <a:pt x="0" y="403143"/>
                  </a:lnTo>
                  <a:close/>
                </a:path>
              </a:pathLst>
            </a:cu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354512" y="2590847"/>
              <a:ext cx="937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2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02760" y="3610543"/>
            <a:ext cx="5601402" cy="403143"/>
            <a:chOff x="4302760" y="2568533"/>
            <a:chExt cx="5601402" cy="403143"/>
          </a:xfrm>
        </p:grpSpPr>
        <p:sp>
          <p:nvSpPr>
            <p:cNvPr id="27" name="平行四边形 26"/>
            <p:cNvSpPr/>
            <p:nvPr/>
          </p:nvSpPr>
          <p:spPr>
            <a:xfrm flipH="1">
              <a:off x="5210626" y="2568533"/>
              <a:ext cx="4693536" cy="403143"/>
            </a:xfrm>
            <a:prstGeom prst="parallelogram">
              <a:avLst>
                <a:gd name="adj" fmla="val 69688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点击此处添加标题</a:t>
              </a:r>
              <a:endParaRPr lang="zh-CN" altLang="en-US" sz="2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302760" y="2568533"/>
              <a:ext cx="1978025" cy="403143"/>
            </a:xfrm>
            <a:custGeom>
              <a:avLst/>
              <a:gdLst>
                <a:gd name="connsiteX0" fmla="*/ 0 w 1978025"/>
                <a:gd name="connsiteY0" fmla="*/ 0 h 403143"/>
                <a:gd name="connsiteX1" fmla="*/ 1978025 w 1978025"/>
                <a:gd name="connsiteY1" fmla="*/ 0 h 403143"/>
                <a:gd name="connsiteX2" fmla="*/ 1978025 w 1978025"/>
                <a:gd name="connsiteY2" fmla="*/ 1 h 403143"/>
                <a:gd name="connsiteX3" fmla="*/ 885370 w 1978025"/>
                <a:gd name="connsiteY3" fmla="*/ 1 h 403143"/>
                <a:gd name="connsiteX4" fmla="*/ 1166312 w 1978025"/>
                <a:gd name="connsiteY4" fmla="*/ 403143 h 403143"/>
                <a:gd name="connsiteX5" fmla="*/ 0 w 1978025"/>
                <a:gd name="connsiteY5" fmla="*/ 403143 h 4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025" h="403143">
                  <a:moveTo>
                    <a:pt x="0" y="0"/>
                  </a:moveTo>
                  <a:lnTo>
                    <a:pt x="1978025" y="0"/>
                  </a:lnTo>
                  <a:lnTo>
                    <a:pt x="1978025" y="1"/>
                  </a:lnTo>
                  <a:lnTo>
                    <a:pt x="885370" y="1"/>
                  </a:lnTo>
                  <a:lnTo>
                    <a:pt x="1166312" y="403143"/>
                  </a:lnTo>
                  <a:lnTo>
                    <a:pt x="0" y="403143"/>
                  </a:lnTo>
                  <a:close/>
                </a:path>
              </a:pathLst>
            </a:cu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354512" y="2590847"/>
              <a:ext cx="937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3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302760" y="4312975"/>
            <a:ext cx="5601402" cy="403143"/>
            <a:chOff x="4302760" y="2568533"/>
            <a:chExt cx="5601402" cy="403143"/>
          </a:xfrm>
        </p:grpSpPr>
        <p:sp>
          <p:nvSpPr>
            <p:cNvPr id="31" name="平行四边形 30"/>
            <p:cNvSpPr/>
            <p:nvPr/>
          </p:nvSpPr>
          <p:spPr>
            <a:xfrm flipH="1">
              <a:off x="5210626" y="2568533"/>
              <a:ext cx="4693536" cy="403143"/>
            </a:xfrm>
            <a:prstGeom prst="parallelogram">
              <a:avLst>
                <a:gd name="adj" fmla="val 69688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点击此处添加标题</a:t>
              </a:r>
              <a:endParaRPr lang="zh-CN" altLang="en-US" sz="20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302760" y="2568533"/>
              <a:ext cx="1978025" cy="403143"/>
            </a:xfrm>
            <a:custGeom>
              <a:avLst/>
              <a:gdLst>
                <a:gd name="connsiteX0" fmla="*/ 0 w 1978025"/>
                <a:gd name="connsiteY0" fmla="*/ 0 h 403143"/>
                <a:gd name="connsiteX1" fmla="*/ 1978025 w 1978025"/>
                <a:gd name="connsiteY1" fmla="*/ 0 h 403143"/>
                <a:gd name="connsiteX2" fmla="*/ 1978025 w 1978025"/>
                <a:gd name="connsiteY2" fmla="*/ 1 h 403143"/>
                <a:gd name="connsiteX3" fmla="*/ 885370 w 1978025"/>
                <a:gd name="connsiteY3" fmla="*/ 1 h 403143"/>
                <a:gd name="connsiteX4" fmla="*/ 1166312 w 1978025"/>
                <a:gd name="connsiteY4" fmla="*/ 403143 h 403143"/>
                <a:gd name="connsiteX5" fmla="*/ 0 w 1978025"/>
                <a:gd name="connsiteY5" fmla="*/ 403143 h 4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8025" h="403143">
                  <a:moveTo>
                    <a:pt x="0" y="0"/>
                  </a:moveTo>
                  <a:lnTo>
                    <a:pt x="1978025" y="0"/>
                  </a:lnTo>
                  <a:lnTo>
                    <a:pt x="1978025" y="1"/>
                  </a:lnTo>
                  <a:lnTo>
                    <a:pt x="885370" y="1"/>
                  </a:lnTo>
                  <a:lnTo>
                    <a:pt x="1166312" y="403143"/>
                  </a:lnTo>
                  <a:lnTo>
                    <a:pt x="0" y="403143"/>
                  </a:lnTo>
                  <a:close/>
                </a:path>
              </a:pathLst>
            </a:cu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54512" y="2590847"/>
              <a:ext cx="937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4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67161" y="2646485"/>
            <a:ext cx="1588840" cy="1573262"/>
            <a:chOff x="5131275" y="1605136"/>
            <a:chExt cx="1915892" cy="1897106"/>
          </a:xfrm>
        </p:grpSpPr>
        <p:grpSp>
          <p:nvGrpSpPr>
            <p:cNvPr id="35" name="组合 34"/>
            <p:cNvGrpSpPr/>
            <p:nvPr/>
          </p:nvGrpSpPr>
          <p:grpSpPr>
            <a:xfrm>
              <a:off x="5144830" y="1605136"/>
              <a:ext cx="1902337" cy="1897106"/>
              <a:chOff x="4856662" y="2322970"/>
              <a:chExt cx="2496465" cy="2489601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969057" y="2438335"/>
                <a:ext cx="2281072" cy="2268454"/>
              </a:xfrm>
              <a:prstGeom prst="ellipse">
                <a:avLst/>
              </a:prstGeom>
              <a:solidFill>
                <a:srgbClr val="FFFFFF">
                  <a:alpha val="47059"/>
                </a:srgbClr>
              </a:solidFill>
              <a:ln w="139700" cmpd="sng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solidFill>
                    <a:schemeClr val="tx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4856662" y="2322970"/>
                <a:ext cx="2496465" cy="2489601"/>
              </a:xfrm>
              <a:prstGeom prst="ellipse">
                <a:avLst/>
              </a:prstGeom>
              <a:noFill/>
              <a:ln w="139700" cmpd="sng">
                <a:solidFill>
                  <a:srgbClr val="04D2A1">
                    <a:alpha val="4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5131275" y="2175750"/>
              <a:ext cx="1915892" cy="7793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目录</a:t>
              </a:r>
              <a:endParaRPr lang="zh-CN" altLang="en-US" sz="36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46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-1" y="0"/>
            <a:ext cx="12192000" cy="686525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88970" y="2750457"/>
            <a:ext cx="3639024" cy="13570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过渡标题</a:t>
            </a:r>
            <a:endParaRPr lang="en-US" altLang="zh-CN" sz="5400" dirty="0" smtClean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algn="ctr"/>
            <a:r>
              <a:rPr lang="zh-CN" altLang="en-US" sz="2800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点击此处添加文字</a:t>
            </a:r>
            <a:endParaRPr lang="zh-CN" altLang="en-US" sz="28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" name="菱形 8"/>
          <p:cNvSpPr/>
          <p:nvPr/>
        </p:nvSpPr>
        <p:spPr>
          <a:xfrm rot="-890110">
            <a:off x="6143110" y="1936991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 rot="420779">
            <a:off x="6608933" y="1905143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 rot="1731668">
            <a:off x="7053149" y="2048939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 rot="3042557">
            <a:off x="7411945" y="2347720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菱形 12"/>
          <p:cNvSpPr/>
          <p:nvPr/>
        </p:nvSpPr>
        <p:spPr>
          <a:xfrm rot="4353446">
            <a:off x="7633780" y="2758566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菱形 13"/>
          <p:cNvSpPr/>
          <p:nvPr/>
        </p:nvSpPr>
        <p:spPr>
          <a:xfrm rot="5664336">
            <a:off x="7686785" y="3222457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菱形 14"/>
          <p:cNvSpPr/>
          <p:nvPr/>
        </p:nvSpPr>
        <p:spPr>
          <a:xfrm rot="6975225">
            <a:off x="7563347" y="3672755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 rot="8286114">
            <a:off x="7281197" y="4044772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 rot="9597003">
            <a:off x="6880869" y="4285067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/>
          <p:cNvSpPr/>
          <p:nvPr/>
        </p:nvSpPr>
        <p:spPr>
          <a:xfrm rot="10907891">
            <a:off x="6419868" y="4359121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8"/>
          <p:cNvSpPr/>
          <p:nvPr/>
        </p:nvSpPr>
        <p:spPr>
          <a:xfrm rot="12218782">
            <a:off x="5964422" y="4256295"/>
            <a:ext cx="2104571" cy="638629"/>
          </a:xfrm>
          <a:prstGeom prst="diamond">
            <a:avLst/>
          </a:prstGeom>
          <a:solidFill>
            <a:srgbClr val="04D2A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5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170526" y="5760139"/>
            <a:ext cx="9745124" cy="17522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2031470678"/>
              </p:ext>
            </p:extLst>
          </p:nvPr>
        </p:nvGraphicFramePr>
        <p:xfrm>
          <a:off x="2321184" y="1240567"/>
          <a:ext cx="8746866" cy="4779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椭圆 24"/>
          <p:cNvSpPr/>
          <p:nvPr/>
        </p:nvSpPr>
        <p:spPr>
          <a:xfrm>
            <a:off x="1170526" y="5247071"/>
            <a:ext cx="1132115" cy="1132115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90696" y="5181757"/>
            <a:ext cx="1284514" cy="1284514"/>
          </a:xfrm>
          <a:prstGeom prst="ellipse">
            <a:avLst/>
          </a:prstGeom>
          <a:noFill/>
          <a:ln>
            <a:solidFill>
              <a:srgbClr val="04D2A1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388240" y="5421243"/>
            <a:ext cx="81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2016</a:t>
            </a:r>
            <a:endParaRPr lang="zh-CN" altLang="en-US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33810" y="5894522"/>
            <a:ext cx="102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销售额</a:t>
            </a:r>
            <a:endParaRPr lang="zh-CN" altLang="en-US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604316" y="3931029"/>
            <a:ext cx="508000" cy="391885"/>
            <a:chOff x="2714172" y="3236686"/>
            <a:chExt cx="508000" cy="391885"/>
          </a:xfrm>
        </p:grpSpPr>
        <p:sp>
          <p:nvSpPr>
            <p:cNvPr id="30" name="椭圆 29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16423" y="4360067"/>
            <a:ext cx="508000" cy="391885"/>
            <a:chOff x="2714172" y="3236686"/>
            <a:chExt cx="508000" cy="391885"/>
          </a:xfrm>
        </p:grpSpPr>
        <p:sp>
          <p:nvSpPr>
            <p:cNvPr id="13" name="椭圆 12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20304" y="2653724"/>
            <a:ext cx="508000" cy="391885"/>
            <a:chOff x="2714172" y="3236686"/>
            <a:chExt cx="508000" cy="391885"/>
          </a:xfrm>
        </p:grpSpPr>
        <p:sp>
          <p:nvSpPr>
            <p:cNvPr id="16" name="椭圆 15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60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23684" y="3301005"/>
            <a:ext cx="508000" cy="391885"/>
            <a:chOff x="2714172" y="3236686"/>
            <a:chExt cx="508000" cy="391885"/>
          </a:xfrm>
        </p:grpSpPr>
        <p:sp>
          <p:nvSpPr>
            <p:cNvPr id="19" name="椭圆 18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270" y="3721439"/>
            <a:ext cx="508000" cy="391885"/>
            <a:chOff x="2714172" y="3236686"/>
            <a:chExt cx="508000" cy="391885"/>
          </a:xfrm>
        </p:grpSpPr>
        <p:sp>
          <p:nvSpPr>
            <p:cNvPr id="22" name="椭圆 21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139166" y="3713401"/>
            <a:ext cx="508000" cy="391885"/>
            <a:chOff x="2714172" y="3236686"/>
            <a:chExt cx="508000" cy="391885"/>
          </a:xfrm>
        </p:grpSpPr>
        <p:sp>
          <p:nvSpPr>
            <p:cNvPr id="34" name="椭圆 33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835979" y="1800776"/>
            <a:ext cx="508000" cy="391885"/>
            <a:chOff x="2714172" y="3236686"/>
            <a:chExt cx="508000" cy="391885"/>
          </a:xfrm>
        </p:grpSpPr>
        <p:sp>
          <p:nvSpPr>
            <p:cNvPr id="37" name="椭圆 36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80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528327" y="2015769"/>
            <a:ext cx="508000" cy="391885"/>
            <a:chOff x="2714172" y="3236686"/>
            <a:chExt cx="508000" cy="391885"/>
          </a:xfrm>
        </p:grpSpPr>
        <p:sp>
          <p:nvSpPr>
            <p:cNvPr id="40" name="椭圆 39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75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50171" y="2238254"/>
            <a:ext cx="508000" cy="391885"/>
            <a:chOff x="2714172" y="3236686"/>
            <a:chExt cx="508000" cy="391885"/>
          </a:xfrm>
        </p:grpSpPr>
        <p:sp>
          <p:nvSpPr>
            <p:cNvPr id="43" name="椭圆 42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70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954220" y="1370692"/>
            <a:ext cx="508000" cy="391885"/>
            <a:chOff x="2714172" y="3236686"/>
            <a:chExt cx="508000" cy="391885"/>
          </a:xfrm>
        </p:grpSpPr>
        <p:sp>
          <p:nvSpPr>
            <p:cNvPr id="46" name="椭圆 45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90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645456" y="3295549"/>
            <a:ext cx="508000" cy="391885"/>
            <a:chOff x="2714172" y="3236686"/>
            <a:chExt cx="508000" cy="391885"/>
          </a:xfrm>
        </p:grpSpPr>
        <p:sp>
          <p:nvSpPr>
            <p:cNvPr id="49" name="椭圆 48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356753" y="2871780"/>
            <a:ext cx="508000" cy="391885"/>
            <a:chOff x="2714172" y="3236686"/>
            <a:chExt cx="508000" cy="391885"/>
          </a:xfrm>
        </p:grpSpPr>
        <p:sp>
          <p:nvSpPr>
            <p:cNvPr id="52" name="椭圆 51"/>
            <p:cNvSpPr/>
            <p:nvPr/>
          </p:nvSpPr>
          <p:spPr>
            <a:xfrm>
              <a:off x="2728686" y="3236686"/>
              <a:ext cx="391885" cy="391885"/>
            </a:xfrm>
            <a:prstGeom prst="ellipse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714172" y="3251201"/>
              <a:ext cx="50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55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11250" y="1036965"/>
            <a:ext cx="4998170" cy="461665"/>
          </a:xfrm>
          <a:prstGeom prst="rect">
            <a:avLst/>
          </a:prstGeom>
          <a:solidFill>
            <a:srgbClr val="04D2A1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2016</a:t>
            </a:r>
            <a:r>
              <a:rPr lang="zh-CN" altLang="en-US" sz="24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年各月份业绩统计图（万元）</a:t>
            </a:r>
            <a:endParaRPr lang="zh-CN" altLang="en-US" sz="24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65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218669" y="771073"/>
            <a:ext cx="11755618" cy="99786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32877" y="928671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1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JAN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1511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2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FEB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9639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3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MAR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27767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4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APR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5895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5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MAY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44023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6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JUN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2151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7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JUL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0279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8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AUG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6840719" y="930733"/>
            <a:ext cx="783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造字工房悦圆演示版常规体" pitchFamily="50" charset="-122"/>
                <a:ea typeface="造字工房悦圆演示版常规体" pitchFamily="50" charset="-122"/>
              </a:rPr>
              <a:t>9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SEP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653519" y="930733"/>
            <a:ext cx="9031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10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OCT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8466319" y="930733"/>
            <a:ext cx="9591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11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NOV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279119" y="930733"/>
            <a:ext cx="9280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12</a:t>
            </a:r>
            <a:r>
              <a:rPr lang="zh-CN" altLang="en-US" sz="2400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月</a:t>
            </a:r>
            <a:endParaRPr lang="en-US" altLang="zh-CN" sz="2400" dirty="0" smtClean="0">
              <a:latin typeface="造字工房悦圆演示版常规体" pitchFamily="50" charset="-122"/>
              <a:ea typeface="造字工房悦圆演示版常规体" pitchFamily="50" charset="-122"/>
            </a:endParaRPr>
          </a:p>
          <a:p>
            <a:pPr algn="ctr"/>
            <a:r>
              <a:rPr lang="en-US" altLang="zh-CN" dirty="0" smtClean="0">
                <a:latin typeface="造字工房悦圆演示版常规体" pitchFamily="50" charset="-122"/>
                <a:ea typeface="造字工房悦圆演示版常规体" pitchFamily="50" charset="-122"/>
              </a:rPr>
              <a:t>DEC</a:t>
            </a:r>
            <a:endParaRPr lang="zh-CN" altLang="en-US" dirty="0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63919" y="771073"/>
            <a:ext cx="783771" cy="997860"/>
          </a:xfrm>
          <a:prstGeom prst="rect">
            <a:avLst/>
          </a:prstGeom>
          <a:solidFill>
            <a:srgbClr val="04D2A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0380141" y="771073"/>
            <a:ext cx="1594146" cy="997860"/>
          </a:xfrm>
          <a:prstGeom prst="rect">
            <a:avLst/>
          </a:prstGeom>
          <a:solidFill>
            <a:srgbClr val="04D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380141" y="928671"/>
            <a:ext cx="1504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2016</a:t>
            </a:r>
            <a:endParaRPr lang="zh-CN" altLang="en-US" sz="40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95086" y="2481943"/>
            <a:ext cx="319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点击此处添加标题</a:t>
            </a:r>
            <a:endParaRPr lang="zh-CN" altLang="en-US" sz="28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95084" y="3049641"/>
            <a:ext cx="423091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击此处添加文本信息，顶部“开始”面板中可以对字体、字号、颜色、行距等进行修改，点击此处添加文本信</a:t>
            </a: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息</a:t>
            </a:r>
            <a:endParaRPr lang="zh-CN" altLang="en-US" sz="16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5826962" y="2292524"/>
            <a:ext cx="2027513" cy="3280962"/>
            <a:chOff x="5869167" y="2404802"/>
            <a:chExt cx="2027513" cy="3527706"/>
          </a:xfrm>
        </p:grpSpPr>
        <p:sp>
          <p:nvSpPr>
            <p:cNvPr id="110" name="六边形 109"/>
            <p:cNvSpPr/>
            <p:nvPr/>
          </p:nvSpPr>
          <p:spPr>
            <a:xfrm rot="16200000">
              <a:off x="5246241" y="3366481"/>
              <a:ext cx="3188954" cy="1943100"/>
            </a:xfrm>
            <a:prstGeom prst="hexagon">
              <a:avLst>
                <a:gd name="adj" fmla="val 10808"/>
                <a:gd name="vf" fmla="val 115470"/>
              </a:avLst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泪滴形 108"/>
            <p:cNvSpPr/>
            <p:nvPr/>
          </p:nvSpPr>
          <p:spPr>
            <a:xfrm rot="8100000">
              <a:off x="6354489" y="2404802"/>
              <a:ext cx="972457" cy="972457"/>
            </a:xfrm>
            <a:prstGeom prst="teardrop">
              <a:avLst/>
            </a:pr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6380319" y="2743553"/>
              <a:ext cx="920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事件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5869167" y="3398584"/>
              <a:ext cx="202751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</a:t>
              </a: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</a:t>
              </a: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文字</a:t>
              </a:r>
              <a:endParaRPr lang="zh-CN" altLang="en-US" sz="16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810667" y="2292525"/>
            <a:ext cx="2027513" cy="3280961"/>
            <a:chOff x="5869167" y="2404803"/>
            <a:chExt cx="2027513" cy="3527705"/>
          </a:xfrm>
        </p:grpSpPr>
        <p:sp>
          <p:nvSpPr>
            <p:cNvPr id="115" name="六边形 114"/>
            <p:cNvSpPr/>
            <p:nvPr/>
          </p:nvSpPr>
          <p:spPr>
            <a:xfrm rot="16200000">
              <a:off x="5246241" y="3366481"/>
              <a:ext cx="3188954" cy="1943100"/>
            </a:xfrm>
            <a:prstGeom prst="hexagon">
              <a:avLst>
                <a:gd name="adj" fmla="val 12302"/>
                <a:gd name="vf" fmla="val 115470"/>
              </a:avLst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泪滴形 115"/>
            <p:cNvSpPr/>
            <p:nvPr/>
          </p:nvSpPr>
          <p:spPr>
            <a:xfrm rot="8100000">
              <a:off x="6354489" y="2404803"/>
              <a:ext cx="972457" cy="972457"/>
            </a:xfrm>
            <a:prstGeom prst="teardrop">
              <a:avLst/>
            </a:pr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6380319" y="2743553"/>
              <a:ext cx="920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事件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5869167" y="3398584"/>
              <a:ext cx="202751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</a:t>
              </a: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</a:t>
              </a: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文字</a:t>
              </a:r>
              <a:endParaRPr lang="zh-CN" altLang="en-US" sz="16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794372" y="2292525"/>
            <a:ext cx="2027513" cy="3280961"/>
            <a:chOff x="5869167" y="2404803"/>
            <a:chExt cx="2027513" cy="3527705"/>
          </a:xfrm>
        </p:grpSpPr>
        <p:sp>
          <p:nvSpPr>
            <p:cNvPr id="120" name="六边形 119"/>
            <p:cNvSpPr/>
            <p:nvPr/>
          </p:nvSpPr>
          <p:spPr>
            <a:xfrm rot="16200000">
              <a:off x="5246241" y="3366481"/>
              <a:ext cx="3188954" cy="1943100"/>
            </a:xfrm>
            <a:prstGeom prst="hexagon">
              <a:avLst>
                <a:gd name="adj" fmla="val 12302"/>
                <a:gd name="vf" fmla="val 115470"/>
              </a:avLst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泪滴形 120"/>
            <p:cNvSpPr/>
            <p:nvPr/>
          </p:nvSpPr>
          <p:spPr>
            <a:xfrm rot="8100000">
              <a:off x="6354489" y="2404803"/>
              <a:ext cx="972457" cy="972457"/>
            </a:xfrm>
            <a:prstGeom prst="teardrop">
              <a:avLst/>
            </a:prstGeom>
            <a:solidFill>
              <a:srgbClr val="04D2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6380319" y="2743553"/>
              <a:ext cx="920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事件</a:t>
              </a:r>
              <a:endParaRPr lang="zh-CN" altLang="en-US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5869167" y="3398584"/>
              <a:ext cx="202751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</a:t>
              </a: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点此处添加文字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点此处添加</a:t>
              </a:r>
              <a:r>
                <a:rPr lang="zh-CN" altLang="en-US" sz="1600" dirty="0" smtClean="0"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文字</a:t>
              </a:r>
              <a:endParaRPr lang="zh-CN" altLang="en-US" sz="1600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230" name="矩形 229"/>
          <p:cNvSpPr/>
          <p:nvPr/>
        </p:nvSpPr>
        <p:spPr>
          <a:xfrm>
            <a:off x="642167" y="4476446"/>
            <a:ext cx="4083182" cy="968161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42167" y="4454031"/>
            <a:ext cx="2134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2016</a:t>
            </a:r>
            <a:r>
              <a:rPr lang="zh-CN" altLang="en-US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年</a:t>
            </a:r>
            <a:r>
              <a:rPr lang="en-US" altLang="zh-CN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r>
              <a:rPr lang="zh-CN" altLang="en-US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月</a:t>
            </a:r>
            <a:endParaRPr lang="zh-CN" altLang="en-US" sz="28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2167" y="4960527"/>
            <a:ext cx="356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月度业绩盘点及重要事项</a:t>
            </a:r>
            <a:endParaRPr lang="zh-CN" altLang="en-US" sz="24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49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48230" y="1063922"/>
            <a:ext cx="4194628" cy="4210701"/>
            <a:chOff x="1248229" y="1063922"/>
            <a:chExt cx="4702627" cy="4720646"/>
          </a:xfrm>
        </p:grpSpPr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390" t="19259" r="3106" b="58117"/>
            <a:stretch>
              <a:fillRect/>
            </a:stretch>
          </p:blipFill>
          <p:spPr>
            <a:xfrm>
              <a:off x="4151084" y="1867964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390" t="42295" r="3106" b="35081"/>
            <a:stretch>
              <a:fillRect/>
            </a:stretch>
          </p:blipFill>
          <p:spPr>
            <a:xfrm>
              <a:off x="4151085" y="3440510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74" t="53851" r="17222" b="23525"/>
            <a:stretch>
              <a:fillRect/>
            </a:stretch>
          </p:blipFill>
          <p:spPr>
            <a:xfrm>
              <a:off x="2699657" y="4233041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57" t="42127" r="31338" b="35249"/>
            <a:stretch>
              <a:fillRect/>
            </a:stretch>
          </p:blipFill>
          <p:spPr>
            <a:xfrm>
              <a:off x="1248229" y="3429000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74" t="30816" r="17222" b="46561"/>
            <a:stretch>
              <a:fillRect/>
            </a:stretch>
          </p:blipFill>
          <p:spPr>
            <a:xfrm>
              <a:off x="2699657" y="2653236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74" t="7641" r="17222" b="69735"/>
            <a:stretch>
              <a:fillRect/>
            </a:stretch>
          </p:blipFill>
          <p:spPr>
            <a:xfrm>
              <a:off x="2699658" y="1063922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57" t="18953" r="31338" b="58424"/>
            <a:stretch>
              <a:fillRect/>
            </a:stretch>
          </p:blipFill>
          <p:spPr>
            <a:xfrm>
              <a:off x="1248230" y="1839686"/>
              <a:ext cx="1799771" cy="1551527"/>
            </a:xfrm>
            <a:custGeom>
              <a:avLst/>
              <a:gdLst>
                <a:gd name="connsiteX0" fmla="*/ 387882 w 1799771"/>
                <a:gd name="connsiteY0" fmla="*/ 0 h 1551527"/>
                <a:gd name="connsiteX1" fmla="*/ 1411889 w 1799771"/>
                <a:gd name="connsiteY1" fmla="*/ 0 h 1551527"/>
                <a:gd name="connsiteX2" fmla="*/ 1799771 w 1799771"/>
                <a:gd name="connsiteY2" fmla="*/ 775764 h 1551527"/>
                <a:gd name="connsiteX3" fmla="*/ 1411889 w 1799771"/>
                <a:gd name="connsiteY3" fmla="*/ 1551527 h 1551527"/>
                <a:gd name="connsiteX4" fmla="*/ 387882 w 1799771"/>
                <a:gd name="connsiteY4" fmla="*/ 1551527 h 1551527"/>
                <a:gd name="connsiteX5" fmla="*/ 0 w 1799771"/>
                <a:gd name="connsiteY5" fmla="*/ 775764 h 155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9771" h="1551527">
                  <a:moveTo>
                    <a:pt x="387882" y="0"/>
                  </a:moveTo>
                  <a:lnTo>
                    <a:pt x="1411889" y="0"/>
                  </a:lnTo>
                  <a:lnTo>
                    <a:pt x="1799771" y="775764"/>
                  </a:lnTo>
                  <a:lnTo>
                    <a:pt x="1411889" y="1551527"/>
                  </a:lnTo>
                  <a:lnTo>
                    <a:pt x="387882" y="1551527"/>
                  </a:lnTo>
                  <a:lnTo>
                    <a:pt x="0" y="775764"/>
                  </a:lnTo>
                  <a:close/>
                </a:path>
              </a:pathLst>
            </a:custGeom>
          </p:spPr>
        </p:pic>
      </p:grpSp>
      <p:sp>
        <p:nvSpPr>
          <p:cNvPr id="118" name="文本框 117"/>
          <p:cNvSpPr txBox="1"/>
          <p:nvPr/>
        </p:nvSpPr>
        <p:spPr>
          <a:xfrm>
            <a:off x="6397171" y="1316466"/>
            <a:ext cx="319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点击此处添加标题</a:t>
            </a:r>
            <a:endParaRPr lang="zh-CN" altLang="en-US" sz="28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397169" y="1855136"/>
            <a:ext cx="423091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击此处添加文本信息，顶部“开始”面板中可以对字体、字号、颜色、行距等进行修改，点击此处添加文本信</a:t>
            </a: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息</a:t>
            </a:r>
            <a:endParaRPr lang="zh-CN" altLang="en-US" sz="16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6397171" y="3352270"/>
            <a:ext cx="319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点击此处添加标题</a:t>
            </a:r>
            <a:endParaRPr lang="zh-CN" altLang="en-US" sz="28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6397169" y="3890940"/>
            <a:ext cx="423091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点</a:t>
            </a:r>
            <a:r>
              <a:rPr lang="zh-CN" altLang="en-US" sz="16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击此处添加文本信息，顶部“开始”面板中可以对字体、字号、颜色、行距等进行修改，点击此处添加文本信</a:t>
            </a:r>
            <a:r>
              <a:rPr lang="zh-CN" altLang="en-US" sz="1600" dirty="0" smtClean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息</a:t>
            </a:r>
            <a:endParaRPr lang="zh-CN" altLang="en-US" sz="16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577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14" b="29144"/>
          <a:stretch/>
        </p:blipFill>
        <p:spPr>
          <a:xfrm>
            <a:off x="0" y="0"/>
            <a:ext cx="12192000" cy="343988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3429000"/>
            <a:ext cx="12192000" cy="343625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370285" y="2823028"/>
            <a:ext cx="1451429" cy="1451429"/>
          </a:xfrm>
          <a:prstGeom prst="ellipse">
            <a:avLst/>
          </a:prstGeom>
          <a:solidFill>
            <a:srgbClr val="04D2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90519" y="3200792"/>
            <a:ext cx="1410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END</a:t>
            </a:r>
            <a:endParaRPr lang="zh-CN" altLang="en-US" sz="4000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12655" y="4583336"/>
            <a:ext cx="4392326" cy="530225"/>
            <a:chOff x="3985225" y="4583336"/>
            <a:chExt cx="4392326" cy="530225"/>
          </a:xfrm>
        </p:grpSpPr>
        <p:sp>
          <p:nvSpPr>
            <p:cNvPr id="123" name="Freeform 65"/>
            <p:cNvSpPr>
              <a:spLocks noEditPoints="1"/>
            </p:cNvSpPr>
            <p:nvPr/>
          </p:nvSpPr>
          <p:spPr bwMode="auto">
            <a:xfrm>
              <a:off x="3985225" y="4583336"/>
              <a:ext cx="531813" cy="530225"/>
            </a:xfrm>
            <a:custGeom>
              <a:avLst/>
              <a:gdLst>
                <a:gd name="T0" fmla="*/ 93 w 186"/>
                <a:gd name="T1" fmla="*/ 89 h 185"/>
                <a:gd name="T2" fmla="*/ 93 w 186"/>
                <a:gd name="T3" fmla="*/ 57 h 185"/>
                <a:gd name="T4" fmla="*/ 101 w 186"/>
                <a:gd name="T5" fmla="*/ 73 h 185"/>
                <a:gd name="T6" fmla="*/ 85 w 186"/>
                <a:gd name="T7" fmla="*/ 73 h 185"/>
                <a:gd name="T8" fmla="*/ 101 w 186"/>
                <a:gd name="T9" fmla="*/ 73 h 185"/>
                <a:gd name="T10" fmla="*/ 103 w 186"/>
                <a:gd name="T11" fmla="*/ 4 h 185"/>
                <a:gd name="T12" fmla="*/ 53 w 186"/>
                <a:gd name="T13" fmla="*/ 37 h 185"/>
                <a:gd name="T14" fmla="*/ 45 w 186"/>
                <a:gd name="T15" fmla="*/ 25 h 185"/>
                <a:gd name="T16" fmla="*/ 21 w 186"/>
                <a:gd name="T17" fmla="*/ 33 h 185"/>
                <a:gd name="T18" fmla="*/ 5 w 186"/>
                <a:gd name="T19" fmla="*/ 84 h 185"/>
                <a:gd name="T20" fmla="*/ 17 w 186"/>
                <a:gd name="T21" fmla="*/ 104 h 185"/>
                <a:gd name="T22" fmla="*/ 33 w 186"/>
                <a:gd name="T23" fmla="*/ 185 h 185"/>
                <a:gd name="T24" fmla="*/ 81 w 186"/>
                <a:gd name="T25" fmla="*/ 177 h 185"/>
                <a:gd name="T26" fmla="*/ 85 w 186"/>
                <a:gd name="T27" fmla="*/ 137 h 185"/>
                <a:gd name="T28" fmla="*/ 105 w 186"/>
                <a:gd name="T29" fmla="*/ 141 h 185"/>
                <a:gd name="T30" fmla="*/ 113 w 186"/>
                <a:gd name="T31" fmla="*/ 185 h 185"/>
                <a:gd name="T32" fmla="*/ 169 w 186"/>
                <a:gd name="T33" fmla="*/ 169 h 185"/>
                <a:gd name="T34" fmla="*/ 173 w 186"/>
                <a:gd name="T35" fmla="*/ 105 h 185"/>
                <a:gd name="T36" fmla="*/ 182 w 186"/>
                <a:gd name="T37" fmla="*/ 85 h 185"/>
                <a:gd name="T38" fmla="*/ 33 w 186"/>
                <a:gd name="T39" fmla="*/ 33 h 185"/>
                <a:gd name="T40" fmla="*/ 45 w 186"/>
                <a:gd name="T41" fmla="*/ 37 h 185"/>
                <a:gd name="T42" fmla="*/ 29 w 186"/>
                <a:gd name="T43" fmla="*/ 60 h 185"/>
                <a:gd name="T44" fmla="*/ 161 w 186"/>
                <a:gd name="T45" fmla="*/ 169 h 185"/>
                <a:gd name="T46" fmla="*/ 117 w 186"/>
                <a:gd name="T47" fmla="*/ 177 h 185"/>
                <a:gd name="T48" fmla="*/ 113 w 186"/>
                <a:gd name="T49" fmla="*/ 137 h 185"/>
                <a:gd name="T50" fmla="*/ 81 w 186"/>
                <a:gd name="T51" fmla="*/ 129 h 185"/>
                <a:gd name="T52" fmla="*/ 73 w 186"/>
                <a:gd name="T53" fmla="*/ 173 h 185"/>
                <a:gd name="T54" fmla="*/ 33 w 186"/>
                <a:gd name="T55" fmla="*/ 177 h 185"/>
                <a:gd name="T56" fmla="*/ 25 w 186"/>
                <a:gd name="T57" fmla="*/ 98 h 185"/>
                <a:gd name="T58" fmla="*/ 161 w 186"/>
                <a:gd name="T59" fmla="*/ 98 h 185"/>
                <a:gd name="T60" fmla="*/ 176 w 186"/>
                <a:gd name="T61" fmla="*/ 96 h 185"/>
                <a:gd name="T62" fmla="*/ 170 w 186"/>
                <a:gd name="T63" fmla="*/ 96 h 185"/>
                <a:gd name="T64" fmla="*/ 169 w 186"/>
                <a:gd name="T65" fmla="*/ 93 h 185"/>
                <a:gd name="T66" fmla="*/ 95 w 186"/>
                <a:gd name="T67" fmla="*/ 19 h 185"/>
                <a:gd name="T68" fmla="*/ 17 w 186"/>
                <a:gd name="T69" fmla="*/ 93 h 185"/>
                <a:gd name="T70" fmla="*/ 16 w 186"/>
                <a:gd name="T71" fmla="*/ 96 h 185"/>
                <a:gd name="T72" fmla="*/ 10 w 186"/>
                <a:gd name="T73" fmla="*/ 96 h 185"/>
                <a:gd name="T74" fmla="*/ 92 w 186"/>
                <a:gd name="T75" fmla="*/ 10 h 185"/>
                <a:gd name="T76" fmla="*/ 98 w 186"/>
                <a:gd name="T77" fmla="*/ 10 h 185"/>
                <a:gd name="T78" fmla="*/ 177 w 186"/>
                <a:gd name="T79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6" h="185">
                  <a:moveTo>
                    <a:pt x="77" y="73"/>
                  </a:moveTo>
                  <a:cubicBezTo>
                    <a:pt x="77" y="82"/>
                    <a:pt x="84" y="89"/>
                    <a:pt x="93" y="89"/>
                  </a:cubicBezTo>
                  <a:cubicBezTo>
                    <a:pt x="102" y="89"/>
                    <a:pt x="109" y="82"/>
                    <a:pt x="109" y="73"/>
                  </a:cubicBezTo>
                  <a:cubicBezTo>
                    <a:pt x="109" y="64"/>
                    <a:pt x="102" y="57"/>
                    <a:pt x="93" y="57"/>
                  </a:cubicBezTo>
                  <a:cubicBezTo>
                    <a:pt x="84" y="57"/>
                    <a:pt x="77" y="64"/>
                    <a:pt x="77" y="73"/>
                  </a:cubicBezTo>
                  <a:close/>
                  <a:moveTo>
                    <a:pt x="101" y="73"/>
                  </a:moveTo>
                  <a:cubicBezTo>
                    <a:pt x="101" y="77"/>
                    <a:pt x="97" y="81"/>
                    <a:pt x="93" y="81"/>
                  </a:cubicBezTo>
                  <a:cubicBezTo>
                    <a:pt x="89" y="81"/>
                    <a:pt x="85" y="77"/>
                    <a:pt x="85" y="73"/>
                  </a:cubicBezTo>
                  <a:cubicBezTo>
                    <a:pt x="85" y="69"/>
                    <a:pt x="89" y="65"/>
                    <a:pt x="93" y="65"/>
                  </a:cubicBezTo>
                  <a:cubicBezTo>
                    <a:pt x="97" y="65"/>
                    <a:pt x="101" y="69"/>
                    <a:pt x="101" y="73"/>
                  </a:cubicBezTo>
                  <a:close/>
                  <a:moveTo>
                    <a:pt x="182" y="85"/>
                  </a:moveTo>
                  <a:cubicBezTo>
                    <a:pt x="103" y="4"/>
                    <a:pt x="103" y="4"/>
                    <a:pt x="103" y="4"/>
                  </a:cubicBezTo>
                  <a:cubicBezTo>
                    <a:pt x="99" y="0"/>
                    <a:pt x="91" y="0"/>
                    <a:pt x="86" y="4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29"/>
                    <a:pt x="49" y="25"/>
                    <a:pt x="45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5" y="25"/>
                    <a:pt x="21" y="29"/>
                    <a:pt x="21" y="33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6"/>
                    <a:pt x="4" y="101"/>
                  </a:cubicBezTo>
                  <a:cubicBezTo>
                    <a:pt x="8" y="105"/>
                    <a:pt x="13" y="106"/>
                    <a:pt x="17" y="104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7" y="178"/>
                    <a:pt x="24" y="185"/>
                    <a:pt x="33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7" y="185"/>
                    <a:pt x="81" y="181"/>
                    <a:pt x="81" y="177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1" y="139"/>
                    <a:pt x="83" y="137"/>
                    <a:pt x="85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7"/>
                    <a:pt x="105" y="139"/>
                    <a:pt x="105" y="141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81"/>
                    <a:pt x="109" y="185"/>
                    <a:pt x="113" y="185"/>
                  </a:cubicBezTo>
                  <a:cubicBezTo>
                    <a:pt x="153" y="185"/>
                    <a:pt x="153" y="185"/>
                    <a:pt x="153" y="185"/>
                  </a:cubicBezTo>
                  <a:cubicBezTo>
                    <a:pt x="162" y="185"/>
                    <a:pt x="169" y="178"/>
                    <a:pt x="169" y="169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70" y="105"/>
                    <a:pt x="172" y="105"/>
                    <a:pt x="173" y="105"/>
                  </a:cubicBezTo>
                  <a:cubicBezTo>
                    <a:pt x="176" y="105"/>
                    <a:pt x="179" y="104"/>
                    <a:pt x="182" y="102"/>
                  </a:cubicBezTo>
                  <a:cubicBezTo>
                    <a:pt x="186" y="97"/>
                    <a:pt x="186" y="89"/>
                    <a:pt x="182" y="85"/>
                  </a:cubicBezTo>
                  <a:close/>
                  <a:moveTo>
                    <a:pt x="29" y="37"/>
                  </a:moveTo>
                  <a:cubicBezTo>
                    <a:pt x="29" y="35"/>
                    <a:pt x="31" y="33"/>
                    <a:pt x="33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3" y="33"/>
                    <a:pt x="45" y="35"/>
                    <a:pt x="45" y="37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29" y="60"/>
                    <a:pt x="29" y="60"/>
                    <a:pt x="29" y="60"/>
                  </a:cubicBezTo>
                  <a:lnTo>
                    <a:pt x="29" y="37"/>
                  </a:lnTo>
                  <a:close/>
                  <a:moveTo>
                    <a:pt x="161" y="169"/>
                  </a:moveTo>
                  <a:cubicBezTo>
                    <a:pt x="161" y="173"/>
                    <a:pt x="157" y="177"/>
                    <a:pt x="153" y="177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5" y="177"/>
                    <a:pt x="113" y="175"/>
                    <a:pt x="113" y="173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3"/>
                    <a:pt x="109" y="129"/>
                    <a:pt x="105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7" y="129"/>
                    <a:pt x="73" y="133"/>
                    <a:pt x="73" y="137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5"/>
                    <a:pt x="71" y="177"/>
                    <a:pt x="69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29" y="177"/>
                    <a:pt x="25" y="173"/>
                    <a:pt x="25" y="169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161" y="98"/>
                    <a:pt x="161" y="98"/>
                    <a:pt x="161" y="98"/>
                  </a:cubicBezTo>
                  <a:lnTo>
                    <a:pt x="161" y="169"/>
                  </a:lnTo>
                  <a:close/>
                  <a:moveTo>
                    <a:pt x="176" y="96"/>
                  </a:moveTo>
                  <a:cubicBezTo>
                    <a:pt x="175" y="97"/>
                    <a:pt x="174" y="97"/>
                    <a:pt x="173" y="97"/>
                  </a:cubicBezTo>
                  <a:cubicBezTo>
                    <a:pt x="172" y="97"/>
                    <a:pt x="171" y="97"/>
                    <a:pt x="170" y="96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5" y="96"/>
                    <a:pt x="14" y="97"/>
                    <a:pt x="13" y="97"/>
                  </a:cubicBezTo>
                  <a:cubicBezTo>
                    <a:pt x="12" y="97"/>
                    <a:pt x="11" y="97"/>
                    <a:pt x="10" y="96"/>
                  </a:cubicBezTo>
                  <a:cubicBezTo>
                    <a:pt x="9" y="94"/>
                    <a:pt x="9" y="91"/>
                    <a:pt x="10" y="9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3" y="9"/>
                    <a:pt x="94" y="9"/>
                    <a:pt x="95" y="9"/>
                  </a:cubicBezTo>
                  <a:cubicBezTo>
                    <a:pt x="95" y="9"/>
                    <a:pt x="97" y="9"/>
                    <a:pt x="98" y="10"/>
                  </a:cubicBezTo>
                  <a:cubicBezTo>
                    <a:pt x="176" y="90"/>
                    <a:pt x="176" y="90"/>
                    <a:pt x="176" y="90"/>
                  </a:cubicBezTo>
                  <a:cubicBezTo>
                    <a:pt x="177" y="91"/>
                    <a:pt x="177" y="92"/>
                    <a:pt x="177" y="93"/>
                  </a:cubicBezTo>
                  <a:cubicBezTo>
                    <a:pt x="177" y="94"/>
                    <a:pt x="177" y="95"/>
                    <a:pt x="176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4" name="Freeform 18"/>
            <p:cNvSpPr>
              <a:spLocks noEditPoints="1"/>
            </p:cNvSpPr>
            <p:nvPr/>
          </p:nvSpPr>
          <p:spPr bwMode="auto">
            <a:xfrm>
              <a:off x="6561754" y="4592861"/>
              <a:ext cx="527050" cy="520700"/>
            </a:xfrm>
            <a:custGeom>
              <a:avLst/>
              <a:gdLst>
                <a:gd name="T0" fmla="*/ 161 w 184"/>
                <a:gd name="T1" fmla="*/ 0 h 182"/>
                <a:gd name="T2" fmla="*/ 87 w 184"/>
                <a:gd name="T3" fmla="*/ 0 h 182"/>
                <a:gd name="T4" fmla="*/ 64 w 184"/>
                <a:gd name="T5" fmla="*/ 23 h 182"/>
                <a:gd name="T6" fmla="*/ 64 w 184"/>
                <a:gd name="T7" fmla="*/ 73 h 182"/>
                <a:gd name="T8" fmla="*/ 87 w 184"/>
                <a:gd name="T9" fmla="*/ 96 h 182"/>
                <a:gd name="T10" fmla="*/ 94 w 184"/>
                <a:gd name="T11" fmla="*/ 96 h 182"/>
                <a:gd name="T12" fmla="*/ 102 w 184"/>
                <a:gd name="T13" fmla="*/ 126 h 182"/>
                <a:gd name="T14" fmla="*/ 139 w 184"/>
                <a:gd name="T15" fmla="*/ 96 h 182"/>
                <a:gd name="T16" fmla="*/ 161 w 184"/>
                <a:gd name="T17" fmla="*/ 96 h 182"/>
                <a:gd name="T18" fmla="*/ 184 w 184"/>
                <a:gd name="T19" fmla="*/ 73 h 182"/>
                <a:gd name="T20" fmla="*/ 184 w 184"/>
                <a:gd name="T21" fmla="*/ 23 h 182"/>
                <a:gd name="T22" fmla="*/ 161 w 184"/>
                <a:gd name="T23" fmla="*/ 0 h 182"/>
                <a:gd name="T24" fmla="*/ 176 w 184"/>
                <a:gd name="T25" fmla="*/ 73 h 182"/>
                <a:gd name="T26" fmla="*/ 161 w 184"/>
                <a:gd name="T27" fmla="*/ 88 h 182"/>
                <a:gd name="T28" fmla="*/ 136 w 184"/>
                <a:gd name="T29" fmla="*/ 88 h 182"/>
                <a:gd name="T30" fmla="*/ 107 w 184"/>
                <a:gd name="T31" fmla="*/ 113 h 182"/>
                <a:gd name="T32" fmla="*/ 101 w 184"/>
                <a:gd name="T33" fmla="*/ 88 h 182"/>
                <a:gd name="T34" fmla="*/ 87 w 184"/>
                <a:gd name="T35" fmla="*/ 88 h 182"/>
                <a:gd name="T36" fmla="*/ 72 w 184"/>
                <a:gd name="T37" fmla="*/ 73 h 182"/>
                <a:gd name="T38" fmla="*/ 72 w 184"/>
                <a:gd name="T39" fmla="*/ 23 h 182"/>
                <a:gd name="T40" fmla="*/ 87 w 184"/>
                <a:gd name="T41" fmla="*/ 8 h 182"/>
                <a:gd name="T42" fmla="*/ 161 w 184"/>
                <a:gd name="T43" fmla="*/ 8 h 182"/>
                <a:gd name="T44" fmla="*/ 176 w 184"/>
                <a:gd name="T45" fmla="*/ 23 h 182"/>
                <a:gd name="T46" fmla="*/ 176 w 184"/>
                <a:gd name="T47" fmla="*/ 73 h 182"/>
                <a:gd name="T48" fmla="*/ 112 w 184"/>
                <a:gd name="T49" fmla="*/ 129 h 182"/>
                <a:gd name="T50" fmla="*/ 97 w 184"/>
                <a:gd name="T51" fmla="*/ 144 h 182"/>
                <a:gd name="T52" fmla="*/ 72 w 184"/>
                <a:gd name="T53" fmla="*/ 144 h 182"/>
                <a:gd name="T54" fmla="*/ 43 w 184"/>
                <a:gd name="T55" fmla="*/ 169 h 182"/>
                <a:gd name="T56" fmla="*/ 37 w 184"/>
                <a:gd name="T57" fmla="*/ 144 h 182"/>
                <a:gd name="T58" fmla="*/ 23 w 184"/>
                <a:gd name="T59" fmla="*/ 144 h 182"/>
                <a:gd name="T60" fmla="*/ 8 w 184"/>
                <a:gd name="T61" fmla="*/ 129 h 182"/>
                <a:gd name="T62" fmla="*/ 8 w 184"/>
                <a:gd name="T63" fmla="*/ 79 h 182"/>
                <a:gd name="T64" fmla="*/ 23 w 184"/>
                <a:gd name="T65" fmla="*/ 64 h 182"/>
                <a:gd name="T66" fmla="*/ 56 w 184"/>
                <a:gd name="T67" fmla="*/ 64 h 182"/>
                <a:gd name="T68" fmla="*/ 56 w 184"/>
                <a:gd name="T69" fmla="*/ 56 h 182"/>
                <a:gd name="T70" fmla="*/ 23 w 184"/>
                <a:gd name="T71" fmla="*/ 56 h 182"/>
                <a:gd name="T72" fmla="*/ 0 w 184"/>
                <a:gd name="T73" fmla="*/ 79 h 182"/>
                <a:gd name="T74" fmla="*/ 0 w 184"/>
                <a:gd name="T75" fmla="*/ 129 h 182"/>
                <a:gd name="T76" fmla="*/ 23 w 184"/>
                <a:gd name="T77" fmla="*/ 152 h 182"/>
                <a:gd name="T78" fmla="*/ 30 w 184"/>
                <a:gd name="T79" fmla="*/ 152 h 182"/>
                <a:gd name="T80" fmla="*/ 38 w 184"/>
                <a:gd name="T81" fmla="*/ 182 h 182"/>
                <a:gd name="T82" fmla="*/ 75 w 184"/>
                <a:gd name="T83" fmla="*/ 152 h 182"/>
                <a:gd name="T84" fmla="*/ 97 w 184"/>
                <a:gd name="T85" fmla="*/ 152 h 182"/>
                <a:gd name="T86" fmla="*/ 120 w 184"/>
                <a:gd name="T87" fmla="*/ 129 h 182"/>
                <a:gd name="T88" fmla="*/ 120 w 184"/>
                <a:gd name="T89" fmla="*/ 123 h 182"/>
                <a:gd name="T90" fmla="*/ 112 w 184"/>
                <a:gd name="T91" fmla="*/ 12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4" h="182">
                  <a:moveTo>
                    <a:pt x="1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74" y="0"/>
                    <a:pt x="64" y="10"/>
                    <a:pt x="64" y="23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86"/>
                    <a:pt x="74" y="96"/>
                    <a:pt x="87" y="96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74" y="96"/>
                    <a:pt x="184" y="86"/>
                    <a:pt x="184" y="73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84" y="10"/>
                    <a:pt x="174" y="0"/>
                    <a:pt x="161" y="0"/>
                  </a:cubicBezTo>
                  <a:close/>
                  <a:moveTo>
                    <a:pt x="176" y="73"/>
                  </a:moveTo>
                  <a:cubicBezTo>
                    <a:pt x="176" y="81"/>
                    <a:pt x="169" y="88"/>
                    <a:pt x="161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79" y="88"/>
                    <a:pt x="72" y="81"/>
                    <a:pt x="72" y="7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15"/>
                    <a:pt x="79" y="8"/>
                    <a:pt x="87" y="8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9" y="8"/>
                    <a:pt x="176" y="15"/>
                    <a:pt x="176" y="23"/>
                  </a:cubicBezTo>
                  <a:lnTo>
                    <a:pt x="176" y="73"/>
                  </a:lnTo>
                  <a:close/>
                  <a:moveTo>
                    <a:pt x="112" y="129"/>
                  </a:moveTo>
                  <a:cubicBezTo>
                    <a:pt x="112" y="137"/>
                    <a:pt x="105" y="144"/>
                    <a:pt x="97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5" y="144"/>
                    <a:pt x="8" y="137"/>
                    <a:pt x="8" y="12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1"/>
                    <a:pt x="15" y="64"/>
                    <a:pt x="23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10" y="56"/>
                    <a:pt x="0" y="66"/>
                    <a:pt x="0" y="7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42"/>
                    <a:pt x="10" y="152"/>
                    <a:pt x="23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7" y="152"/>
                    <a:pt x="97" y="152"/>
                    <a:pt x="97" y="152"/>
                  </a:cubicBezTo>
                  <a:cubicBezTo>
                    <a:pt x="110" y="152"/>
                    <a:pt x="120" y="142"/>
                    <a:pt x="120" y="129"/>
                  </a:cubicBezTo>
                  <a:cubicBezTo>
                    <a:pt x="120" y="123"/>
                    <a:pt x="120" y="123"/>
                    <a:pt x="120" y="123"/>
                  </a:cubicBezTo>
                  <a:cubicBezTo>
                    <a:pt x="112" y="129"/>
                    <a:pt x="112" y="129"/>
                    <a:pt x="112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5" name="Freeform 23"/>
            <p:cNvSpPr>
              <a:spLocks noEditPoints="1"/>
            </p:cNvSpPr>
            <p:nvPr/>
          </p:nvSpPr>
          <p:spPr bwMode="auto">
            <a:xfrm>
              <a:off x="7850501" y="4586511"/>
              <a:ext cx="527050" cy="527050"/>
            </a:xfrm>
            <a:custGeom>
              <a:avLst/>
              <a:gdLst>
                <a:gd name="T0" fmla="*/ 116 w 184"/>
                <a:gd name="T1" fmla="*/ 140 h 184"/>
                <a:gd name="T2" fmla="*/ 28 w 184"/>
                <a:gd name="T3" fmla="*/ 132 h 184"/>
                <a:gd name="T4" fmla="*/ 68 w 184"/>
                <a:gd name="T5" fmla="*/ 60 h 184"/>
                <a:gd name="T6" fmla="*/ 28 w 184"/>
                <a:gd name="T7" fmla="*/ 68 h 184"/>
                <a:gd name="T8" fmla="*/ 68 w 184"/>
                <a:gd name="T9" fmla="*/ 60 h 184"/>
                <a:gd name="T10" fmla="*/ 28 w 184"/>
                <a:gd name="T11" fmla="*/ 84 h 184"/>
                <a:gd name="T12" fmla="*/ 68 w 184"/>
                <a:gd name="T13" fmla="*/ 92 h 184"/>
                <a:gd name="T14" fmla="*/ 28 w 184"/>
                <a:gd name="T15" fmla="*/ 116 h 184"/>
                <a:gd name="T16" fmla="*/ 116 w 184"/>
                <a:gd name="T17" fmla="*/ 108 h 184"/>
                <a:gd name="T18" fmla="*/ 28 w 184"/>
                <a:gd name="T19" fmla="*/ 116 h 184"/>
                <a:gd name="T20" fmla="*/ 93 w 184"/>
                <a:gd name="T21" fmla="*/ 0 h 184"/>
                <a:gd name="T22" fmla="*/ 78 w 184"/>
                <a:gd name="T23" fmla="*/ 0 h 184"/>
                <a:gd name="T24" fmla="*/ 16 w 184"/>
                <a:gd name="T25" fmla="*/ 0 h 184"/>
                <a:gd name="T26" fmla="*/ 0 w 184"/>
                <a:gd name="T27" fmla="*/ 168 h 184"/>
                <a:gd name="T28" fmla="*/ 128 w 184"/>
                <a:gd name="T29" fmla="*/ 184 h 184"/>
                <a:gd name="T30" fmla="*/ 144 w 184"/>
                <a:gd name="T31" fmla="*/ 68 h 184"/>
                <a:gd name="T32" fmla="*/ 144 w 184"/>
                <a:gd name="T33" fmla="*/ 56 h 184"/>
                <a:gd name="T34" fmla="*/ 143 w 184"/>
                <a:gd name="T35" fmla="*/ 53 h 184"/>
                <a:gd name="T36" fmla="*/ 131 w 184"/>
                <a:gd name="T37" fmla="*/ 52 h 184"/>
                <a:gd name="T38" fmla="*/ 96 w 184"/>
                <a:gd name="T39" fmla="*/ 44 h 184"/>
                <a:gd name="T40" fmla="*/ 136 w 184"/>
                <a:gd name="T41" fmla="*/ 168 h 184"/>
                <a:gd name="T42" fmla="*/ 16 w 184"/>
                <a:gd name="T43" fmla="*/ 176 h 184"/>
                <a:gd name="T44" fmla="*/ 8 w 184"/>
                <a:gd name="T45" fmla="*/ 16 h 184"/>
                <a:gd name="T46" fmla="*/ 88 w 184"/>
                <a:gd name="T47" fmla="*/ 8 h 184"/>
                <a:gd name="T48" fmla="*/ 104 w 184"/>
                <a:gd name="T49" fmla="*/ 60 h 184"/>
                <a:gd name="T50" fmla="*/ 136 w 184"/>
                <a:gd name="T51" fmla="*/ 168 h 184"/>
                <a:gd name="T52" fmla="*/ 152 w 184"/>
                <a:gd name="T53" fmla="*/ 16 h 184"/>
                <a:gd name="T54" fmla="*/ 168 w 184"/>
                <a:gd name="T55" fmla="*/ 184 h 184"/>
                <a:gd name="T56" fmla="*/ 184 w 184"/>
                <a:gd name="T57" fmla="*/ 16 h 184"/>
                <a:gd name="T58" fmla="*/ 176 w 184"/>
                <a:gd name="T59" fmla="*/ 138 h 184"/>
                <a:gd name="T60" fmla="*/ 160 w 184"/>
                <a:gd name="T61" fmla="*/ 138 h 184"/>
                <a:gd name="T62" fmla="*/ 176 w 184"/>
                <a:gd name="T63" fmla="*/ 136 h 184"/>
                <a:gd name="T64" fmla="*/ 176 w 184"/>
                <a:gd name="T65" fmla="*/ 128 h 184"/>
                <a:gd name="T66" fmla="*/ 160 w 184"/>
                <a:gd name="T67" fmla="*/ 32 h 184"/>
                <a:gd name="T68" fmla="*/ 176 w 184"/>
                <a:gd name="T69" fmla="*/ 128 h 184"/>
                <a:gd name="T70" fmla="*/ 160 w 184"/>
                <a:gd name="T71" fmla="*/ 24 h 184"/>
                <a:gd name="T72" fmla="*/ 168 w 184"/>
                <a:gd name="T73" fmla="*/ 8 h 184"/>
                <a:gd name="T74" fmla="*/ 176 w 184"/>
                <a:gd name="T75" fmla="*/ 2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184">
                  <a:moveTo>
                    <a:pt x="28" y="140"/>
                  </a:moveTo>
                  <a:cubicBezTo>
                    <a:pt x="116" y="140"/>
                    <a:pt x="116" y="140"/>
                    <a:pt x="116" y="140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28" y="132"/>
                    <a:pt x="28" y="132"/>
                    <a:pt x="28" y="132"/>
                  </a:cubicBezTo>
                  <a:lnTo>
                    <a:pt x="28" y="140"/>
                  </a:lnTo>
                  <a:close/>
                  <a:moveTo>
                    <a:pt x="68" y="60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68" y="68"/>
                    <a:pt x="68" y="68"/>
                    <a:pt x="68" y="68"/>
                  </a:cubicBezTo>
                  <a:lnTo>
                    <a:pt x="68" y="60"/>
                  </a:lnTo>
                  <a:close/>
                  <a:moveTo>
                    <a:pt x="68" y="84"/>
                  </a:moveTo>
                  <a:cubicBezTo>
                    <a:pt x="28" y="84"/>
                    <a:pt x="28" y="84"/>
                    <a:pt x="28" y="8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68" y="92"/>
                    <a:pt x="68" y="92"/>
                    <a:pt x="68" y="92"/>
                  </a:cubicBezTo>
                  <a:lnTo>
                    <a:pt x="68" y="84"/>
                  </a:lnTo>
                  <a:close/>
                  <a:moveTo>
                    <a:pt x="28" y="116"/>
                  </a:moveTo>
                  <a:cubicBezTo>
                    <a:pt x="116" y="116"/>
                    <a:pt x="116" y="116"/>
                    <a:pt x="116" y="116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28" y="108"/>
                    <a:pt x="28" y="108"/>
                    <a:pt x="28" y="108"/>
                  </a:cubicBezTo>
                  <a:lnTo>
                    <a:pt x="28" y="116"/>
                  </a:lnTo>
                  <a:close/>
                  <a:moveTo>
                    <a:pt x="143" y="53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1" y="0"/>
                    <a:pt x="80" y="0"/>
                    <a:pt x="78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47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7"/>
                    <a:pt x="7" y="184"/>
                    <a:pt x="16" y="184"/>
                  </a:cubicBezTo>
                  <a:cubicBezTo>
                    <a:pt x="128" y="184"/>
                    <a:pt x="128" y="184"/>
                    <a:pt x="128" y="184"/>
                  </a:cubicBezTo>
                  <a:cubicBezTo>
                    <a:pt x="137" y="184"/>
                    <a:pt x="144" y="177"/>
                    <a:pt x="144" y="1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58"/>
                    <a:pt x="144" y="58"/>
                    <a:pt x="144" y="58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3" y="55"/>
                    <a:pt x="143" y="55"/>
                    <a:pt x="143" y="55"/>
                  </a:cubicBezTo>
                  <a:lnTo>
                    <a:pt x="143" y="53"/>
                  </a:lnTo>
                  <a:close/>
                  <a:moveTo>
                    <a:pt x="96" y="15"/>
                  </a:moveTo>
                  <a:cubicBezTo>
                    <a:pt x="131" y="52"/>
                    <a:pt x="131" y="52"/>
                    <a:pt x="131" y="52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0" y="52"/>
                    <a:pt x="96" y="48"/>
                    <a:pt x="96" y="44"/>
                  </a:cubicBezTo>
                  <a:lnTo>
                    <a:pt x="96" y="15"/>
                  </a:lnTo>
                  <a:close/>
                  <a:moveTo>
                    <a:pt x="136" y="168"/>
                  </a:moveTo>
                  <a:cubicBezTo>
                    <a:pt x="136" y="172"/>
                    <a:pt x="132" y="176"/>
                    <a:pt x="128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2" y="176"/>
                    <a:pt x="8" y="172"/>
                    <a:pt x="8" y="16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53"/>
                    <a:pt x="95" y="60"/>
                    <a:pt x="104" y="60"/>
                  </a:cubicBezTo>
                  <a:cubicBezTo>
                    <a:pt x="136" y="60"/>
                    <a:pt x="136" y="60"/>
                    <a:pt x="136" y="60"/>
                  </a:cubicBezTo>
                  <a:lnTo>
                    <a:pt x="136" y="168"/>
                  </a:lnTo>
                  <a:close/>
                  <a:moveTo>
                    <a:pt x="168" y="0"/>
                  </a:moveTo>
                  <a:cubicBezTo>
                    <a:pt x="159" y="0"/>
                    <a:pt x="152" y="7"/>
                    <a:pt x="152" y="16"/>
                  </a:cubicBezTo>
                  <a:cubicBezTo>
                    <a:pt x="152" y="140"/>
                    <a:pt x="152" y="140"/>
                    <a:pt x="152" y="140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84" y="7"/>
                    <a:pt x="177" y="0"/>
                    <a:pt x="168" y="0"/>
                  </a:cubicBezTo>
                  <a:close/>
                  <a:moveTo>
                    <a:pt x="176" y="138"/>
                  </a:moveTo>
                  <a:cubicBezTo>
                    <a:pt x="168" y="165"/>
                    <a:pt x="168" y="165"/>
                    <a:pt x="168" y="165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lnTo>
                    <a:pt x="176" y="138"/>
                  </a:lnTo>
                  <a:close/>
                  <a:moveTo>
                    <a:pt x="176" y="128"/>
                  </a:moveTo>
                  <a:cubicBezTo>
                    <a:pt x="160" y="128"/>
                    <a:pt x="160" y="128"/>
                    <a:pt x="160" y="128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76" y="32"/>
                    <a:pt x="176" y="32"/>
                    <a:pt x="176" y="32"/>
                  </a:cubicBezTo>
                  <a:lnTo>
                    <a:pt x="176" y="128"/>
                  </a:lnTo>
                  <a:close/>
                  <a:moveTo>
                    <a:pt x="176" y="24"/>
                  </a:moveTo>
                  <a:cubicBezTo>
                    <a:pt x="160" y="24"/>
                    <a:pt x="160" y="24"/>
                    <a:pt x="160" y="24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11"/>
                    <a:pt x="164" y="8"/>
                    <a:pt x="168" y="8"/>
                  </a:cubicBezTo>
                  <a:cubicBezTo>
                    <a:pt x="172" y="8"/>
                    <a:pt x="176" y="11"/>
                    <a:pt x="176" y="16"/>
                  </a:cubicBezTo>
                  <a:lnTo>
                    <a:pt x="176" y="2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6" name="Freeform 59"/>
            <p:cNvSpPr>
              <a:spLocks noEditPoints="1"/>
            </p:cNvSpPr>
            <p:nvPr/>
          </p:nvSpPr>
          <p:spPr bwMode="auto">
            <a:xfrm>
              <a:off x="5273007" y="4586511"/>
              <a:ext cx="527050" cy="527050"/>
            </a:xfrm>
            <a:custGeom>
              <a:avLst/>
              <a:gdLst>
                <a:gd name="T0" fmla="*/ 116 w 184"/>
                <a:gd name="T1" fmla="*/ 56 h 184"/>
                <a:gd name="T2" fmla="*/ 116 w 184"/>
                <a:gd name="T3" fmla="*/ 48 h 184"/>
                <a:gd name="T4" fmla="*/ 112 w 184"/>
                <a:gd name="T5" fmla="*/ 40 h 184"/>
                <a:gd name="T6" fmla="*/ 112 w 184"/>
                <a:gd name="T7" fmla="*/ 28 h 184"/>
                <a:gd name="T8" fmla="*/ 92 w 184"/>
                <a:gd name="T9" fmla="*/ 0 h 184"/>
                <a:gd name="T10" fmla="*/ 72 w 184"/>
                <a:gd name="T11" fmla="*/ 28 h 184"/>
                <a:gd name="T12" fmla="*/ 72 w 184"/>
                <a:gd name="T13" fmla="*/ 40 h 184"/>
                <a:gd name="T14" fmla="*/ 68 w 184"/>
                <a:gd name="T15" fmla="*/ 48 h 184"/>
                <a:gd name="T16" fmla="*/ 68 w 184"/>
                <a:gd name="T17" fmla="*/ 56 h 184"/>
                <a:gd name="T18" fmla="*/ 80 w 184"/>
                <a:gd name="T19" fmla="*/ 32 h 184"/>
                <a:gd name="T20" fmla="*/ 80 w 184"/>
                <a:gd name="T21" fmla="*/ 20 h 184"/>
                <a:gd name="T22" fmla="*/ 104 w 184"/>
                <a:gd name="T23" fmla="*/ 20 h 184"/>
                <a:gd name="T24" fmla="*/ 104 w 184"/>
                <a:gd name="T25" fmla="*/ 32 h 184"/>
                <a:gd name="T26" fmla="*/ 104 w 184"/>
                <a:gd name="T27" fmla="*/ 48 h 184"/>
                <a:gd name="T28" fmla="*/ 80 w 184"/>
                <a:gd name="T29" fmla="*/ 40 h 184"/>
                <a:gd name="T30" fmla="*/ 48 w 184"/>
                <a:gd name="T31" fmla="*/ 152 h 184"/>
                <a:gd name="T32" fmla="*/ 88 w 184"/>
                <a:gd name="T33" fmla="*/ 136 h 184"/>
                <a:gd name="T34" fmla="*/ 84 w 184"/>
                <a:gd name="T35" fmla="*/ 104 h 184"/>
                <a:gd name="T36" fmla="*/ 36 w 184"/>
                <a:gd name="T37" fmla="*/ 104 h 184"/>
                <a:gd name="T38" fmla="*/ 32 w 184"/>
                <a:gd name="T39" fmla="*/ 136 h 184"/>
                <a:gd name="T40" fmla="*/ 76 w 184"/>
                <a:gd name="T41" fmla="*/ 104 h 184"/>
                <a:gd name="T42" fmla="*/ 44 w 184"/>
                <a:gd name="T43" fmla="*/ 104 h 184"/>
                <a:gd name="T44" fmla="*/ 45 w 184"/>
                <a:gd name="T45" fmla="*/ 129 h 184"/>
                <a:gd name="T46" fmla="*/ 75 w 184"/>
                <a:gd name="T47" fmla="*/ 129 h 184"/>
                <a:gd name="T48" fmla="*/ 72 w 184"/>
                <a:gd name="T49" fmla="*/ 144 h 184"/>
                <a:gd name="T50" fmla="*/ 40 w 184"/>
                <a:gd name="T51" fmla="*/ 136 h 184"/>
                <a:gd name="T52" fmla="*/ 92 w 184"/>
                <a:gd name="T53" fmla="*/ 16 h 184"/>
                <a:gd name="T54" fmla="*/ 92 w 184"/>
                <a:gd name="T55" fmla="*/ 24 h 184"/>
                <a:gd name="T56" fmla="*/ 92 w 184"/>
                <a:gd name="T57" fmla="*/ 16 h 184"/>
                <a:gd name="T58" fmla="*/ 148 w 184"/>
                <a:gd name="T59" fmla="*/ 112 h 184"/>
                <a:gd name="T60" fmla="*/ 104 w 184"/>
                <a:gd name="T61" fmla="*/ 116 h 184"/>
                <a:gd name="T62" fmla="*/ 148 w 184"/>
                <a:gd name="T63" fmla="*/ 120 h 184"/>
                <a:gd name="T64" fmla="*/ 108 w 184"/>
                <a:gd name="T65" fmla="*/ 136 h 184"/>
                <a:gd name="T66" fmla="*/ 108 w 184"/>
                <a:gd name="T67" fmla="*/ 144 h 184"/>
                <a:gd name="T68" fmla="*/ 128 w 184"/>
                <a:gd name="T69" fmla="*/ 140 h 184"/>
                <a:gd name="T70" fmla="*/ 108 w 184"/>
                <a:gd name="T71" fmla="*/ 136 h 184"/>
                <a:gd name="T72" fmla="*/ 120 w 184"/>
                <a:gd name="T73" fmla="*/ 32 h 184"/>
                <a:gd name="T74" fmla="*/ 168 w 184"/>
                <a:gd name="T75" fmla="*/ 40 h 184"/>
                <a:gd name="T76" fmla="*/ 176 w 184"/>
                <a:gd name="T77" fmla="*/ 168 h 184"/>
                <a:gd name="T78" fmla="*/ 16 w 184"/>
                <a:gd name="T79" fmla="*/ 176 h 184"/>
                <a:gd name="T80" fmla="*/ 8 w 184"/>
                <a:gd name="T81" fmla="*/ 48 h 184"/>
                <a:gd name="T82" fmla="*/ 64 w 184"/>
                <a:gd name="T83" fmla="*/ 40 h 184"/>
                <a:gd name="T84" fmla="*/ 16 w 184"/>
                <a:gd name="T85" fmla="*/ 32 h 184"/>
                <a:gd name="T86" fmla="*/ 0 w 184"/>
                <a:gd name="T87" fmla="*/ 168 h 184"/>
                <a:gd name="T88" fmla="*/ 168 w 184"/>
                <a:gd name="T89" fmla="*/ 184 h 184"/>
                <a:gd name="T90" fmla="*/ 184 w 184"/>
                <a:gd name="T91" fmla="*/ 48 h 184"/>
                <a:gd name="T92" fmla="*/ 148 w 184"/>
                <a:gd name="T93" fmla="*/ 88 h 184"/>
                <a:gd name="T94" fmla="*/ 104 w 184"/>
                <a:gd name="T95" fmla="*/ 92 h 184"/>
                <a:gd name="T96" fmla="*/ 148 w 184"/>
                <a:gd name="T97" fmla="*/ 96 h 184"/>
                <a:gd name="T98" fmla="*/ 148 w 184"/>
                <a:gd name="T99" fmla="*/ 8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184">
                  <a:moveTo>
                    <a:pt x="68" y="56"/>
                  </a:moveTo>
                  <a:cubicBezTo>
                    <a:pt x="116" y="56"/>
                    <a:pt x="116" y="56"/>
                    <a:pt x="116" y="56"/>
                  </a:cubicBezTo>
                  <a:cubicBezTo>
                    <a:pt x="118" y="56"/>
                    <a:pt x="120" y="54"/>
                    <a:pt x="120" y="52"/>
                  </a:cubicBezTo>
                  <a:cubicBezTo>
                    <a:pt x="120" y="50"/>
                    <a:pt x="118" y="48"/>
                    <a:pt x="116" y="48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9"/>
                    <a:pt x="103" y="0"/>
                    <a:pt x="92" y="0"/>
                  </a:cubicBezTo>
                  <a:cubicBezTo>
                    <a:pt x="81" y="0"/>
                    <a:pt x="72" y="9"/>
                    <a:pt x="72" y="2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6" y="48"/>
                    <a:pt x="64" y="50"/>
                    <a:pt x="64" y="52"/>
                  </a:cubicBezTo>
                  <a:cubicBezTo>
                    <a:pt x="64" y="54"/>
                    <a:pt x="66" y="56"/>
                    <a:pt x="68" y="56"/>
                  </a:cubicBezTo>
                  <a:close/>
                  <a:moveTo>
                    <a:pt x="80" y="40"/>
                  </a:moveTo>
                  <a:cubicBezTo>
                    <a:pt x="80" y="32"/>
                    <a:pt x="80" y="32"/>
                    <a:pt x="80" y="32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13"/>
                    <a:pt x="85" y="8"/>
                    <a:pt x="92" y="8"/>
                  </a:cubicBezTo>
                  <a:cubicBezTo>
                    <a:pt x="99" y="8"/>
                    <a:pt x="104" y="13"/>
                    <a:pt x="104" y="20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80" y="48"/>
                    <a:pt x="80" y="48"/>
                    <a:pt x="80" y="48"/>
                  </a:cubicBezTo>
                  <a:lnTo>
                    <a:pt x="80" y="40"/>
                  </a:lnTo>
                  <a:close/>
                  <a:moveTo>
                    <a:pt x="32" y="136"/>
                  </a:moveTo>
                  <a:cubicBezTo>
                    <a:pt x="32" y="145"/>
                    <a:pt x="39" y="152"/>
                    <a:pt x="48" y="152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1" y="152"/>
                    <a:pt x="88" y="145"/>
                    <a:pt x="88" y="136"/>
                  </a:cubicBezTo>
                  <a:cubicBezTo>
                    <a:pt x="88" y="130"/>
                    <a:pt x="85" y="125"/>
                    <a:pt x="80" y="122"/>
                  </a:cubicBezTo>
                  <a:cubicBezTo>
                    <a:pt x="82" y="117"/>
                    <a:pt x="84" y="111"/>
                    <a:pt x="84" y="104"/>
                  </a:cubicBezTo>
                  <a:cubicBezTo>
                    <a:pt x="84" y="86"/>
                    <a:pt x="73" y="72"/>
                    <a:pt x="60" y="72"/>
                  </a:cubicBezTo>
                  <a:cubicBezTo>
                    <a:pt x="47" y="72"/>
                    <a:pt x="36" y="86"/>
                    <a:pt x="36" y="104"/>
                  </a:cubicBezTo>
                  <a:cubicBezTo>
                    <a:pt x="36" y="111"/>
                    <a:pt x="38" y="117"/>
                    <a:pt x="40" y="122"/>
                  </a:cubicBezTo>
                  <a:cubicBezTo>
                    <a:pt x="35" y="125"/>
                    <a:pt x="32" y="130"/>
                    <a:pt x="32" y="136"/>
                  </a:cubicBezTo>
                  <a:close/>
                  <a:moveTo>
                    <a:pt x="60" y="80"/>
                  </a:moveTo>
                  <a:cubicBezTo>
                    <a:pt x="69" y="80"/>
                    <a:pt x="76" y="91"/>
                    <a:pt x="76" y="104"/>
                  </a:cubicBezTo>
                  <a:cubicBezTo>
                    <a:pt x="76" y="117"/>
                    <a:pt x="69" y="128"/>
                    <a:pt x="60" y="128"/>
                  </a:cubicBezTo>
                  <a:cubicBezTo>
                    <a:pt x="51" y="128"/>
                    <a:pt x="44" y="117"/>
                    <a:pt x="44" y="104"/>
                  </a:cubicBezTo>
                  <a:cubicBezTo>
                    <a:pt x="44" y="91"/>
                    <a:pt x="51" y="80"/>
                    <a:pt x="60" y="80"/>
                  </a:cubicBezTo>
                  <a:close/>
                  <a:moveTo>
                    <a:pt x="45" y="129"/>
                  </a:moveTo>
                  <a:cubicBezTo>
                    <a:pt x="49" y="133"/>
                    <a:pt x="54" y="136"/>
                    <a:pt x="60" y="136"/>
                  </a:cubicBezTo>
                  <a:cubicBezTo>
                    <a:pt x="66" y="136"/>
                    <a:pt x="71" y="133"/>
                    <a:pt x="75" y="129"/>
                  </a:cubicBezTo>
                  <a:cubicBezTo>
                    <a:pt x="78" y="130"/>
                    <a:pt x="80" y="133"/>
                    <a:pt x="80" y="136"/>
                  </a:cubicBezTo>
                  <a:cubicBezTo>
                    <a:pt x="80" y="140"/>
                    <a:pt x="76" y="144"/>
                    <a:pt x="72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44" y="144"/>
                    <a:pt x="40" y="140"/>
                    <a:pt x="40" y="136"/>
                  </a:cubicBezTo>
                  <a:cubicBezTo>
                    <a:pt x="40" y="133"/>
                    <a:pt x="42" y="130"/>
                    <a:pt x="45" y="129"/>
                  </a:cubicBezTo>
                  <a:close/>
                  <a:moveTo>
                    <a:pt x="92" y="16"/>
                  </a:moveTo>
                  <a:cubicBezTo>
                    <a:pt x="90" y="16"/>
                    <a:pt x="88" y="18"/>
                    <a:pt x="88" y="20"/>
                  </a:cubicBezTo>
                  <a:cubicBezTo>
                    <a:pt x="88" y="22"/>
                    <a:pt x="90" y="24"/>
                    <a:pt x="92" y="24"/>
                  </a:cubicBezTo>
                  <a:cubicBezTo>
                    <a:pt x="94" y="24"/>
                    <a:pt x="96" y="22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lose/>
                  <a:moveTo>
                    <a:pt x="152" y="116"/>
                  </a:moveTo>
                  <a:cubicBezTo>
                    <a:pt x="152" y="114"/>
                    <a:pt x="150" y="112"/>
                    <a:pt x="148" y="112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6" y="112"/>
                    <a:pt x="104" y="114"/>
                    <a:pt x="104" y="116"/>
                  </a:cubicBezTo>
                  <a:cubicBezTo>
                    <a:pt x="104" y="118"/>
                    <a:pt x="106" y="120"/>
                    <a:pt x="108" y="120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0"/>
                    <a:pt x="152" y="118"/>
                    <a:pt x="152" y="116"/>
                  </a:cubicBezTo>
                  <a:close/>
                  <a:moveTo>
                    <a:pt x="108" y="136"/>
                  </a:moveTo>
                  <a:cubicBezTo>
                    <a:pt x="106" y="136"/>
                    <a:pt x="104" y="138"/>
                    <a:pt x="104" y="140"/>
                  </a:cubicBezTo>
                  <a:cubicBezTo>
                    <a:pt x="104" y="142"/>
                    <a:pt x="106" y="144"/>
                    <a:pt x="108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6" y="144"/>
                    <a:pt x="128" y="142"/>
                    <a:pt x="128" y="140"/>
                  </a:cubicBezTo>
                  <a:cubicBezTo>
                    <a:pt x="128" y="138"/>
                    <a:pt x="126" y="136"/>
                    <a:pt x="124" y="136"/>
                  </a:cubicBezTo>
                  <a:lnTo>
                    <a:pt x="108" y="136"/>
                  </a:lnTo>
                  <a:close/>
                  <a:moveTo>
                    <a:pt x="168" y="32"/>
                  </a:moveTo>
                  <a:cubicBezTo>
                    <a:pt x="120" y="32"/>
                    <a:pt x="120" y="32"/>
                    <a:pt x="120" y="32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72" y="40"/>
                    <a:pt x="176" y="44"/>
                    <a:pt x="176" y="48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72"/>
                    <a:pt x="172" y="176"/>
                    <a:pt x="168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2" y="176"/>
                    <a:pt x="8" y="172"/>
                    <a:pt x="8" y="16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4"/>
                    <a:pt x="12" y="40"/>
                    <a:pt x="16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39"/>
                    <a:pt x="0" y="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7"/>
                    <a:pt x="7" y="184"/>
                    <a:pt x="16" y="184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7" y="184"/>
                    <a:pt x="184" y="177"/>
                    <a:pt x="184" y="168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39"/>
                    <a:pt x="177" y="32"/>
                    <a:pt x="168" y="32"/>
                  </a:cubicBezTo>
                  <a:close/>
                  <a:moveTo>
                    <a:pt x="148" y="88"/>
                  </a:moveTo>
                  <a:cubicBezTo>
                    <a:pt x="108" y="88"/>
                    <a:pt x="108" y="88"/>
                    <a:pt x="108" y="88"/>
                  </a:cubicBezTo>
                  <a:cubicBezTo>
                    <a:pt x="106" y="88"/>
                    <a:pt x="104" y="90"/>
                    <a:pt x="104" y="92"/>
                  </a:cubicBezTo>
                  <a:cubicBezTo>
                    <a:pt x="104" y="94"/>
                    <a:pt x="106" y="96"/>
                    <a:pt x="108" y="96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50" y="96"/>
                    <a:pt x="152" y="94"/>
                    <a:pt x="152" y="92"/>
                  </a:cubicBezTo>
                  <a:cubicBezTo>
                    <a:pt x="152" y="90"/>
                    <a:pt x="150" y="88"/>
                    <a:pt x="148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626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7949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324</Words>
  <Application>Microsoft Office PowerPoint</Application>
  <PresentationFormat>宽屏</PresentationFormat>
  <Paragraphs>86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Meiryo</vt:lpstr>
      <vt:lpstr>方正兰亭超细黑简体</vt:lpstr>
      <vt:lpstr>宋体</vt:lpstr>
      <vt:lpstr>微软雅黑</vt:lpstr>
      <vt:lpstr>造字工房悦圆演示版常规体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44</cp:revision>
  <dcterms:created xsi:type="dcterms:W3CDTF">2016-04-21T09:45:51Z</dcterms:created>
  <dcterms:modified xsi:type="dcterms:W3CDTF">2022-06-17T00:47:57Z</dcterms:modified>
</cp:coreProperties>
</file>