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  <p:sldMasterId id="2147483686" r:id="rId3"/>
    <p:sldMasterId id="2147483687" r:id="rId4"/>
    <p:sldMasterId id="2147483688" r:id="rId5"/>
    <p:sldMasterId id="2147483689" r:id="rId6"/>
    <p:sldMasterId id="2147483690" r:id="rId7"/>
    <p:sldMasterId id="2147483691" r:id="rId8"/>
    <p:sldMasterId id="2147483692" r:id="rId9"/>
    <p:sldMasterId id="2147483693" r:id="rId10"/>
    <p:sldMasterId id="2147483694" r:id="rId11"/>
    <p:sldMasterId id="2147483695" r:id="rId12"/>
    <p:sldMasterId id="2147483696" r:id="rId13"/>
    <p:sldMasterId id="2147483697" r:id="rId14"/>
    <p:sldMasterId id="2147483852" r:id="rId15"/>
  </p:sldMasterIdLst>
  <p:notesMasterIdLst>
    <p:notesMasterId r:id="rId35"/>
  </p:notesMasterIdLst>
  <p:sldIdLst>
    <p:sldId id="256" r:id="rId16"/>
    <p:sldId id="260" r:id="rId17"/>
    <p:sldId id="270" r:id="rId18"/>
    <p:sldId id="273" r:id="rId19"/>
    <p:sldId id="264" r:id="rId20"/>
    <p:sldId id="266" r:id="rId21"/>
    <p:sldId id="257" r:id="rId22"/>
    <p:sldId id="258" r:id="rId23"/>
    <p:sldId id="267" r:id="rId24"/>
    <p:sldId id="265" r:id="rId25"/>
    <p:sldId id="274" r:id="rId26"/>
    <p:sldId id="268" r:id="rId27"/>
    <p:sldId id="276" r:id="rId28"/>
    <p:sldId id="277" r:id="rId29"/>
    <p:sldId id="269" r:id="rId30"/>
    <p:sldId id="262" r:id="rId31"/>
    <p:sldId id="275" r:id="rId32"/>
    <p:sldId id="263" r:id="rId33"/>
    <p:sldId id="27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3262EF0-17EB-4FA0-A771-7D55B97A6C4F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33CAED9-0B82-437F-AB31-18F69FFA02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5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/>
              <a:t>特殊字体：方正黄草简体，汉仪星宇体简（小诗）</a:t>
            </a:r>
          </a:p>
        </p:txBody>
      </p:sp>
      <p:sp>
        <p:nvSpPr>
          <p:cNvPr id="174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B128852D-703C-4173-BC7B-6A77B57DE72F}" type="slidenum">
              <a:rPr lang="zh-CN" altLang="en-US" sz="1200"/>
              <a:pPr algn="r" eaLnBrk="1" hangingPunct="1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00040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42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59D9C-BEC7-4842-8645-D190B965EE35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12E3F-167A-4FC3-8D39-AA10C3A269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67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6EA6D2-6B1E-4A86-ACF9-BC74F7C8D878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5418A-D1D1-4A09-8A9F-D0D147E060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674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2507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5794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0762018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94277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352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2321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2456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3799494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7584188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1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0E1ED8-36C8-48CF-8C81-8E3DE749C529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D832F-0174-48AC-87A6-6A60AA680E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5130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440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8379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794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731147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5191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53363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29004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98940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217563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8901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34982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041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3675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240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1302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6252869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1942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50853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6850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25930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8607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65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3637394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5420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273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75279"/>
      </p:ext>
    </p:extLst>
  </p:cSld>
  <p:clrMapOvr>
    <a:masterClrMapping/>
  </p:clrMapOvr>
  <p:transition spd="med"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437468"/>
      </p:ext>
    </p:extLst>
  </p:cSld>
  <p:clrMapOvr>
    <a:masterClrMapping/>
  </p:clrMapOvr>
  <p:transition spd="med"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6011384"/>
      </p:ext>
    </p:extLst>
  </p:cSld>
  <p:clrMapOvr>
    <a:masterClrMapping/>
  </p:clrMapOvr>
  <p:transition spd="med"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51188"/>
      </p:ext>
    </p:extLst>
  </p:cSld>
  <p:clrMapOvr>
    <a:masterClrMapping/>
  </p:clrMapOvr>
  <p:transition spd="med"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788276"/>
      </p:ext>
    </p:extLst>
  </p:cSld>
  <p:clrMapOvr>
    <a:masterClrMapping/>
  </p:clrMapOvr>
  <p:transition spd="med"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03406"/>
      </p:ext>
    </p:extLst>
  </p:cSld>
  <p:clrMapOvr>
    <a:masterClrMapping/>
  </p:clrMapOvr>
  <p:transition spd="med"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167239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1945851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914436"/>
      </p:ext>
    </p:extLst>
  </p:cSld>
  <p:clrMapOvr>
    <a:masterClrMapping/>
  </p:clrMapOvr>
  <p:transition spd="med"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4877854"/>
      </p:ext>
    </p:extLst>
  </p:cSld>
  <p:clrMapOvr>
    <a:masterClrMapping/>
  </p:clrMapOvr>
  <p:transition spd="med"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747013"/>
      </p:ext>
    </p:extLst>
  </p:cSld>
  <p:clrMapOvr>
    <a:masterClrMapping/>
  </p:clrMapOvr>
  <p:transition spd="med"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049192"/>
      </p:ext>
    </p:extLst>
  </p:cSld>
  <p:clrMapOvr>
    <a:masterClrMapping/>
  </p:clrMapOvr>
  <p:transition spd="med"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0655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4988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729716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5616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4945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340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3685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99238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466553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10698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012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7299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1949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6647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91938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9895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991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044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2541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20376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09084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6476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38386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3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18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834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992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79BB32-59AB-4143-8655-D0D719F58DE4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458C4-CB20-401A-ADDA-8FE62B1669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83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0139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78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672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308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1115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429476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663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900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281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2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88AA62-3332-417F-841C-688E4805A1AC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EDBEC-1467-47DE-8254-FF1CCA7C45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5490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41656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97046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687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422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111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453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253548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134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483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50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237D99-C8D4-42FF-9FD2-CCBAB551FFA4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17037-7D83-43E9-8D07-222E726D9B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7257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3667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17424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34879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712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273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5843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5888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43393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86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13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499AA3-3E2C-45E5-A6B6-A0A3ECFFFB3B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2E1AB-A527-4393-90BB-F13FDE81A0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9904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039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0793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429961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30405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046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0058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012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7194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50656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03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E313F4-1785-4821-B57F-2377CEFFDC9C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78374-6AD1-44E1-9211-25053646AD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2333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447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2495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8931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35282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299910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2642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745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580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3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10654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1DC9C5-777A-4429-BCA7-203F8A8C3498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B290C-0E36-4614-82D3-8E23631BAC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6981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26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049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133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448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15480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486203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822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990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358159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3455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F5D67D-9D04-4785-AFD0-E64E2CC06C26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7129B-3E5A-4013-91DF-FAB0039807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5516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3787983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332059"/>
      </p:ext>
    </p:extLst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065635"/>
      </p:ext>
    </p:extLst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90846"/>
      </p:ext>
    </p:extLst>
  </p:cSld>
  <p:clrMapOvr>
    <a:masterClrMapping/>
  </p:clrMapOvr>
  <p:transition spd="med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770582"/>
      </p:ext>
    </p:extLst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70935798"/>
      </p:ext>
    </p:extLst>
  </p:cSld>
  <p:clrMapOvr>
    <a:masterClrMapping/>
  </p:clrMapOvr>
  <p:transition spd="med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31999261"/>
      </p:ext>
    </p:extLst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55751"/>
      </p:ext>
    </p:extLst>
  </p:cSld>
  <p:clrMapOvr>
    <a:masterClrMapping/>
  </p:clrMapOvr>
  <p:transition spd="med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43452"/>
      </p:ext>
    </p:extLst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54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610A3F-CF14-4C7D-AE77-AEA02152ACEB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FC2A2-BC05-464D-B89F-EA33E3F06F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061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094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67565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53949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255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5009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49404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14805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312878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45799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54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11F388E-D3AA-41B4-BA77-48A7B9C95536}" type="datetimeFigureOut">
              <a:rPr lang="zh-CN" altLang="en-US"/>
              <a:pPr/>
              <a:t>2016/9/6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C01F8D0-619F-4C94-8852-E56974A056A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2965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" b="20988"/>
          <a:stretch>
            <a:fillRect/>
          </a:stretch>
        </p:blipFill>
        <p:spPr bwMode="auto">
          <a:xfrm>
            <a:off x="773113" y="2854325"/>
            <a:ext cx="530225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0" t="12717" r="29761" b="25166"/>
          <a:stretch>
            <a:fillRect/>
          </a:stretch>
        </p:blipFill>
        <p:spPr bwMode="auto">
          <a:xfrm>
            <a:off x="1624013" y="2830513"/>
            <a:ext cx="1798637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0"/>
            <a:ext cx="5521325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25" y="4699000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1233488" y="2922588"/>
            <a:ext cx="4921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404040"/>
                </a:solidFill>
              </a:rPr>
              <a:t>筑于形    贵于心</a:t>
            </a:r>
          </a:p>
        </p:txBody>
      </p:sp>
      <p:pic>
        <p:nvPicPr>
          <p:cNvPr id="16391" name="图片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4872038"/>
            <a:ext cx="3270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文本框 9"/>
          <p:cNvSpPr txBox="1">
            <a:spLocks noChangeArrowheads="1"/>
          </p:cNvSpPr>
          <p:nvPr/>
        </p:nvSpPr>
        <p:spPr bwMode="auto">
          <a:xfrm>
            <a:off x="1314450" y="4913313"/>
            <a:ext cx="369888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FFFFFF"/>
                </a:solidFill>
                <a:latin typeface="汉仪星宇体简" pitchFamily="2" charset="-122"/>
                <a:ea typeface="汉仪星宇体简" pitchFamily="2" charset="-122"/>
              </a:rPr>
              <a:t>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674" name="Straight Connector 16"/>
          <p:cNvCxnSpPr>
            <a:cxnSpLocks noChangeShapeType="1"/>
          </p:cNvCxnSpPr>
          <p:nvPr/>
        </p:nvCxnSpPr>
        <p:spPr bwMode="auto">
          <a:xfrm flipH="1">
            <a:off x="3744913" y="2970213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5" name="Rounded Rectangle 17"/>
          <p:cNvSpPr>
            <a:spLocks noChangeArrowheads="1"/>
          </p:cNvSpPr>
          <p:nvPr/>
        </p:nvSpPr>
        <p:spPr bwMode="auto">
          <a:xfrm>
            <a:off x="4052888" y="2517775"/>
            <a:ext cx="2238375" cy="938213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8676" name="Straight Connector 19"/>
          <p:cNvCxnSpPr>
            <a:cxnSpLocks noChangeShapeType="1"/>
          </p:cNvCxnSpPr>
          <p:nvPr/>
        </p:nvCxnSpPr>
        <p:spPr bwMode="auto">
          <a:xfrm flipH="1">
            <a:off x="3744913" y="4497388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7" name="Rounded Rectangle 20"/>
          <p:cNvSpPr>
            <a:spLocks noChangeArrowheads="1"/>
          </p:cNvSpPr>
          <p:nvPr/>
        </p:nvSpPr>
        <p:spPr bwMode="auto">
          <a:xfrm>
            <a:off x="4052888" y="4019550"/>
            <a:ext cx="2238375" cy="938213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6C71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78" name="Freeform 44"/>
          <p:cNvSpPr>
            <a:spLocks/>
          </p:cNvSpPr>
          <p:nvPr/>
        </p:nvSpPr>
        <p:spPr bwMode="auto">
          <a:xfrm>
            <a:off x="700088" y="2333625"/>
            <a:ext cx="1387475" cy="2743200"/>
          </a:xfrm>
          <a:custGeom>
            <a:avLst/>
            <a:gdLst>
              <a:gd name="T0" fmla="*/ 1 w 2743466"/>
              <a:gd name="T1" fmla="*/ 1505756 h 1676548"/>
              <a:gd name="T2" fmla="*/ 1 w 2743466"/>
              <a:gd name="T3" fmla="*/ 170792 h 1676548"/>
              <a:gd name="T4" fmla="*/ 457337 w 2743466"/>
              <a:gd name="T5" fmla="*/ 0 h 1676548"/>
              <a:gd name="T6" fmla="*/ 2743465 w 2743466"/>
              <a:gd name="T7" fmla="*/ 0 h 1676548"/>
              <a:gd name="T8" fmla="*/ 2743465 w 2743466"/>
              <a:gd name="T9" fmla="*/ 0 h 1676548"/>
              <a:gd name="T10" fmla="*/ 2743465 w 2743466"/>
              <a:gd name="T11" fmla="*/ 1676548 h 1676548"/>
              <a:gd name="T12" fmla="*/ 2743465 w 2743466"/>
              <a:gd name="T13" fmla="*/ 1676548 h 1676548"/>
              <a:gd name="T14" fmla="*/ 457337 w 2743466"/>
              <a:gd name="T15" fmla="*/ 1676548 h 1676548"/>
              <a:gd name="T16" fmla="*/ 1 w 2743466"/>
              <a:gd name="T17" fmla="*/ 1505756 h 1676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3466" h="1676548">
                <a:moveTo>
                  <a:pt x="1" y="1505756"/>
                </a:moveTo>
                <a:lnTo>
                  <a:pt x="1" y="170792"/>
                </a:lnTo>
                <a:cubicBezTo>
                  <a:pt x="1" y="76466"/>
                  <a:pt x="204757" y="0"/>
                  <a:pt x="457337" y="0"/>
                </a:cubicBezTo>
                <a:lnTo>
                  <a:pt x="2743465" y="0"/>
                </a:lnTo>
                <a:lnTo>
                  <a:pt x="2743465" y="1676548"/>
                </a:lnTo>
                <a:lnTo>
                  <a:pt x="457337" y="1676548"/>
                </a:lnTo>
                <a:cubicBezTo>
                  <a:pt x="204757" y="1676548"/>
                  <a:pt x="1" y="1600082"/>
                  <a:pt x="1" y="1505756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38067" tIns="342208" rIns="234316" bIns="342206"/>
          <a:lstStyle/>
          <a:p>
            <a:endParaRPr lang="zh-CN" altLang="en-US"/>
          </a:p>
        </p:txBody>
      </p:sp>
      <p:sp>
        <p:nvSpPr>
          <p:cNvPr id="28679" name="Freeform 45"/>
          <p:cNvSpPr>
            <a:spLocks/>
          </p:cNvSpPr>
          <p:nvPr/>
        </p:nvSpPr>
        <p:spPr bwMode="auto">
          <a:xfrm>
            <a:off x="2163763" y="2333625"/>
            <a:ext cx="1385887" cy="2743200"/>
          </a:xfrm>
          <a:custGeom>
            <a:avLst/>
            <a:gdLst>
              <a:gd name="T0" fmla="*/ 2743466 w 2743466"/>
              <a:gd name="T1" fmla="*/ 170792 h 1676548"/>
              <a:gd name="T2" fmla="*/ 2743466 w 2743466"/>
              <a:gd name="T3" fmla="*/ 1505756 h 1676548"/>
              <a:gd name="T4" fmla="*/ 2286129 w 2743466"/>
              <a:gd name="T5" fmla="*/ 1676548 h 1676548"/>
              <a:gd name="T6" fmla="*/ 0 w 2743466"/>
              <a:gd name="T7" fmla="*/ 1676548 h 1676548"/>
              <a:gd name="T8" fmla="*/ 0 w 2743466"/>
              <a:gd name="T9" fmla="*/ 1676548 h 1676548"/>
              <a:gd name="T10" fmla="*/ 0 w 2743466"/>
              <a:gd name="T11" fmla="*/ 0 h 1676548"/>
              <a:gd name="T12" fmla="*/ 0 w 2743466"/>
              <a:gd name="T13" fmla="*/ 0 h 1676548"/>
              <a:gd name="T14" fmla="*/ 2286129 w 2743466"/>
              <a:gd name="T15" fmla="*/ 0 h 1676548"/>
              <a:gd name="T16" fmla="*/ 2743466 w 2743466"/>
              <a:gd name="T17" fmla="*/ 170792 h 1676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3466" h="1676548">
                <a:moveTo>
                  <a:pt x="2743466" y="170792"/>
                </a:moveTo>
                <a:lnTo>
                  <a:pt x="2743466" y="1505756"/>
                </a:lnTo>
                <a:cubicBezTo>
                  <a:pt x="2743466" y="1600082"/>
                  <a:pt x="2538709" y="1676548"/>
                  <a:pt x="2286129" y="1676548"/>
                </a:cubicBezTo>
                <a:lnTo>
                  <a:pt x="0" y="1676548"/>
                </a:lnTo>
                <a:lnTo>
                  <a:pt x="0" y="0"/>
                </a:lnTo>
                <a:lnTo>
                  <a:pt x="2286129" y="0"/>
                </a:lnTo>
                <a:cubicBezTo>
                  <a:pt x="2538709" y="0"/>
                  <a:pt x="2743466" y="76466"/>
                  <a:pt x="2743466" y="170792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34315" tIns="342208" rIns="238067" bIns="342206"/>
          <a:lstStyle/>
          <a:p>
            <a:endParaRPr lang="zh-CN" altLang="en-US"/>
          </a:p>
        </p:txBody>
      </p:sp>
      <p:sp>
        <p:nvSpPr>
          <p:cNvPr id="28680" name="Block Arc 46"/>
          <p:cNvSpPr>
            <a:spLocks/>
          </p:cNvSpPr>
          <p:nvPr/>
        </p:nvSpPr>
        <p:spPr bwMode="auto">
          <a:xfrm>
            <a:off x="1765300" y="2051050"/>
            <a:ext cx="719138" cy="539750"/>
          </a:xfrm>
          <a:custGeom>
            <a:avLst/>
            <a:gdLst>
              <a:gd name="T0" fmla="*/ 0 w 719999"/>
              <a:gd name="T1" fmla="*/ 269996 h 539991"/>
              <a:gd name="T2" fmla="*/ 360000 w 719999"/>
              <a:gd name="T3" fmla="*/ 0 h 539991"/>
              <a:gd name="T4" fmla="*/ 720000 w 719999"/>
              <a:gd name="T5" fmla="*/ 269996 h 539991"/>
              <a:gd name="T6" fmla="*/ 585001 w 719999"/>
              <a:gd name="T7" fmla="*/ 269996 h 539991"/>
              <a:gd name="T8" fmla="*/ 359999 w 719999"/>
              <a:gd name="T9" fmla="*/ 134998 h 539991"/>
              <a:gd name="T10" fmla="*/ 134997 w 719999"/>
              <a:gd name="T11" fmla="*/ 269996 h 539991"/>
              <a:gd name="T12" fmla="*/ 0 w 719999"/>
              <a:gd name="T13" fmla="*/ 269996 h 539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9999" h="539991">
                <a:moveTo>
                  <a:pt x="0" y="269996"/>
                </a:moveTo>
                <a:cubicBezTo>
                  <a:pt x="0" y="120881"/>
                  <a:pt x="161177" y="0"/>
                  <a:pt x="360000" y="0"/>
                </a:cubicBezTo>
                <a:cubicBezTo>
                  <a:pt x="558823" y="0"/>
                  <a:pt x="720000" y="120881"/>
                  <a:pt x="720000" y="269996"/>
                </a:cubicBezTo>
                <a:lnTo>
                  <a:pt x="585001" y="269996"/>
                </a:lnTo>
                <a:cubicBezTo>
                  <a:pt x="585001" y="195439"/>
                  <a:pt x="484264" y="134998"/>
                  <a:pt x="359999" y="134998"/>
                </a:cubicBezTo>
                <a:cubicBezTo>
                  <a:pt x="235734" y="134998"/>
                  <a:pt x="134997" y="195439"/>
                  <a:pt x="134997" y="269996"/>
                </a:cubicBezTo>
                <a:lnTo>
                  <a:pt x="0" y="269996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Block Arc 47"/>
          <p:cNvSpPr>
            <a:spLocks/>
          </p:cNvSpPr>
          <p:nvPr/>
        </p:nvSpPr>
        <p:spPr bwMode="auto">
          <a:xfrm rot="10800000">
            <a:off x="1765300" y="4818063"/>
            <a:ext cx="719138" cy="541337"/>
          </a:xfrm>
          <a:custGeom>
            <a:avLst/>
            <a:gdLst>
              <a:gd name="T0" fmla="*/ 0 w 719999"/>
              <a:gd name="T1" fmla="*/ 269996 h 539991"/>
              <a:gd name="T2" fmla="*/ 360000 w 719999"/>
              <a:gd name="T3" fmla="*/ 0 h 539991"/>
              <a:gd name="T4" fmla="*/ 720000 w 719999"/>
              <a:gd name="T5" fmla="*/ 269996 h 539991"/>
              <a:gd name="T6" fmla="*/ 585001 w 719999"/>
              <a:gd name="T7" fmla="*/ 269996 h 539991"/>
              <a:gd name="T8" fmla="*/ 359999 w 719999"/>
              <a:gd name="T9" fmla="*/ 134998 h 539991"/>
              <a:gd name="T10" fmla="*/ 134997 w 719999"/>
              <a:gd name="T11" fmla="*/ 269996 h 539991"/>
              <a:gd name="T12" fmla="*/ 0 w 719999"/>
              <a:gd name="T13" fmla="*/ 269996 h 539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9999" h="539991">
                <a:moveTo>
                  <a:pt x="0" y="269996"/>
                </a:moveTo>
                <a:cubicBezTo>
                  <a:pt x="0" y="120881"/>
                  <a:pt x="161177" y="0"/>
                  <a:pt x="360000" y="0"/>
                </a:cubicBezTo>
                <a:cubicBezTo>
                  <a:pt x="558823" y="0"/>
                  <a:pt x="720000" y="120881"/>
                  <a:pt x="720000" y="269996"/>
                </a:cubicBezTo>
                <a:lnTo>
                  <a:pt x="585001" y="269996"/>
                </a:lnTo>
                <a:cubicBezTo>
                  <a:pt x="585001" y="195439"/>
                  <a:pt x="484264" y="134998"/>
                  <a:pt x="359999" y="134998"/>
                </a:cubicBezTo>
                <a:cubicBezTo>
                  <a:pt x="235734" y="134998"/>
                  <a:pt x="134997" y="195439"/>
                  <a:pt x="134997" y="269996"/>
                </a:cubicBezTo>
                <a:lnTo>
                  <a:pt x="0" y="269996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8682" name="Straight Connector 55"/>
          <p:cNvCxnSpPr>
            <a:cxnSpLocks noChangeAspect="1" noChangeShapeType="1"/>
          </p:cNvCxnSpPr>
          <p:nvPr/>
        </p:nvCxnSpPr>
        <p:spPr bwMode="auto">
          <a:xfrm>
            <a:off x="1444625" y="4827588"/>
            <a:ext cx="504825" cy="0"/>
          </a:xfrm>
          <a:prstGeom prst="line">
            <a:avLst/>
          </a:prstGeom>
          <a:noFill/>
          <a:ln w="28575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Straight Connector 56"/>
          <p:cNvCxnSpPr>
            <a:cxnSpLocks noChangeAspect="1" noChangeShapeType="1"/>
          </p:cNvCxnSpPr>
          <p:nvPr/>
        </p:nvCxnSpPr>
        <p:spPr bwMode="auto">
          <a:xfrm>
            <a:off x="2403475" y="4827588"/>
            <a:ext cx="503238" cy="0"/>
          </a:xfrm>
          <a:prstGeom prst="line">
            <a:avLst/>
          </a:prstGeom>
          <a:noFill/>
          <a:ln w="28575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4" name="Straight Connector 68"/>
          <p:cNvCxnSpPr>
            <a:cxnSpLocks noChangeShapeType="1"/>
          </p:cNvCxnSpPr>
          <p:nvPr/>
        </p:nvCxnSpPr>
        <p:spPr bwMode="auto">
          <a:xfrm flipH="1">
            <a:off x="6313488" y="2965450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5" name="Rounded Rectangle 69"/>
          <p:cNvSpPr>
            <a:spLocks noChangeArrowheads="1"/>
          </p:cNvSpPr>
          <p:nvPr/>
        </p:nvSpPr>
        <p:spPr bwMode="auto">
          <a:xfrm>
            <a:off x="6621463" y="2513013"/>
            <a:ext cx="2238375" cy="9382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8686" name="Straight Connector 71"/>
          <p:cNvCxnSpPr>
            <a:cxnSpLocks noChangeShapeType="1"/>
          </p:cNvCxnSpPr>
          <p:nvPr/>
        </p:nvCxnSpPr>
        <p:spPr bwMode="auto">
          <a:xfrm flipH="1">
            <a:off x="6313488" y="4494213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7" name="Rounded Rectangle 72"/>
          <p:cNvSpPr>
            <a:spLocks noChangeArrowheads="1"/>
          </p:cNvSpPr>
          <p:nvPr/>
        </p:nvSpPr>
        <p:spPr bwMode="auto">
          <a:xfrm>
            <a:off x="6621463" y="4014788"/>
            <a:ext cx="2238375" cy="9382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6C71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8688" name="Straight Connector 78"/>
          <p:cNvCxnSpPr>
            <a:cxnSpLocks noChangeShapeType="1"/>
          </p:cNvCxnSpPr>
          <p:nvPr/>
        </p:nvCxnSpPr>
        <p:spPr bwMode="auto">
          <a:xfrm flipH="1">
            <a:off x="8859838" y="2965450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9" name="Rounded Rectangle 79"/>
          <p:cNvSpPr>
            <a:spLocks noChangeArrowheads="1"/>
          </p:cNvSpPr>
          <p:nvPr/>
        </p:nvSpPr>
        <p:spPr bwMode="auto">
          <a:xfrm>
            <a:off x="9167813" y="2513013"/>
            <a:ext cx="2239962" cy="9382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8690" name="Straight Connector 81"/>
          <p:cNvCxnSpPr>
            <a:cxnSpLocks noChangeShapeType="1"/>
          </p:cNvCxnSpPr>
          <p:nvPr/>
        </p:nvCxnSpPr>
        <p:spPr bwMode="auto">
          <a:xfrm flipH="1">
            <a:off x="8859838" y="4494213"/>
            <a:ext cx="30797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1" name="Rounded Rectangle 82"/>
          <p:cNvSpPr>
            <a:spLocks noChangeArrowheads="1"/>
          </p:cNvSpPr>
          <p:nvPr/>
        </p:nvSpPr>
        <p:spPr bwMode="auto">
          <a:xfrm>
            <a:off x="9167813" y="4014788"/>
            <a:ext cx="2239962" cy="9382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rgbClr val="6C71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2" name="Freeform 36"/>
          <p:cNvSpPr>
            <a:spLocks noChangeAspect="1" noEditPoints="1"/>
          </p:cNvSpPr>
          <p:nvPr/>
        </p:nvSpPr>
        <p:spPr bwMode="auto">
          <a:xfrm>
            <a:off x="9307513" y="2892425"/>
            <a:ext cx="411162" cy="230188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6"/>
          <p:cNvSpPr>
            <a:spLocks noChangeAspect="1" noEditPoints="1"/>
          </p:cNvSpPr>
          <p:nvPr/>
        </p:nvSpPr>
        <p:spPr bwMode="auto">
          <a:xfrm>
            <a:off x="4313238" y="2852738"/>
            <a:ext cx="342900" cy="301625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Freeform 26"/>
          <p:cNvSpPr>
            <a:spLocks noEditPoints="1"/>
          </p:cNvSpPr>
          <p:nvPr/>
        </p:nvSpPr>
        <p:spPr bwMode="auto">
          <a:xfrm>
            <a:off x="6802438" y="2822575"/>
            <a:ext cx="342900" cy="304800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Freeform 16"/>
          <p:cNvSpPr>
            <a:spLocks noEditPoints="1"/>
          </p:cNvSpPr>
          <p:nvPr/>
        </p:nvSpPr>
        <p:spPr bwMode="auto">
          <a:xfrm>
            <a:off x="4330700" y="4337050"/>
            <a:ext cx="325438" cy="327025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Freeform 26"/>
          <p:cNvSpPr>
            <a:spLocks noChangeAspect="1"/>
          </p:cNvSpPr>
          <p:nvPr/>
        </p:nvSpPr>
        <p:spPr bwMode="auto">
          <a:xfrm>
            <a:off x="6864350" y="4351338"/>
            <a:ext cx="274638" cy="258762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Freeform 21"/>
          <p:cNvSpPr>
            <a:spLocks noChangeAspect="1" noEditPoints="1"/>
          </p:cNvSpPr>
          <p:nvPr/>
        </p:nvSpPr>
        <p:spPr bwMode="auto">
          <a:xfrm>
            <a:off x="9336088" y="4308475"/>
            <a:ext cx="355600" cy="355600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287338" y="32464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887413" y="3563938"/>
            <a:ext cx="11382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1657350" y="32464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1" name="TextBox 13"/>
          <p:cNvSpPr txBox="1">
            <a:spLocks noChangeArrowheads="1"/>
          </p:cNvSpPr>
          <p:nvPr/>
        </p:nvSpPr>
        <p:spPr bwMode="auto">
          <a:xfrm>
            <a:off x="2257425" y="3563938"/>
            <a:ext cx="11398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2" name="TextBox 13"/>
          <p:cNvSpPr txBox="1">
            <a:spLocks noChangeArrowheads="1"/>
          </p:cNvSpPr>
          <p:nvPr/>
        </p:nvSpPr>
        <p:spPr bwMode="auto">
          <a:xfrm>
            <a:off x="4770438" y="27670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3" name="TextBox 13"/>
          <p:cNvSpPr txBox="1">
            <a:spLocks noChangeArrowheads="1"/>
          </p:cNvSpPr>
          <p:nvPr/>
        </p:nvSpPr>
        <p:spPr bwMode="auto">
          <a:xfrm>
            <a:off x="4773613" y="3052763"/>
            <a:ext cx="15636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4" name="TextBox 13"/>
          <p:cNvSpPr txBox="1">
            <a:spLocks noChangeArrowheads="1"/>
          </p:cNvSpPr>
          <p:nvPr/>
        </p:nvSpPr>
        <p:spPr bwMode="auto">
          <a:xfrm>
            <a:off x="7310438" y="27670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5" name="TextBox 13"/>
          <p:cNvSpPr txBox="1">
            <a:spLocks noChangeArrowheads="1"/>
          </p:cNvSpPr>
          <p:nvPr/>
        </p:nvSpPr>
        <p:spPr bwMode="auto">
          <a:xfrm>
            <a:off x="7313613" y="3052763"/>
            <a:ext cx="15636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6" name="TextBox 13"/>
          <p:cNvSpPr txBox="1">
            <a:spLocks noChangeArrowheads="1"/>
          </p:cNvSpPr>
          <p:nvPr/>
        </p:nvSpPr>
        <p:spPr bwMode="auto">
          <a:xfrm>
            <a:off x="9855200" y="2767013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7" name="TextBox 13"/>
          <p:cNvSpPr txBox="1">
            <a:spLocks noChangeArrowheads="1"/>
          </p:cNvSpPr>
          <p:nvPr/>
        </p:nvSpPr>
        <p:spPr bwMode="auto">
          <a:xfrm>
            <a:off x="9859963" y="3052763"/>
            <a:ext cx="15636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8" name="TextBox 13"/>
          <p:cNvSpPr txBox="1">
            <a:spLocks noChangeArrowheads="1"/>
          </p:cNvSpPr>
          <p:nvPr/>
        </p:nvSpPr>
        <p:spPr bwMode="auto">
          <a:xfrm>
            <a:off x="4770438" y="42799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9" name="TextBox 13"/>
          <p:cNvSpPr txBox="1">
            <a:spLocks noChangeArrowheads="1"/>
          </p:cNvSpPr>
          <p:nvPr/>
        </p:nvSpPr>
        <p:spPr bwMode="auto">
          <a:xfrm>
            <a:off x="4773613" y="4565650"/>
            <a:ext cx="15636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10" name="TextBox 13"/>
          <p:cNvSpPr txBox="1">
            <a:spLocks noChangeArrowheads="1"/>
          </p:cNvSpPr>
          <p:nvPr/>
        </p:nvSpPr>
        <p:spPr bwMode="auto">
          <a:xfrm>
            <a:off x="7310438" y="42799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11" name="TextBox 13"/>
          <p:cNvSpPr txBox="1">
            <a:spLocks noChangeArrowheads="1"/>
          </p:cNvSpPr>
          <p:nvPr/>
        </p:nvSpPr>
        <p:spPr bwMode="auto">
          <a:xfrm>
            <a:off x="7313613" y="4565650"/>
            <a:ext cx="15636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12" name="TextBox 13"/>
          <p:cNvSpPr txBox="1">
            <a:spLocks noChangeArrowheads="1"/>
          </p:cNvSpPr>
          <p:nvPr/>
        </p:nvSpPr>
        <p:spPr bwMode="auto">
          <a:xfrm>
            <a:off x="9855200" y="42799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13" name="TextBox 13"/>
          <p:cNvSpPr txBox="1">
            <a:spLocks noChangeArrowheads="1"/>
          </p:cNvSpPr>
          <p:nvPr/>
        </p:nvSpPr>
        <p:spPr bwMode="auto">
          <a:xfrm>
            <a:off x="9859963" y="4565650"/>
            <a:ext cx="15636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9699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0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1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9702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13" y="2122488"/>
            <a:ext cx="3670300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566863"/>
            <a:ext cx="160337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8" y="3937000"/>
            <a:ext cx="1601787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613" y="3937000"/>
            <a:ext cx="1601787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文本框 11"/>
          <p:cNvSpPr txBox="1">
            <a:spLocks noChangeArrowheads="1"/>
          </p:cNvSpPr>
          <p:nvPr/>
        </p:nvSpPr>
        <p:spPr bwMode="auto">
          <a:xfrm>
            <a:off x="7867650" y="1862138"/>
            <a:ext cx="1079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707" name="文本框 12"/>
          <p:cNvSpPr txBox="1">
            <a:spLocks noChangeArrowheads="1"/>
          </p:cNvSpPr>
          <p:nvPr/>
        </p:nvSpPr>
        <p:spPr bwMode="auto">
          <a:xfrm>
            <a:off x="6297613" y="4217988"/>
            <a:ext cx="1079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708" name="文本框 13"/>
          <p:cNvSpPr txBox="1">
            <a:spLocks noChangeArrowheads="1"/>
          </p:cNvSpPr>
          <p:nvPr/>
        </p:nvSpPr>
        <p:spPr bwMode="auto">
          <a:xfrm>
            <a:off x="9617075" y="4235450"/>
            <a:ext cx="1079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7593013" y="3455988"/>
            <a:ext cx="266541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单击添加内容</a:t>
            </a:r>
            <a:endParaRPr lang="en-US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单击添加内容</a:t>
            </a: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单击添加内容</a:t>
            </a: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单击添加内容</a:t>
            </a:r>
          </a:p>
          <a:p>
            <a:pPr eaLnBrk="1" hangingPunct="1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710" name="组合 15"/>
          <p:cNvGrpSpPr>
            <a:grpSpLocks/>
          </p:cNvGrpSpPr>
          <p:nvPr/>
        </p:nvGrpSpPr>
        <p:grpSpPr bwMode="auto">
          <a:xfrm>
            <a:off x="969963" y="2584450"/>
            <a:ext cx="4621212" cy="2970213"/>
            <a:chOff x="0" y="0"/>
            <a:chExt cx="4621169" cy="2969009"/>
          </a:xfrm>
        </p:grpSpPr>
        <p:pic>
          <p:nvPicPr>
            <p:cNvPr id="29711" name="图片 1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21169" cy="2969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2" name="文本框 17"/>
            <p:cNvSpPr txBox="1">
              <a:spLocks noChangeArrowheads="1"/>
            </p:cNvSpPr>
            <p:nvPr/>
          </p:nvSpPr>
          <p:spPr bwMode="auto">
            <a:xfrm>
              <a:off x="538596" y="478063"/>
              <a:ext cx="2304256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  <a:p>
              <a:pPr eaLnBrk="1" hangingPunct="1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ardrop 27"/>
          <p:cNvSpPr>
            <a:spLocks/>
          </p:cNvSpPr>
          <p:nvPr/>
        </p:nvSpPr>
        <p:spPr bwMode="auto">
          <a:xfrm rot="18900000">
            <a:off x="1370013" y="2892425"/>
            <a:ext cx="1063625" cy="1063625"/>
          </a:xfrm>
          <a:custGeom>
            <a:avLst/>
            <a:gdLst>
              <a:gd name="T0" fmla="*/ 0 w 1063547"/>
              <a:gd name="T1" fmla="*/ 531774 h 1063547"/>
              <a:gd name="T2" fmla="*/ 531774 w 1063547"/>
              <a:gd name="T3" fmla="*/ 0 h 1063547"/>
              <a:gd name="T4" fmla="*/ 1063547 w 1063547"/>
              <a:gd name="T5" fmla="*/ 0 h 1063547"/>
              <a:gd name="T6" fmla="*/ 1063547 w 1063547"/>
              <a:gd name="T7" fmla="*/ 531774 h 1063547"/>
              <a:gd name="T8" fmla="*/ 531773 w 1063547"/>
              <a:gd name="T9" fmla="*/ 1063548 h 1063547"/>
              <a:gd name="T10" fmla="*/ -1 w 1063547"/>
              <a:gd name="T11" fmla="*/ 531774 h 1063547"/>
              <a:gd name="T12" fmla="*/ 0 w 1063547"/>
              <a:gd name="T13" fmla="*/ 531774 h 106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3547" h="1063547">
                <a:moveTo>
                  <a:pt x="0" y="531774"/>
                </a:moveTo>
                <a:cubicBezTo>
                  <a:pt x="0" y="238083"/>
                  <a:pt x="238083" y="0"/>
                  <a:pt x="531774" y="0"/>
                </a:cubicBezTo>
                <a:lnTo>
                  <a:pt x="1063547" y="0"/>
                </a:lnTo>
                <a:lnTo>
                  <a:pt x="1063547" y="531774"/>
                </a:lnTo>
                <a:cubicBezTo>
                  <a:pt x="1063547" y="825465"/>
                  <a:pt x="825464" y="1063548"/>
                  <a:pt x="531773" y="1063548"/>
                </a:cubicBezTo>
                <a:cubicBezTo>
                  <a:pt x="238082" y="1063548"/>
                  <a:pt x="-1" y="825465"/>
                  <a:pt x="-1" y="531774"/>
                </a:cubicBezTo>
                <a:lnTo>
                  <a:pt x="0" y="531774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ardrop 28"/>
          <p:cNvSpPr>
            <a:spLocks/>
          </p:cNvSpPr>
          <p:nvPr/>
        </p:nvSpPr>
        <p:spPr bwMode="auto">
          <a:xfrm rot="18900000">
            <a:off x="3482975" y="2892425"/>
            <a:ext cx="1063625" cy="1063625"/>
          </a:xfrm>
          <a:custGeom>
            <a:avLst/>
            <a:gdLst>
              <a:gd name="T0" fmla="*/ 0 w 1063547"/>
              <a:gd name="T1" fmla="*/ 531774 h 1063547"/>
              <a:gd name="T2" fmla="*/ 531774 w 1063547"/>
              <a:gd name="T3" fmla="*/ 0 h 1063547"/>
              <a:gd name="T4" fmla="*/ 1063547 w 1063547"/>
              <a:gd name="T5" fmla="*/ 0 h 1063547"/>
              <a:gd name="T6" fmla="*/ 1063547 w 1063547"/>
              <a:gd name="T7" fmla="*/ 531774 h 1063547"/>
              <a:gd name="T8" fmla="*/ 531773 w 1063547"/>
              <a:gd name="T9" fmla="*/ 1063548 h 1063547"/>
              <a:gd name="T10" fmla="*/ -1 w 1063547"/>
              <a:gd name="T11" fmla="*/ 531774 h 1063547"/>
              <a:gd name="T12" fmla="*/ 0 w 1063547"/>
              <a:gd name="T13" fmla="*/ 531774 h 106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3547" h="1063547">
                <a:moveTo>
                  <a:pt x="0" y="531774"/>
                </a:moveTo>
                <a:cubicBezTo>
                  <a:pt x="0" y="238083"/>
                  <a:pt x="238083" y="0"/>
                  <a:pt x="531774" y="0"/>
                </a:cubicBezTo>
                <a:lnTo>
                  <a:pt x="1063547" y="0"/>
                </a:lnTo>
                <a:lnTo>
                  <a:pt x="1063547" y="531774"/>
                </a:lnTo>
                <a:cubicBezTo>
                  <a:pt x="1063547" y="825465"/>
                  <a:pt x="825464" y="1063548"/>
                  <a:pt x="531773" y="1063548"/>
                </a:cubicBezTo>
                <a:cubicBezTo>
                  <a:pt x="238082" y="1063548"/>
                  <a:pt x="-1" y="825465"/>
                  <a:pt x="-1" y="531774"/>
                </a:cubicBezTo>
                <a:lnTo>
                  <a:pt x="0" y="531774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4" name="Teardrop 29"/>
          <p:cNvSpPr>
            <a:spLocks/>
          </p:cNvSpPr>
          <p:nvPr/>
        </p:nvSpPr>
        <p:spPr bwMode="auto">
          <a:xfrm rot="18900000">
            <a:off x="5576888" y="2892425"/>
            <a:ext cx="1063625" cy="1063625"/>
          </a:xfrm>
          <a:custGeom>
            <a:avLst/>
            <a:gdLst>
              <a:gd name="T0" fmla="*/ 0 w 1063547"/>
              <a:gd name="T1" fmla="*/ 531774 h 1063547"/>
              <a:gd name="T2" fmla="*/ 531774 w 1063547"/>
              <a:gd name="T3" fmla="*/ 0 h 1063547"/>
              <a:gd name="T4" fmla="*/ 1063547 w 1063547"/>
              <a:gd name="T5" fmla="*/ 0 h 1063547"/>
              <a:gd name="T6" fmla="*/ 1063547 w 1063547"/>
              <a:gd name="T7" fmla="*/ 531774 h 1063547"/>
              <a:gd name="T8" fmla="*/ 531773 w 1063547"/>
              <a:gd name="T9" fmla="*/ 1063548 h 1063547"/>
              <a:gd name="T10" fmla="*/ -1 w 1063547"/>
              <a:gd name="T11" fmla="*/ 531774 h 1063547"/>
              <a:gd name="T12" fmla="*/ 0 w 1063547"/>
              <a:gd name="T13" fmla="*/ 531774 h 106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3547" h="1063547">
                <a:moveTo>
                  <a:pt x="0" y="531774"/>
                </a:moveTo>
                <a:cubicBezTo>
                  <a:pt x="0" y="238083"/>
                  <a:pt x="238083" y="0"/>
                  <a:pt x="531774" y="0"/>
                </a:cubicBezTo>
                <a:lnTo>
                  <a:pt x="1063547" y="0"/>
                </a:lnTo>
                <a:lnTo>
                  <a:pt x="1063547" y="531774"/>
                </a:lnTo>
                <a:cubicBezTo>
                  <a:pt x="1063547" y="825465"/>
                  <a:pt x="825464" y="1063548"/>
                  <a:pt x="531773" y="1063548"/>
                </a:cubicBezTo>
                <a:cubicBezTo>
                  <a:pt x="238082" y="1063548"/>
                  <a:pt x="-1" y="825465"/>
                  <a:pt x="-1" y="531774"/>
                </a:cubicBezTo>
                <a:lnTo>
                  <a:pt x="0" y="531774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Teardrop 15"/>
          <p:cNvSpPr>
            <a:spLocks/>
          </p:cNvSpPr>
          <p:nvPr/>
        </p:nvSpPr>
        <p:spPr bwMode="auto">
          <a:xfrm rot="18900000">
            <a:off x="9828213" y="2892425"/>
            <a:ext cx="1063625" cy="1063625"/>
          </a:xfrm>
          <a:custGeom>
            <a:avLst/>
            <a:gdLst>
              <a:gd name="T0" fmla="*/ 0 w 1063547"/>
              <a:gd name="T1" fmla="*/ 531774 h 1063547"/>
              <a:gd name="T2" fmla="*/ 531774 w 1063547"/>
              <a:gd name="T3" fmla="*/ 0 h 1063547"/>
              <a:gd name="T4" fmla="*/ 1063547 w 1063547"/>
              <a:gd name="T5" fmla="*/ 0 h 1063547"/>
              <a:gd name="T6" fmla="*/ 1063547 w 1063547"/>
              <a:gd name="T7" fmla="*/ 531774 h 1063547"/>
              <a:gd name="T8" fmla="*/ 531773 w 1063547"/>
              <a:gd name="T9" fmla="*/ 1063548 h 1063547"/>
              <a:gd name="T10" fmla="*/ -1 w 1063547"/>
              <a:gd name="T11" fmla="*/ 531774 h 1063547"/>
              <a:gd name="T12" fmla="*/ 0 w 1063547"/>
              <a:gd name="T13" fmla="*/ 531774 h 106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3547" h="1063547">
                <a:moveTo>
                  <a:pt x="0" y="531774"/>
                </a:moveTo>
                <a:cubicBezTo>
                  <a:pt x="0" y="238083"/>
                  <a:pt x="238083" y="0"/>
                  <a:pt x="531774" y="0"/>
                </a:cubicBezTo>
                <a:lnTo>
                  <a:pt x="1063547" y="0"/>
                </a:lnTo>
                <a:lnTo>
                  <a:pt x="1063547" y="531774"/>
                </a:lnTo>
                <a:cubicBezTo>
                  <a:pt x="1063547" y="825465"/>
                  <a:pt x="825464" y="1063548"/>
                  <a:pt x="531773" y="1063548"/>
                </a:cubicBezTo>
                <a:cubicBezTo>
                  <a:pt x="238082" y="1063548"/>
                  <a:pt x="-1" y="825465"/>
                  <a:pt x="-1" y="531774"/>
                </a:cubicBezTo>
                <a:lnTo>
                  <a:pt x="0" y="531774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6" name="Teardrop 20"/>
          <p:cNvSpPr>
            <a:spLocks/>
          </p:cNvSpPr>
          <p:nvPr/>
        </p:nvSpPr>
        <p:spPr bwMode="auto">
          <a:xfrm rot="18900000">
            <a:off x="7681913" y="2892425"/>
            <a:ext cx="1063625" cy="1063625"/>
          </a:xfrm>
          <a:custGeom>
            <a:avLst/>
            <a:gdLst>
              <a:gd name="T0" fmla="*/ 0 w 1063547"/>
              <a:gd name="T1" fmla="*/ 531774 h 1063547"/>
              <a:gd name="T2" fmla="*/ 531774 w 1063547"/>
              <a:gd name="T3" fmla="*/ 0 h 1063547"/>
              <a:gd name="T4" fmla="*/ 1063547 w 1063547"/>
              <a:gd name="T5" fmla="*/ 0 h 1063547"/>
              <a:gd name="T6" fmla="*/ 1063547 w 1063547"/>
              <a:gd name="T7" fmla="*/ 531774 h 1063547"/>
              <a:gd name="T8" fmla="*/ 531773 w 1063547"/>
              <a:gd name="T9" fmla="*/ 1063548 h 1063547"/>
              <a:gd name="T10" fmla="*/ -1 w 1063547"/>
              <a:gd name="T11" fmla="*/ 531774 h 1063547"/>
              <a:gd name="T12" fmla="*/ 0 w 1063547"/>
              <a:gd name="T13" fmla="*/ 531774 h 1063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3547" h="1063547">
                <a:moveTo>
                  <a:pt x="0" y="531774"/>
                </a:moveTo>
                <a:cubicBezTo>
                  <a:pt x="0" y="238083"/>
                  <a:pt x="238083" y="0"/>
                  <a:pt x="531774" y="0"/>
                </a:cubicBezTo>
                <a:lnTo>
                  <a:pt x="1063547" y="0"/>
                </a:lnTo>
                <a:lnTo>
                  <a:pt x="1063547" y="531774"/>
                </a:lnTo>
                <a:cubicBezTo>
                  <a:pt x="1063547" y="825465"/>
                  <a:pt x="825464" y="1063548"/>
                  <a:pt x="531773" y="1063548"/>
                </a:cubicBezTo>
                <a:cubicBezTo>
                  <a:pt x="238082" y="1063548"/>
                  <a:pt x="-1" y="825465"/>
                  <a:pt x="-1" y="531774"/>
                </a:cubicBezTo>
                <a:lnTo>
                  <a:pt x="0" y="531774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30727" name="Straight Connector 17"/>
          <p:cNvCxnSpPr>
            <a:cxnSpLocks noChangeShapeType="1"/>
          </p:cNvCxnSpPr>
          <p:nvPr/>
        </p:nvCxnSpPr>
        <p:spPr bwMode="auto">
          <a:xfrm>
            <a:off x="2613025" y="3424238"/>
            <a:ext cx="731838" cy="0"/>
          </a:xfrm>
          <a:prstGeom prst="line">
            <a:avLst/>
          </a:prstGeom>
          <a:noFill/>
          <a:ln w="19050" cmpd="sng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8" name="Straight Connector 23"/>
          <p:cNvCxnSpPr>
            <a:cxnSpLocks noChangeShapeType="1"/>
          </p:cNvCxnSpPr>
          <p:nvPr/>
        </p:nvCxnSpPr>
        <p:spPr bwMode="auto">
          <a:xfrm>
            <a:off x="4673600" y="3425825"/>
            <a:ext cx="731838" cy="0"/>
          </a:xfrm>
          <a:prstGeom prst="line">
            <a:avLst/>
          </a:prstGeom>
          <a:noFill/>
          <a:ln w="19050" cmpd="sng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9" name="Straight Connector 24"/>
          <p:cNvCxnSpPr>
            <a:cxnSpLocks noChangeShapeType="1"/>
          </p:cNvCxnSpPr>
          <p:nvPr/>
        </p:nvCxnSpPr>
        <p:spPr bwMode="auto">
          <a:xfrm>
            <a:off x="6810375" y="3425825"/>
            <a:ext cx="731838" cy="0"/>
          </a:xfrm>
          <a:prstGeom prst="line">
            <a:avLst/>
          </a:prstGeom>
          <a:noFill/>
          <a:ln w="19050" cmpd="sng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0" name="Straight Connector 25"/>
          <p:cNvCxnSpPr>
            <a:cxnSpLocks noChangeShapeType="1"/>
          </p:cNvCxnSpPr>
          <p:nvPr/>
        </p:nvCxnSpPr>
        <p:spPr bwMode="auto">
          <a:xfrm>
            <a:off x="8924925" y="3425825"/>
            <a:ext cx="731838" cy="0"/>
          </a:xfrm>
          <a:prstGeom prst="line">
            <a:avLst/>
          </a:prstGeom>
          <a:noFill/>
          <a:ln w="19050" cmpd="sng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31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23850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3240088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525" y="323850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323850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8" y="3240088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6" name="TextBox 13"/>
          <p:cNvSpPr txBox="1">
            <a:spLocks noChangeArrowheads="1"/>
          </p:cNvSpPr>
          <p:nvPr/>
        </p:nvSpPr>
        <p:spPr bwMode="auto">
          <a:xfrm>
            <a:off x="879475" y="4200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7" name="TextBox 13"/>
          <p:cNvSpPr txBox="1">
            <a:spLocks noChangeArrowheads="1"/>
          </p:cNvSpPr>
          <p:nvPr/>
        </p:nvSpPr>
        <p:spPr bwMode="auto">
          <a:xfrm>
            <a:off x="688975" y="44862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8" name="TextBox 13"/>
          <p:cNvSpPr txBox="1">
            <a:spLocks noChangeArrowheads="1"/>
          </p:cNvSpPr>
          <p:nvPr/>
        </p:nvSpPr>
        <p:spPr bwMode="auto">
          <a:xfrm>
            <a:off x="3022600" y="4200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2832100" y="44862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0" name="TextBox 13"/>
          <p:cNvSpPr txBox="1">
            <a:spLocks noChangeArrowheads="1"/>
          </p:cNvSpPr>
          <p:nvPr/>
        </p:nvSpPr>
        <p:spPr bwMode="auto">
          <a:xfrm>
            <a:off x="5165725" y="420052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1" name="TextBox 13"/>
          <p:cNvSpPr txBox="1">
            <a:spLocks noChangeArrowheads="1"/>
          </p:cNvSpPr>
          <p:nvPr/>
        </p:nvSpPr>
        <p:spPr bwMode="auto">
          <a:xfrm>
            <a:off x="4975225" y="4486275"/>
            <a:ext cx="233521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7310438" y="4200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7119938" y="44862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9291638" y="4200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9101138" y="44862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3174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8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9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175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228975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矩形 9"/>
          <p:cNvSpPr>
            <a:spLocks noChangeArrowheads="1"/>
          </p:cNvSpPr>
          <p:nvPr/>
        </p:nvSpPr>
        <p:spPr bwMode="auto">
          <a:xfrm>
            <a:off x="5451475" y="4557713"/>
            <a:ext cx="4940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-165100"/>
            <a:ext cx="3421063" cy="672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192338"/>
            <a:ext cx="164941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2192338"/>
            <a:ext cx="1620838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2192338"/>
            <a:ext cx="16478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矩形 6"/>
          <p:cNvSpPr>
            <a:spLocks noChangeArrowheads="1"/>
          </p:cNvSpPr>
          <p:nvPr/>
        </p:nvSpPr>
        <p:spPr bwMode="auto">
          <a:xfrm>
            <a:off x="1517650" y="4570413"/>
            <a:ext cx="57308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7"/>
          <p:cNvSpPr>
            <a:spLocks/>
          </p:cNvSpPr>
          <p:nvPr/>
        </p:nvSpPr>
        <p:spPr bwMode="auto">
          <a:xfrm>
            <a:off x="511175" y="2927350"/>
            <a:ext cx="2198688" cy="230188"/>
          </a:xfrm>
          <a:custGeom>
            <a:avLst/>
            <a:gdLst>
              <a:gd name="T0" fmla="*/ 20666 w 21600"/>
              <a:gd name="T1" fmla="*/ 21599 h 21600"/>
              <a:gd name="T2" fmla="*/ 0 w 21600"/>
              <a:gd name="T3" fmla="*/ 21599 h 21600"/>
              <a:gd name="T4" fmla="*/ 933 w 21600"/>
              <a:gd name="T5" fmla="*/ 10700 h 21600"/>
              <a:gd name="T6" fmla="*/ 0 w 21600"/>
              <a:gd name="T7" fmla="*/ 0 h 21600"/>
              <a:gd name="T8" fmla="*/ 20666 w 21600"/>
              <a:gd name="T9" fmla="*/ 0 h 21600"/>
              <a:gd name="T10" fmla="*/ 21599 w 21600"/>
              <a:gd name="T11" fmla="*/ 10700 h 21600"/>
              <a:gd name="T12" fmla="*/ 20666 w 21600"/>
              <a:gd name="T13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795" name="AutoShape 8"/>
          <p:cNvSpPr>
            <a:spLocks/>
          </p:cNvSpPr>
          <p:nvPr/>
        </p:nvSpPr>
        <p:spPr bwMode="auto">
          <a:xfrm>
            <a:off x="2744788" y="2927350"/>
            <a:ext cx="2198687" cy="230188"/>
          </a:xfrm>
          <a:custGeom>
            <a:avLst/>
            <a:gdLst>
              <a:gd name="T0" fmla="*/ 20666 w 21600"/>
              <a:gd name="T1" fmla="*/ 21599 h 21600"/>
              <a:gd name="T2" fmla="*/ 0 w 21600"/>
              <a:gd name="T3" fmla="*/ 21599 h 21600"/>
              <a:gd name="T4" fmla="*/ 933 w 21600"/>
              <a:gd name="T5" fmla="*/ 10700 h 21600"/>
              <a:gd name="T6" fmla="*/ 0 w 21600"/>
              <a:gd name="T7" fmla="*/ 0 h 21600"/>
              <a:gd name="T8" fmla="*/ 20666 w 21600"/>
              <a:gd name="T9" fmla="*/ 0 h 21600"/>
              <a:gd name="T10" fmla="*/ 21599 w 21600"/>
              <a:gd name="T11" fmla="*/ 10700 h 21600"/>
              <a:gd name="T12" fmla="*/ 20666 w 21600"/>
              <a:gd name="T13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796" name="AutoShape 9"/>
          <p:cNvSpPr>
            <a:spLocks/>
          </p:cNvSpPr>
          <p:nvPr/>
        </p:nvSpPr>
        <p:spPr bwMode="auto">
          <a:xfrm>
            <a:off x="4975225" y="2927350"/>
            <a:ext cx="2198688" cy="230188"/>
          </a:xfrm>
          <a:custGeom>
            <a:avLst/>
            <a:gdLst>
              <a:gd name="T0" fmla="*/ 20666 w 21600"/>
              <a:gd name="T1" fmla="*/ 21599 h 21600"/>
              <a:gd name="T2" fmla="*/ 0 w 21600"/>
              <a:gd name="T3" fmla="*/ 21599 h 21600"/>
              <a:gd name="T4" fmla="*/ 933 w 21600"/>
              <a:gd name="T5" fmla="*/ 10700 h 21600"/>
              <a:gd name="T6" fmla="*/ 0 w 21600"/>
              <a:gd name="T7" fmla="*/ 0 h 21600"/>
              <a:gd name="T8" fmla="*/ 20666 w 21600"/>
              <a:gd name="T9" fmla="*/ 0 h 21600"/>
              <a:gd name="T10" fmla="*/ 21599 w 21600"/>
              <a:gd name="T11" fmla="*/ 10700 h 21600"/>
              <a:gd name="T12" fmla="*/ 20666 w 21600"/>
              <a:gd name="T13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797" name="AutoShape 10"/>
          <p:cNvSpPr>
            <a:spLocks/>
          </p:cNvSpPr>
          <p:nvPr/>
        </p:nvSpPr>
        <p:spPr bwMode="auto">
          <a:xfrm>
            <a:off x="7207250" y="2927350"/>
            <a:ext cx="2193925" cy="230188"/>
          </a:xfrm>
          <a:custGeom>
            <a:avLst/>
            <a:gdLst>
              <a:gd name="T0" fmla="*/ 20663 w 21600"/>
              <a:gd name="T1" fmla="*/ 21599 h 21600"/>
              <a:gd name="T2" fmla="*/ 0 w 21600"/>
              <a:gd name="T3" fmla="*/ 21599 h 21600"/>
              <a:gd name="T4" fmla="*/ 936 w 21600"/>
              <a:gd name="T5" fmla="*/ 10700 h 21600"/>
              <a:gd name="T6" fmla="*/ 0 w 21600"/>
              <a:gd name="T7" fmla="*/ 0 h 21600"/>
              <a:gd name="T8" fmla="*/ 20663 w 21600"/>
              <a:gd name="T9" fmla="*/ 0 h 21600"/>
              <a:gd name="T10" fmla="*/ 21599 w 21600"/>
              <a:gd name="T11" fmla="*/ 10700 h 21600"/>
              <a:gd name="T12" fmla="*/ 20663 w 21600"/>
              <a:gd name="T13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0663" y="21599"/>
                </a:moveTo>
                <a:lnTo>
                  <a:pt x="0" y="21599"/>
                </a:lnTo>
                <a:lnTo>
                  <a:pt x="936" y="10700"/>
                </a:lnTo>
                <a:lnTo>
                  <a:pt x="0" y="0"/>
                </a:lnTo>
                <a:lnTo>
                  <a:pt x="20663" y="0"/>
                </a:lnTo>
                <a:lnTo>
                  <a:pt x="21599" y="10700"/>
                </a:lnTo>
                <a:lnTo>
                  <a:pt x="20663" y="21599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798" name="AutoShape 11"/>
          <p:cNvSpPr>
            <a:spLocks/>
          </p:cNvSpPr>
          <p:nvPr/>
        </p:nvSpPr>
        <p:spPr bwMode="auto">
          <a:xfrm>
            <a:off x="9434513" y="2927350"/>
            <a:ext cx="2198687" cy="230188"/>
          </a:xfrm>
          <a:custGeom>
            <a:avLst/>
            <a:gdLst>
              <a:gd name="T0" fmla="*/ 20666 w 21600"/>
              <a:gd name="T1" fmla="*/ 21599 h 21600"/>
              <a:gd name="T2" fmla="*/ 0 w 21600"/>
              <a:gd name="T3" fmla="*/ 21599 h 21600"/>
              <a:gd name="T4" fmla="*/ 933 w 21600"/>
              <a:gd name="T5" fmla="*/ 10700 h 21600"/>
              <a:gd name="T6" fmla="*/ 0 w 21600"/>
              <a:gd name="T7" fmla="*/ 0 h 21600"/>
              <a:gd name="T8" fmla="*/ 20666 w 21600"/>
              <a:gd name="T9" fmla="*/ 0 h 21600"/>
              <a:gd name="T10" fmla="*/ 21599 w 21600"/>
              <a:gd name="T11" fmla="*/ 10700 h 21600"/>
              <a:gd name="T12" fmla="*/ 20666 w 21600"/>
              <a:gd name="T13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799" name="AutoShape 12"/>
          <p:cNvSpPr>
            <a:spLocks/>
          </p:cNvSpPr>
          <p:nvPr/>
        </p:nvSpPr>
        <p:spPr bwMode="auto">
          <a:xfrm>
            <a:off x="1557338" y="2982913"/>
            <a:ext cx="114300" cy="117475"/>
          </a:xfrm>
          <a:custGeom>
            <a:avLst/>
            <a:gdLst>
              <a:gd name="T0" fmla="*/ 16796 w 19679"/>
              <a:gd name="T1" fmla="*/ 2881 h 19679"/>
              <a:gd name="T2" fmla="*/ 16796 w 19679"/>
              <a:gd name="T3" fmla="*/ 16796 h 19679"/>
              <a:gd name="T4" fmla="*/ 2881 w 19679"/>
              <a:gd name="T5" fmla="*/ 16796 h 19679"/>
              <a:gd name="T6" fmla="*/ 2881 w 19679"/>
              <a:gd name="T7" fmla="*/ 2881 h 19679"/>
              <a:gd name="T8" fmla="*/ 16796 w 19679"/>
              <a:gd name="T9" fmla="*/ 2881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0" name="AutoShape 13"/>
          <p:cNvSpPr>
            <a:spLocks/>
          </p:cNvSpPr>
          <p:nvPr/>
        </p:nvSpPr>
        <p:spPr bwMode="auto">
          <a:xfrm>
            <a:off x="3787775" y="2982913"/>
            <a:ext cx="109538" cy="117475"/>
          </a:xfrm>
          <a:custGeom>
            <a:avLst/>
            <a:gdLst>
              <a:gd name="T0" fmla="*/ 16796 w 19679"/>
              <a:gd name="T1" fmla="*/ 2881 h 19679"/>
              <a:gd name="T2" fmla="*/ 16796 w 19679"/>
              <a:gd name="T3" fmla="*/ 16796 h 19679"/>
              <a:gd name="T4" fmla="*/ 2881 w 19679"/>
              <a:gd name="T5" fmla="*/ 16796 h 19679"/>
              <a:gd name="T6" fmla="*/ 2881 w 19679"/>
              <a:gd name="T7" fmla="*/ 2881 h 19679"/>
              <a:gd name="T8" fmla="*/ 16796 w 19679"/>
              <a:gd name="T9" fmla="*/ 2881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1" name="AutoShape 14"/>
          <p:cNvSpPr>
            <a:spLocks/>
          </p:cNvSpPr>
          <p:nvPr/>
        </p:nvSpPr>
        <p:spPr bwMode="auto">
          <a:xfrm>
            <a:off x="6015038" y="2982913"/>
            <a:ext cx="115887" cy="117475"/>
          </a:xfrm>
          <a:custGeom>
            <a:avLst/>
            <a:gdLst>
              <a:gd name="T0" fmla="*/ 16796 w 19679"/>
              <a:gd name="T1" fmla="*/ 2881 h 19679"/>
              <a:gd name="T2" fmla="*/ 16796 w 19679"/>
              <a:gd name="T3" fmla="*/ 16796 h 19679"/>
              <a:gd name="T4" fmla="*/ 2881 w 19679"/>
              <a:gd name="T5" fmla="*/ 16796 h 19679"/>
              <a:gd name="T6" fmla="*/ 2881 w 19679"/>
              <a:gd name="T7" fmla="*/ 2881 h 19679"/>
              <a:gd name="T8" fmla="*/ 16796 w 19679"/>
              <a:gd name="T9" fmla="*/ 2881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2" name="AutoShape 15"/>
          <p:cNvSpPr>
            <a:spLocks/>
          </p:cNvSpPr>
          <p:nvPr/>
        </p:nvSpPr>
        <p:spPr bwMode="auto">
          <a:xfrm>
            <a:off x="8245475" y="2982913"/>
            <a:ext cx="115888" cy="117475"/>
          </a:xfrm>
          <a:custGeom>
            <a:avLst/>
            <a:gdLst>
              <a:gd name="T0" fmla="*/ 16796 w 19679"/>
              <a:gd name="T1" fmla="*/ 2881 h 19679"/>
              <a:gd name="T2" fmla="*/ 16796 w 19679"/>
              <a:gd name="T3" fmla="*/ 16796 h 19679"/>
              <a:gd name="T4" fmla="*/ 2881 w 19679"/>
              <a:gd name="T5" fmla="*/ 16796 h 19679"/>
              <a:gd name="T6" fmla="*/ 2881 w 19679"/>
              <a:gd name="T7" fmla="*/ 2881 h 19679"/>
              <a:gd name="T8" fmla="*/ 16796 w 19679"/>
              <a:gd name="T9" fmla="*/ 2881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3" name="AutoShape 16"/>
          <p:cNvSpPr>
            <a:spLocks/>
          </p:cNvSpPr>
          <p:nvPr/>
        </p:nvSpPr>
        <p:spPr bwMode="auto">
          <a:xfrm>
            <a:off x="10480675" y="2982913"/>
            <a:ext cx="114300" cy="117475"/>
          </a:xfrm>
          <a:custGeom>
            <a:avLst/>
            <a:gdLst>
              <a:gd name="T0" fmla="*/ 16796 w 19679"/>
              <a:gd name="T1" fmla="*/ 2881 h 19679"/>
              <a:gd name="T2" fmla="*/ 16796 w 19679"/>
              <a:gd name="T3" fmla="*/ 16796 h 19679"/>
              <a:gd name="T4" fmla="*/ 2881 w 19679"/>
              <a:gd name="T5" fmla="*/ 16796 h 19679"/>
              <a:gd name="T6" fmla="*/ 2881 w 19679"/>
              <a:gd name="T7" fmla="*/ 2881 h 19679"/>
              <a:gd name="T8" fmla="*/ 16796 w 19679"/>
              <a:gd name="T9" fmla="*/ 2881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4" name="AutoShape 19"/>
          <p:cNvSpPr>
            <a:spLocks/>
          </p:cNvSpPr>
          <p:nvPr/>
        </p:nvSpPr>
        <p:spPr bwMode="auto">
          <a:xfrm>
            <a:off x="1135063" y="3816350"/>
            <a:ext cx="954087" cy="963613"/>
          </a:xfrm>
          <a:custGeom>
            <a:avLst/>
            <a:gdLst>
              <a:gd name="T0" fmla="*/ 10853 w 21600"/>
              <a:gd name="T1" fmla="*/ 21600 h 21600"/>
              <a:gd name="T2" fmla="*/ 0 w 21600"/>
              <a:gd name="T3" fmla="*/ 10800 h 21600"/>
              <a:gd name="T4" fmla="*/ 10853 w 21600"/>
              <a:gd name="T5" fmla="*/ 0 h 21600"/>
              <a:gd name="T6" fmla="*/ 21599 w 21600"/>
              <a:gd name="T7" fmla="*/ 10800 h 21600"/>
              <a:gd name="T8" fmla="*/ 10853 w 21600"/>
              <a:gd name="T9" fmla="*/ 21600 h 21600"/>
              <a:gd name="T10" fmla="*/ 10853 w 21600"/>
              <a:gd name="T11" fmla="*/ 534 h 21600"/>
              <a:gd name="T12" fmla="*/ 537 w 21600"/>
              <a:gd name="T13" fmla="*/ 10800 h 21600"/>
              <a:gd name="T14" fmla="*/ 10853 w 21600"/>
              <a:gd name="T15" fmla="*/ 21065 h 21600"/>
              <a:gd name="T16" fmla="*/ 21062 w 21600"/>
              <a:gd name="T17" fmla="*/ 10800 h 21600"/>
              <a:gd name="T18" fmla="*/ 10853 w 21600"/>
              <a:gd name="T19" fmla="*/ 53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0853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853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853" y="21600"/>
                </a:cubicBezTo>
                <a:close/>
                <a:moveTo>
                  <a:pt x="10853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853" y="21065"/>
                </a:cubicBezTo>
                <a:cubicBezTo>
                  <a:pt x="16549" y="21065"/>
                  <a:pt x="21062" y="16467"/>
                  <a:pt x="21062" y="10800"/>
                </a:cubicBezTo>
                <a:cubicBezTo>
                  <a:pt x="21062" y="5132"/>
                  <a:pt x="16549" y="534"/>
                  <a:pt x="10853" y="534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5" name="AutoShape 20"/>
          <p:cNvSpPr>
            <a:spLocks/>
          </p:cNvSpPr>
          <p:nvPr/>
        </p:nvSpPr>
        <p:spPr bwMode="auto">
          <a:xfrm>
            <a:off x="1328738" y="4152900"/>
            <a:ext cx="403225" cy="398463"/>
          </a:xfrm>
          <a:custGeom>
            <a:avLst/>
            <a:gdLst>
              <a:gd name="T0" fmla="*/ 18550 w 21600"/>
              <a:gd name="T1" fmla="*/ 16075 h 21224"/>
              <a:gd name="T2" fmla="*/ 18042 w 21600"/>
              <a:gd name="T3" fmla="*/ 15567 h 21224"/>
              <a:gd name="T4" fmla="*/ 17534 w 21600"/>
              <a:gd name="T5" fmla="*/ 12771 h 21224"/>
              <a:gd name="T6" fmla="*/ 17534 w 21600"/>
              <a:gd name="T7" fmla="*/ 12771 h 21224"/>
              <a:gd name="T8" fmla="*/ 19567 w 21600"/>
              <a:gd name="T9" fmla="*/ 10993 h 21224"/>
              <a:gd name="T10" fmla="*/ 20329 w 21600"/>
              <a:gd name="T11" fmla="*/ 10739 h 21224"/>
              <a:gd name="T12" fmla="*/ 21599 w 21600"/>
              <a:gd name="T13" fmla="*/ 9214 h 21224"/>
              <a:gd name="T14" fmla="*/ 21345 w 21600"/>
              <a:gd name="T15" fmla="*/ 7689 h 21224"/>
              <a:gd name="T16" fmla="*/ 19567 w 21600"/>
              <a:gd name="T17" fmla="*/ 6673 h 21224"/>
              <a:gd name="T18" fmla="*/ 18804 w 21600"/>
              <a:gd name="T19" fmla="*/ 6673 h 21224"/>
              <a:gd name="T20" fmla="*/ 16263 w 21600"/>
              <a:gd name="T21" fmla="*/ 5910 h 21224"/>
              <a:gd name="T22" fmla="*/ 16263 w 21600"/>
              <a:gd name="T23" fmla="*/ 5910 h 21224"/>
              <a:gd name="T24" fmla="*/ 15501 w 21600"/>
              <a:gd name="T25" fmla="*/ 3115 h 21224"/>
              <a:gd name="T26" fmla="*/ 15755 w 21600"/>
              <a:gd name="T27" fmla="*/ 2353 h 21224"/>
              <a:gd name="T28" fmla="*/ 14992 w 21600"/>
              <a:gd name="T29" fmla="*/ 574 h 21224"/>
              <a:gd name="T30" fmla="*/ 14230 w 21600"/>
              <a:gd name="T31" fmla="*/ 320 h 21224"/>
              <a:gd name="T32" fmla="*/ 13468 w 21600"/>
              <a:gd name="T33" fmla="*/ 66 h 21224"/>
              <a:gd name="T34" fmla="*/ 11689 w 21600"/>
              <a:gd name="T35" fmla="*/ 1082 h 21224"/>
              <a:gd name="T36" fmla="*/ 11435 w 21600"/>
              <a:gd name="T37" fmla="*/ 1590 h 21224"/>
              <a:gd name="T38" fmla="*/ 9402 w 21600"/>
              <a:gd name="T39" fmla="*/ 3623 h 21224"/>
              <a:gd name="T40" fmla="*/ 9402 w 21600"/>
              <a:gd name="T41" fmla="*/ 3623 h 21224"/>
              <a:gd name="T42" fmla="*/ 6607 w 21600"/>
              <a:gd name="T43" fmla="*/ 2607 h 21224"/>
              <a:gd name="T44" fmla="*/ 6352 w 21600"/>
              <a:gd name="T45" fmla="*/ 2099 h 21224"/>
              <a:gd name="T46" fmla="*/ 4065 w 21600"/>
              <a:gd name="T47" fmla="*/ 1844 h 21224"/>
              <a:gd name="T48" fmla="*/ 3049 w 21600"/>
              <a:gd name="T49" fmla="*/ 2861 h 21224"/>
              <a:gd name="T50" fmla="*/ 3049 w 21600"/>
              <a:gd name="T51" fmla="*/ 4894 h 21224"/>
              <a:gd name="T52" fmla="*/ 3557 w 21600"/>
              <a:gd name="T53" fmla="*/ 5402 h 21224"/>
              <a:gd name="T54" fmla="*/ 4065 w 21600"/>
              <a:gd name="T55" fmla="*/ 8197 h 21224"/>
              <a:gd name="T56" fmla="*/ 1778 w 21600"/>
              <a:gd name="T57" fmla="*/ 10230 h 21224"/>
              <a:gd name="T58" fmla="*/ 1270 w 21600"/>
              <a:gd name="T59" fmla="*/ 10230 h 21224"/>
              <a:gd name="T60" fmla="*/ 0 w 21600"/>
              <a:gd name="T61" fmla="*/ 12009 h 21224"/>
              <a:gd name="T62" fmla="*/ 254 w 21600"/>
              <a:gd name="T63" fmla="*/ 13534 h 21224"/>
              <a:gd name="T64" fmla="*/ 2032 w 21600"/>
              <a:gd name="T65" fmla="*/ 14550 h 21224"/>
              <a:gd name="T66" fmla="*/ 2795 w 21600"/>
              <a:gd name="T67" fmla="*/ 14296 h 21224"/>
              <a:gd name="T68" fmla="*/ 5336 w 21600"/>
              <a:gd name="T69" fmla="*/ 15313 h 21224"/>
              <a:gd name="T70" fmla="*/ 5336 w 21600"/>
              <a:gd name="T71" fmla="*/ 15313 h 21224"/>
              <a:gd name="T72" fmla="*/ 6098 w 21600"/>
              <a:gd name="T73" fmla="*/ 18108 h 21224"/>
              <a:gd name="T74" fmla="*/ 5844 w 21600"/>
              <a:gd name="T75" fmla="*/ 18616 h 21224"/>
              <a:gd name="T76" fmla="*/ 6607 w 21600"/>
              <a:gd name="T77" fmla="*/ 20649 h 21224"/>
              <a:gd name="T78" fmla="*/ 7369 w 21600"/>
              <a:gd name="T79" fmla="*/ 20903 h 21224"/>
              <a:gd name="T80" fmla="*/ 8131 w 21600"/>
              <a:gd name="T81" fmla="*/ 21157 h 21224"/>
              <a:gd name="T82" fmla="*/ 9910 w 21600"/>
              <a:gd name="T83" fmla="*/ 20141 h 21224"/>
              <a:gd name="T84" fmla="*/ 10164 w 21600"/>
              <a:gd name="T85" fmla="*/ 19379 h 21224"/>
              <a:gd name="T86" fmla="*/ 12197 w 21600"/>
              <a:gd name="T87" fmla="*/ 17600 h 21224"/>
              <a:gd name="T88" fmla="*/ 12197 w 21600"/>
              <a:gd name="T89" fmla="*/ 17600 h 21224"/>
              <a:gd name="T90" fmla="*/ 14992 w 21600"/>
              <a:gd name="T91" fmla="*/ 18362 h 21224"/>
              <a:gd name="T92" fmla="*/ 15247 w 21600"/>
              <a:gd name="T93" fmla="*/ 18870 h 21224"/>
              <a:gd name="T94" fmla="*/ 17534 w 21600"/>
              <a:gd name="T95" fmla="*/ 19124 h 21224"/>
              <a:gd name="T96" fmla="*/ 18550 w 21600"/>
              <a:gd name="T97" fmla="*/ 18108 h 21224"/>
              <a:gd name="T98" fmla="*/ 18550 w 21600"/>
              <a:gd name="T99" fmla="*/ 16075 h 21224"/>
              <a:gd name="T100" fmla="*/ 9656 w 21600"/>
              <a:gd name="T101" fmla="*/ 14042 h 21224"/>
              <a:gd name="T102" fmla="*/ 7369 w 21600"/>
              <a:gd name="T103" fmla="*/ 9468 h 21224"/>
              <a:gd name="T104" fmla="*/ 11943 w 21600"/>
              <a:gd name="T105" fmla="*/ 7181 h 21224"/>
              <a:gd name="T106" fmla="*/ 14230 w 21600"/>
              <a:gd name="T107" fmla="*/ 11755 h 21224"/>
              <a:gd name="T108" fmla="*/ 9656 w 21600"/>
              <a:gd name="T109" fmla="*/ 14042 h 2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00" h="21224">
                <a:moveTo>
                  <a:pt x="18550" y="16075"/>
                </a:moveTo>
                <a:cubicBezTo>
                  <a:pt x="18042" y="15567"/>
                  <a:pt x="18042" y="15567"/>
                  <a:pt x="18042" y="15567"/>
                </a:cubicBezTo>
                <a:cubicBezTo>
                  <a:pt x="17534" y="14804"/>
                  <a:pt x="17280" y="13788"/>
                  <a:pt x="17534" y="12771"/>
                </a:cubicBezTo>
                <a:cubicBezTo>
                  <a:pt x="17534" y="12771"/>
                  <a:pt x="17534" y="12771"/>
                  <a:pt x="17534" y="12771"/>
                </a:cubicBezTo>
                <a:cubicBezTo>
                  <a:pt x="17788" y="12009"/>
                  <a:pt x="18804" y="11247"/>
                  <a:pt x="19567" y="10993"/>
                </a:cubicBezTo>
                <a:cubicBezTo>
                  <a:pt x="20329" y="10739"/>
                  <a:pt x="20329" y="10739"/>
                  <a:pt x="20329" y="10739"/>
                </a:cubicBezTo>
                <a:cubicBezTo>
                  <a:pt x="21091" y="10739"/>
                  <a:pt x="21599" y="9976"/>
                  <a:pt x="21599" y="9214"/>
                </a:cubicBezTo>
                <a:cubicBezTo>
                  <a:pt x="21599" y="8706"/>
                  <a:pt x="21345" y="8197"/>
                  <a:pt x="21345" y="7689"/>
                </a:cubicBezTo>
                <a:cubicBezTo>
                  <a:pt x="21091" y="6927"/>
                  <a:pt x="20329" y="6419"/>
                  <a:pt x="19567" y="6673"/>
                </a:cubicBezTo>
                <a:cubicBezTo>
                  <a:pt x="18804" y="6673"/>
                  <a:pt x="18804" y="6673"/>
                  <a:pt x="18804" y="6673"/>
                </a:cubicBezTo>
                <a:cubicBezTo>
                  <a:pt x="17788" y="6927"/>
                  <a:pt x="16771" y="6673"/>
                  <a:pt x="16263" y="5910"/>
                </a:cubicBezTo>
                <a:cubicBezTo>
                  <a:pt x="16263" y="5910"/>
                  <a:pt x="16263" y="5910"/>
                  <a:pt x="16263" y="5910"/>
                </a:cubicBezTo>
                <a:cubicBezTo>
                  <a:pt x="15501" y="5148"/>
                  <a:pt x="15247" y="4131"/>
                  <a:pt x="15501" y="3115"/>
                </a:cubicBezTo>
                <a:cubicBezTo>
                  <a:pt x="15755" y="2353"/>
                  <a:pt x="15755" y="2353"/>
                  <a:pt x="15755" y="2353"/>
                </a:cubicBezTo>
                <a:cubicBezTo>
                  <a:pt x="16009" y="1590"/>
                  <a:pt x="15755" y="828"/>
                  <a:pt x="14992" y="574"/>
                </a:cubicBezTo>
                <a:cubicBezTo>
                  <a:pt x="14738" y="320"/>
                  <a:pt x="14484" y="320"/>
                  <a:pt x="14230" y="320"/>
                </a:cubicBezTo>
                <a:cubicBezTo>
                  <a:pt x="13976" y="66"/>
                  <a:pt x="13722" y="66"/>
                  <a:pt x="13468" y="66"/>
                </a:cubicBezTo>
                <a:cubicBezTo>
                  <a:pt x="12705" y="-188"/>
                  <a:pt x="11943" y="320"/>
                  <a:pt x="11689" y="1082"/>
                </a:cubicBezTo>
                <a:cubicBezTo>
                  <a:pt x="11435" y="1590"/>
                  <a:pt x="11435" y="1590"/>
                  <a:pt x="11435" y="1590"/>
                </a:cubicBezTo>
                <a:cubicBezTo>
                  <a:pt x="11181" y="2607"/>
                  <a:pt x="10418" y="3369"/>
                  <a:pt x="9402" y="3623"/>
                </a:cubicBezTo>
                <a:cubicBezTo>
                  <a:pt x="9402" y="3623"/>
                  <a:pt x="9402" y="3623"/>
                  <a:pt x="9402" y="3623"/>
                </a:cubicBezTo>
                <a:cubicBezTo>
                  <a:pt x="8385" y="3877"/>
                  <a:pt x="7369" y="3369"/>
                  <a:pt x="6607" y="2607"/>
                </a:cubicBezTo>
                <a:cubicBezTo>
                  <a:pt x="6352" y="2099"/>
                  <a:pt x="6352" y="2099"/>
                  <a:pt x="6352" y="2099"/>
                </a:cubicBezTo>
                <a:cubicBezTo>
                  <a:pt x="5590" y="1590"/>
                  <a:pt x="4828" y="1336"/>
                  <a:pt x="4065" y="1844"/>
                </a:cubicBezTo>
                <a:cubicBezTo>
                  <a:pt x="3811" y="2353"/>
                  <a:pt x="3303" y="2607"/>
                  <a:pt x="3049" y="2861"/>
                </a:cubicBezTo>
                <a:cubicBezTo>
                  <a:pt x="2541" y="3369"/>
                  <a:pt x="2541" y="4386"/>
                  <a:pt x="3049" y="4894"/>
                </a:cubicBezTo>
                <a:cubicBezTo>
                  <a:pt x="3557" y="5402"/>
                  <a:pt x="3557" y="5402"/>
                  <a:pt x="3557" y="5402"/>
                </a:cubicBezTo>
                <a:cubicBezTo>
                  <a:pt x="4065" y="6164"/>
                  <a:pt x="4320" y="7435"/>
                  <a:pt x="4065" y="8197"/>
                </a:cubicBezTo>
                <a:cubicBezTo>
                  <a:pt x="3811" y="9214"/>
                  <a:pt x="2795" y="9976"/>
                  <a:pt x="1778" y="10230"/>
                </a:cubicBezTo>
                <a:cubicBezTo>
                  <a:pt x="1270" y="10230"/>
                  <a:pt x="1270" y="10230"/>
                  <a:pt x="1270" y="10230"/>
                </a:cubicBezTo>
                <a:cubicBezTo>
                  <a:pt x="508" y="10484"/>
                  <a:pt x="0" y="11247"/>
                  <a:pt x="0" y="12009"/>
                </a:cubicBezTo>
                <a:cubicBezTo>
                  <a:pt x="0" y="12517"/>
                  <a:pt x="254" y="13026"/>
                  <a:pt x="254" y="13534"/>
                </a:cubicBezTo>
                <a:cubicBezTo>
                  <a:pt x="508" y="14296"/>
                  <a:pt x="1270" y="14804"/>
                  <a:pt x="2032" y="14550"/>
                </a:cubicBezTo>
                <a:cubicBezTo>
                  <a:pt x="2795" y="14296"/>
                  <a:pt x="2795" y="14296"/>
                  <a:pt x="2795" y="14296"/>
                </a:cubicBezTo>
                <a:cubicBezTo>
                  <a:pt x="3811" y="14296"/>
                  <a:pt x="4828" y="14550"/>
                  <a:pt x="5336" y="15313"/>
                </a:cubicBezTo>
                <a:cubicBezTo>
                  <a:pt x="5336" y="15313"/>
                  <a:pt x="5336" y="15313"/>
                  <a:pt x="5336" y="15313"/>
                </a:cubicBezTo>
                <a:cubicBezTo>
                  <a:pt x="6098" y="16075"/>
                  <a:pt x="6352" y="17091"/>
                  <a:pt x="6098" y="18108"/>
                </a:cubicBezTo>
                <a:cubicBezTo>
                  <a:pt x="5844" y="18616"/>
                  <a:pt x="5844" y="18616"/>
                  <a:pt x="5844" y="18616"/>
                </a:cubicBezTo>
                <a:cubicBezTo>
                  <a:pt x="5590" y="19379"/>
                  <a:pt x="5844" y="20395"/>
                  <a:pt x="6607" y="20649"/>
                </a:cubicBezTo>
                <a:cubicBezTo>
                  <a:pt x="6861" y="20649"/>
                  <a:pt x="7115" y="20903"/>
                  <a:pt x="7369" y="20903"/>
                </a:cubicBezTo>
                <a:cubicBezTo>
                  <a:pt x="7623" y="20903"/>
                  <a:pt x="7877" y="21157"/>
                  <a:pt x="8131" y="21157"/>
                </a:cubicBezTo>
                <a:cubicBezTo>
                  <a:pt x="8894" y="21412"/>
                  <a:pt x="9656" y="20903"/>
                  <a:pt x="9910" y="20141"/>
                </a:cubicBezTo>
                <a:cubicBezTo>
                  <a:pt x="10164" y="19379"/>
                  <a:pt x="10164" y="19379"/>
                  <a:pt x="10164" y="19379"/>
                </a:cubicBezTo>
                <a:cubicBezTo>
                  <a:pt x="10418" y="18362"/>
                  <a:pt x="11181" y="17854"/>
                  <a:pt x="12197" y="17600"/>
                </a:cubicBezTo>
                <a:cubicBezTo>
                  <a:pt x="12197" y="17600"/>
                  <a:pt x="12197" y="17600"/>
                  <a:pt x="12197" y="17600"/>
                </a:cubicBezTo>
                <a:cubicBezTo>
                  <a:pt x="13214" y="17346"/>
                  <a:pt x="14230" y="17600"/>
                  <a:pt x="14992" y="18362"/>
                </a:cubicBezTo>
                <a:cubicBezTo>
                  <a:pt x="15247" y="18870"/>
                  <a:pt x="15247" y="18870"/>
                  <a:pt x="15247" y="18870"/>
                </a:cubicBezTo>
                <a:cubicBezTo>
                  <a:pt x="16009" y="19633"/>
                  <a:pt x="16771" y="19633"/>
                  <a:pt x="17534" y="19124"/>
                </a:cubicBezTo>
                <a:cubicBezTo>
                  <a:pt x="17788" y="18870"/>
                  <a:pt x="18296" y="18616"/>
                  <a:pt x="18550" y="18108"/>
                </a:cubicBezTo>
                <a:cubicBezTo>
                  <a:pt x="19058" y="17600"/>
                  <a:pt x="19058" y="16837"/>
                  <a:pt x="18550" y="16075"/>
                </a:cubicBezTo>
                <a:close/>
                <a:moveTo>
                  <a:pt x="9656" y="14042"/>
                </a:moveTo>
                <a:cubicBezTo>
                  <a:pt x="7623" y="13280"/>
                  <a:pt x="6607" y="11247"/>
                  <a:pt x="7369" y="9468"/>
                </a:cubicBezTo>
                <a:cubicBezTo>
                  <a:pt x="7877" y="7435"/>
                  <a:pt x="10164" y="6419"/>
                  <a:pt x="11943" y="7181"/>
                </a:cubicBezTo>
                <a:cubicBezTo>
                  <a:pt x="13976" y="7689"/>
                  <a:pt x="14992" y="9722"/>
                  <a:pt x="14230" y="11755"/>
                </a:cubicBezTo>
                <a:cubicBezTo>
                  <a:pt x="13722" y="13534"/>
                  <a:pt x="11435" y="14804"/>
                  <a:pt x="9656" y="14042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6" name="AutoShape 21"/>
          <p:cNvSpPr>
            <a:spLocks/>
          </p:cNvSpPr>
          <p:nvPr/>
        </p:nvSpPr>
        <p:spPr bwMode="auto">
          <a:xfrm>
            <a:off x="1658938" y="4049713"/>
            <a:ext cx="230187" cy="254000"/>
          </a:xfrm>
          <a:custGeom>
            <a:avLst/>
            <a:gdLst>
              <a:gd name="T0" fmla="*/ 20041 w 21084"/>
              <a:gd name="T1" fmla="*/ 13856 h 21600"/>
              <a:gd name="T2" fmla="*/ 19609 w 21084"/>
              <a:gd name="T3" fmla="*/ 13856 h 21600"/>
              <a:gd name="T4" fmla="*/ 17881 w 21084"/>
              <a:gd name="T5" fmla="*/ 11411 h 21600"/>
              <a:gd name="T6" fmla="*/ 17881 w 21084"/>
              <a:gd name="T7" fmla="*/ 11003 h 21600"/>
              <a:gd name="T8" fmla="*/ 19609 w 21084"/>
              <a:gd name="T9" fmla="*/ 8966 h 21600"/>
              <a:gd name="T10" fmla="*/ 20473 w 21084"/>
              <a:gd name="T11" fmla="*/ 8558 h 21600"/>
              <a:gd name="T12" fmla="*/ 20905 w 21084"/>
              <a:gd name="T13" fmla="*/ 6520 h 21600"/>
              <a:gd name="T14" fmla="*/ 20473 w 21084"/>
              <a:gd name="T15" fmla="*/ 5298 h 21600"/>
              <a:gd name="T16" fmla="*/ 18313 w 21084"/>
              <a:gd name="T17" fmla="*/ 4890 h 21600"/>
              <a:gd name="T18" fmla="*/ 17449 w 21084"/>
              <a:gd name="T19" fmla="*/ 4890 h 21600"/>
              <a:gd name="T20" fmla="*/ 14425 w 21084"/>
              <a:gd name="T21" fmla="*/ 4890 h 21600"/>
              <a:gd name="T22" fmla="*/ 14425 w 21084"/>
              <a:gd name="T23" fmla="*/ 4890 h 21600"/>
              <a:gd name="T24" fmla="*/ 13129 w 21084"/>
              <a:gd name="T25" fmla="*/ 2445 h 21600"/>
              <a:gd name="T26" fmla="*/ 13129 w 21084"/>
              <a:gd name="T27" fmla="*/ 1630 h 21600"/>
              <a:gd name="T28" fmla="*/ 11833 w 21084"/>
              <a:gd name="T29" fmla="*/ 407 h 21600"/>
              <a:gd name="T30" fmla="*/ 10969 w 21084"/>
              <a:gd name="T31" fmla="*/ 0 h 21600"/>
              <a:gd name="T32" fmla="*/ 10104 w 21084"/>
              <a:gd name="T33" fmla="*/ 0 h 21600"/>
              <a:gd name="T34" fmla="*/ 8809 w 21084"/>
              <a:gd name="T35" fmla="*/ 1630 h 21600"/>
              <a:gd name="T36" fmla="*/ 8809 w 21084"/>
              <a:gd name="T37" fmla="*/ 2445 h 21600"/>
              <a:gd name="T38" fmla="*/ 7081 w 21084"/>
              <a:gd name="T39" fmla="*/ 4483 h 21600"/>
              <a:gd name="T40" fmla="*/ 7081 w 21084"/>
              <a:gd name="T41" fmla="*/ 4483 h 21600"/>
              <a:gd name="T42" fmla="*/ 4056 w 21084"/>
              <a:gd name="T43" fmla="*/ 4483 h 21600"/>
              <a:gd name="T44" fmla="*/ 3624 w 21084"/>
              <a:gd name="T45" fmla="*/ 4075 h 21600"/>
              <a:gd name="T46" fmla="*/ 1464 w 21084"/>
              <a:gd name="T47" fmla="*/ 4483 h 21600"/>
              <a:gd name="T48" fmla="*/ 600 w 21084"/>
              <a:gd name="T49" fmla="*/ 5705 h 21600"/>
              <a:gd name="T50" fmla="*/ 1032 w 21084"/>
              <a:gd name="T51" fmla="*/ 7743 h 21600"/>
              <a:gd name="T52" fmla="*/ 1464 w 21084"/>
              <a:gd name="T53" fmla="*/ 8150 h 21600"/>
              <a:gd name="T54" fmla="*/ 3192 w 21084"/>
              <a:gd name="T55" fmla="*/ 10596 h 21600"/>
              <a:gd name="T56" fmla="*/ 1464 w 21084"/>
              <a:gd name="T57" fmla="*/ 13041 h 21600"/>
              <a:gd name="T58" fmla="*/ 1032 w 21084"/>
              <a:gd name="T59" fmla="*/ 13449 h 21600"/>
              <a:gd name="T60" fmla="*/ 168 w 21084"/>
              <a:gd name="T61" fmla="*/ 15486 h 21600"/>
              <a:gd name="T62" fmla="*/ 1032 w 21084"/>
              <a:gd name="T63" fmla="*/ 16709 h 21600"/>
              <a:gd name="T64" fmla="*/ 2760 w 21084"/>
              <a:gd name="T65" fmla="*/ 17116 h 21600"/>
              <a:gd name="T66" fmla="*/ 3624 w 21084"/>
              <a:gd name="T67" fmla="*/ 16709 h 21600"/>
              <a:gd name="T68" fmla="*/ 6648 w 21084"/>
              <a:gd name="T69" fmla="*/ 17116 h 21600"/>
              <a:gd name="T70" fmla="*/ 6648 w 21084"/>
              <a:gd name="T71" fmla="*/ 17116 h 21600"/>
              <a:gd name="T72" fmla="*/ 7945 w 21084"/>
              <a:gd name="T73" fmla="*/ 19562 h 21600"/>
              <a:gd name="T74" fmla="*/ 7945 w 21084"/>
              <a:gd name="T75" fmla="*/ 19969 h 21600"/>
              <a:gd name="T76" fmla="*/ 9240 w 21084"/>
              <a:gd name="T77" fmla="*/ 21600 h 21600"/>
              <a:gd name="T78" fmla="*/ 10104 w 21084"/>
              <a:gd name="T79" fmla="*/ 21600 h 21600"/>
              <a:gd name="T80" fmla="*/ 10969 w 21084"/>
              <a:gd name="T81" fmla="*/ 21600 h 21600"/>
              <a:gd name="T82" fmla="*/ 12696 w 21084"/>
              <a:gd name="T83" fmla="*/ 20377 h 21600"/>
              <a:gd name="T84" fmla="*/ 12696 w 21084"/>
              <a:gd name="T85" fmla="*/ 19562 h 21600"/>
              <a:gd name="T86" fmla="*/ 13992 w 21084"/>
              <a:gd name="T87" fmla="*/ 17116 h 21600"/>
              <a:gd name="T88" fmla="*/ 13992 w 21084"/>
              <a:gd name="T89" fmla="*/ 17116 h 21600"/>
              <a:gd name="T90" fmla="*/ 17016 w 21084"/>
              <a:gd name="T91" fmla="*/ 17116 h 21600"/>
              <a:gd name="T92" fmla="*/ 17881 w 21084"/>
              <a:gd name="T93" fmla="*/ 17524 h 21600"/>
              <a:gd name="T94" fmla="*/ 20041 w 21084"/>
              <a:gd name="T95" fmla="*/ 17116 h 21600"/>
              <a:gd name="T96" fmla="*/ 20473 w 21084"/>
              <a:gd name="T97" fmla="*/ 15894 h 21600"/>
              <a:gd name="T98" fmla="*/ 20041 w 21084"/>
              <a:gd name="T99" fmla="*/ 13856 h 21600"/>
              <a:gd name="T100" fmla="*/ 10537 w 21084"/>
              <a:gd name="T101" fmla="*/ 13856 h 21600"/>
              <a:gd name="T102" fmla="*/ 7512 w 21084"/>
              <a:gd name="T103" fmla="*/ 11003 h 21600"/>
              <a:gd name="T104" fmla="*/ 10537 w 21084"/>
              <a:gd name="T105" fmla="*/ 7743 h 21600"/>
              <a:gd name="T106" fmla="*/ 13992 w 21084"/>
              <a:gd name="T107" fmla="*/ 11003 h 21600"/>
              <a:gd name="T108" fmla="*/ 10537 w 21084"/>
              <a:gd name="T109" fmla="*/ 1385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084" h="21600">
                <a:moveTo>
                  <a:pt x="20041" y="13856"/>
                </a:moveTo>
                <a:cubicBezTo>
                  <a:pt x="19609" y="13856"/>
                  <a:pt x="19609" y="13856"/>
                  <a:pt x="19609" y="13856"/>
                </a:cubicBezTo>
                <a:cubicBezTo>
                  <a:pt x="18744" y="13041"/>
                  <a:pt x="17881" y="12226"/>
                  <a:pt x="17881" y="11411"/>
                </a:cubicBezTo>
                <a:cubicBezTo>
                  <a:pt x="17881" y="11003"/>
                  <a:pt x="17881" y="11003"/>
                  <a:pt x="17881" y="11003"/>
                </a:cubicBezTo>
                <a:cubicBezTo>
                  <a:pt x="18313" y="10188"/>
                  <a:pt x="18744" y="9373"/>
                  <a:pt x="19609" y="8966"/>
                </a:cubicBezTo>
                <a:cubicBezTo>
                  <a:pt x="20473" y="8558"/>
                  <a:pt x="20473" y="8558"/>
                  <a:pt x="20473" y="8558"/>
                </a:cubicBezTo>
                <a:cubicBezTo>
                  <a:pt x="20905" y="8150"/>
                  <a:pt x="21337" y="7335"/>
                  <a:pt x="20905" y="6520"/>
                </a:cubicBezTo>
                <a:cubicBezTo>
                  <a:pt x="20905" y="6113"/>
                  <a:pt x="20473" y="5705"/>
                  <a:pt x="20473" y="5298"/>
                </a:cubicBezTo>
                <a:cubicBezTo>
                  <a:pt x="20041" y="4483"/>
                  <a:pt x="18744" y="4483"/>
                  <a:pt x="18313" y="4890"/>
                </a:cubicBezTo>
                <a:cubicBezTo>
                  <a:pt x="17449" y="4890"/>
                  <a:pt x="17449" y="4890"/>
                  <a:pt x="17449" y="4890"/>
                </a:cubicBezTo>
                <a:cubicBezTo>
                  <a:pt x="16585" y="5705"/>
                  <a:pt x="15289" y="5298"/>
                  <a:pt x="14425" y="4890"/>
                </a:cubicBezTo>
                <a:cubicBezTo>
                  <a:pt x="14425" y="4890"/>
                  <a:pt x="14425" y="4890"/>
                  <a:pt x="14425" y="4890"/>
                </a:cubicBezTo>
                <a:cubicBezTo>
                  <a:pt x="13561" y="4483"/>
                  <a:pt x="13129" y="3260"/>
                  <a:pt x="13129" y="2445"/>
                </a:cubicBezTo>
                <a:cubicBezTo>
                  <a:pt x="13129" y="1630"/>
                  <a:pt x="13129" y="1630"/>
                  <a:pt x="13129" y="1630"/>
                </a:cubicBezTo>
                <a:cubicBezTo>
                  <a:pt x="13129" y="815"/>
                  <a:pt x="12696" y="407"/>
                  <a:pt x="11833" y="407"/>
                </a:cubicBezTo>
                <a:cubicBezTo>
                  <a:pt x="11400" y="0"/>
                  <a:pt x="11400" y="0"/>
                  <a:pt x="10969" y="0"/>
                </a:cubicBezTo>
                <a:cubicBezTo>
                  <a:pt x="10537" y="0"/>
                  <a:pt x="10537" y="0"/>
                  <a:pt x="10104" y="0"/>
                </a:cubicBezTo>
                <a:cubicBezTo>
                  <a:pt x="9240" y="0"/>
                  <a:pt x="8809" y="815"/>
                  <a:pt x="8809" y="1630"/>
                </a:cubicBezTo>
                <a:cubicBezTo>
                  <a:pt x="8809" y="2445"/>
                  <a:pt x="8809" y="2445"/>
                  <a:pt x="8809" y="2445"/>
                </a:cubicBezTo>
                <a:cubicBezTo>
                  <a:pt x="8809" y="3260"/>
                  <a:pt x="7945" y="4075"/>
                  <a:pt x="7081" y="4483"/>
                </a:cubicBezTo>
                <a:cubicBezTo>
                  <a:pt x="7081" y="4483"/>
                  <a:pt x="7081" y="4483"/>
                  <a:pt x="7081" y="4483"/>
                </a:cubicBezTo>
                <a:cubicBezTo>
                  <a:pt x="6216" y="5298"/>
                  <a:pt x="4920" y="5298"/>
                  <a:pt x="4056" y="4483"/>
                </a:cubicBezTo>
                <a:cubicBezTo>
                  <a:pt x="3624" y="4075"/>
                  <a:pt x="3624" y="4075"/>
                  <a:pt x="3624" y="4075"/>
                </a:cubicBezTo>
                <a:cubicBezTo>
                  <a:pt x="2760" y="3667"/>
                  <a:pt x="1896" y="4075"/>
                  <a:pt x="1464" y="4483"/>
                </a:cubicBezTo>
                <a:cubicBezTo>
                  <a:pt x="1032" y="4890"/>
                  <a:pt x="600" y="5298"/>
                  <a:pt x="600" y="5705"/>
                </a:cubicBezTo>
                <a:cubicBezTo>
                  <a:pt x="168" y="6520"/>
                  <a:pt x="168" y="7335"/>
                  <a:pt x="1032" y="7743"/>
                </a:cubicBezTo>
                <a:cubicBezTo>
                  <a:pt x="1464" y="8150"/>
                  <a:pt x="1464" y="8150"/>
                  <a:pt x="1464" y="8150"/>
                </a:cubicBezTo>
                <a:cubicBezTo>
                  <a:pt x="2760" y="8558"/>
                  <a:pt x="3192" y="9781"/>
                  <a:pt x="3192" y="10596"/>
                </a:cubicBezTo>
                <a:cubicBezTo>
                  <a:pt x="3192" y="11818"/>
                  <a:pt x="2328" y="12633"/>
                  <a:pt x="1464" y="13041"/>
                </a:cubicBezTo>
                <a:cubicBezTo>
                  <a:pt x="1032" y="13449"/>
                  <a:pt x="1032" y="13449"/>
                  <a:pt x="1032" y="13449"/>
                </a:cubicBezTo>
                <a:cubicBezTo>
                  <a:pt x="168" y="13856"/>
                  <a:pt x="-263" y="14671"/>
                  <a:pt x="168" y="15486"/>
                </a:cubicBezTo>
                <a:cubicBezTo>
                  <a:pt x="168" y="15894"/>
                  <a:pt x="600" y="16301"/>
                  <a:pt x="1032" y="16709"/>
                </a:cubicBezTo>
                <a:cubicBezTo>
                  <a:pt x="1464" y="17116"/>
                  <a:pt x="2328" y="17524"/>
                  <a:pt x="2760" y="17116"/>
                </a:cubicBezTo>
                <a:cubicBezTo>
                  <a:pt x="3624" y="16709"/>
                  <a:pt x="3624" y="16709"/>
                  <a:pt x="3624" y="16709"/>
                </a:cubicBezTo>
                <a:cubicBezTo>
                  <a:pt x="4488" y="16301"/>
                  <a:pt x="5785" y="16301"/>
                  <a:pt x="6648" y="17116"/>
                </a:cubicBezTo>
                <a:cubicBezTo>
                  <a:pt x="6648" y="17116"/>
                  <a:pt x="6648" y="17116"/>
                  <a:pt x="6648" y="17116"/>
                </a:cubicBezTo>
                <a:cubicBezTo>
                  <a:pt x="7512" y="17524"/>
                  <a:pt x="7945" y="18339"/>
                  <a:pt x="7945" y="19562"/>
                </a:cubicBezTo>
                <a:cubicBezTo>
                  <a:pt x="7945" y="19969"/>
                  <a:pt x="7945" y="19969"/>
                  <a:pt x="7945" y="19969"/>
                </a:cubicBezTo>
                <a:cubicBezTo>
                  <a:pt x="7945" y="20784"/>
                  <a:pt x="8376" y="21600"/>
                  <a:pt x="9240" y="21600"/>
                </a:cubicBezTo>
                <a:cubicBezTo>
                  <a:pt x="9673" y="21600"/>
                  <a:pt x="10104" y="21600"/>
                  <a:pt x="10104" y="21600"/>
                </a:cubicBezTo>
                <a:cubicBezTo>
                  <a:pt x="10537" y="21600"/>
                  <a:pt x="10537" y="21600"/>
                  <a:pt x="10969" y="21600"/>
                </a:cubicBezTo>
                <a:cubicBezTo>
                  <a:pt x="11833" y="21600"/>
                  <a:pt x="12264" y="21192"/>
                  <a:pt x="12696" y="20377"/>
                </a:cubicBezTo>
                <a:cubicBezTo>
                  <a:pt x="12696" y="19562"/>
                  <a:pt x="12696" y="19562"/>
                  <a:pt x="12696" y="19562"/>
                </a:cubicBezTo>
                <a:cubicBezTo>
                  <a:pt x="12696" y="18747"/>
                  <a:pt x="13129" y="17524"/>
                  <a:pt x="13992" y="17116"/>
                </a:cubicBezTo>
                <a:cubicBezTo>
                  <a:pt x="13992" y="17116"/>
                  <a:pt x="13992" y="17116"/>
                  <a:pt x="13992" y="17116"/>
                </a:cubicBezTo>
                <a:cubicBezTo>
                  <a:pt x="14857" y="16709"/>
                  <a:pt x="16153" y="16709"/>
                  <a:pt x="17016" y="17116"/>
                </a:cubicBezTo>
                <a:cubicBezTo>
                  <a:pt x="17881" y="17524"/>
                  <a:pt x="17881" y="17524"/>
                  <a:pt x="17881" y="17524"/>
                </a:cubicBezTo>
                <a:cubicBezTo>
                  <a:pt x="18313" y="17932"/>
                  <a:pt x="19177" y="17932"/>
                  <a:pt x="20041" y="17116"/>
                </a:cubicBezTo>
                <a:cubicBezTo>
                  <a:pt x="20041" y="16709"/>
                  <a:pt x="20473" y="16301"/>
                  <a:pt x="20473" y="15894"/>
                </a:cubicBezTo>
                <a:cubicBezTo>
                  <a:pt x="20905" y="15486"/>
                  <a:pt x="20905" y="14671"/>
                  <a:pt x="20041" y="13856"/>
                </a:cubicBezTo>
                <a:close/>
                <a:moveTo>
                  <a:pt x="10537" y="13856"/>
                </a:moveTo>
                <a:cubicBezTo>
                  <a:pt x="8809" y="13856"/>
                  <a:pt x="7081" y="12633"/>
                  <a:pt x="7512" y="11003"/>
                </a:cubicBezTo>
                <a:cubicBezTo>
                  <a:pt x="7512" y="8966"/>
                  <a:pt x="8809" y="7743"/>
                  <a:pt x="10537" y="7743"/>
                </a:cubicBezTo>
                <a:cubicBezTo>
                  <a:pt x="12696" y="8150"/>
                  <a:pt x="13992" y="9373"/>
                  <a:pt x="13992" y="11003"/>
                </a:cubicBezTo>
                <a:cubicBezTo>
                  <a:pt x="13561" y="12633"/>
                  <a:pt x="12264" y="14264"/>
                  <a:pt x="10537" y="13856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7" name="AutoShape 25"/>
          <p:cNvSpPr>
            <a:spLocks/>
          </p:cNvSpPr>
          <p:nvPr/>
        </p:nvSpPr>
        <p:spPr bwMode="auto">
          <a:xfrm>
            <a:off x="3344863" y="3833813"/>
            <a:ext cx="955675" cy="965200"/>
          </a:xfrm>
          <a:custGeom>
            <a:avLst/>
            <a:gdLst>
              <a:gd name="T0" fmla="*/ 10853 w 21600"/>
              <a:gd name="T1" fmla="*/ 21600 h 21600"/>
              <a:gd name="T2" fmla="*/ 0 w 21600"/>
              <a:gd name="T3" fmla="*/ 10800 h 21600"/>
              <a:gd name="T4" fmla="*/ 10853 w 21600"/>
              <a:gd name="T5" fmla="*/ 0 h 21600"/>
              <a:gd name="T6" fmla="*/ 21599 w 21600"/>
              <a:gd name="T7" fmla="*/ 10800 h 21600"/>
              <a:gd name="T8" fmla="*/ 10853 w 21600"/>
              <a:gd name="T9" fmla="*/ 21600 h 21600"/>
              <a:gd name="T10" fmla="*/ 10853 w 21600"/>
              <a:gd name="T11" fmla="*/ 534 h 21600"/>
              <a:gd name="T12" fmla="*/ 537 w 21600"/>
              <a:gd name="T13" fmla="*/ 10800 h 21600"/>
              <a:gd name="T14" fmla="*/ 10853 w 21600"/>
              <a:gd name="T15" fmla="*/ 21065 h 21600"/>
              <a:gd name="T16" fmla="*/ 21062 w 21600"/>
              <a:gd name="T17" fmla="*/ 10800 h 21600"/>
              <a:gd name="T18" fmla="*/ 10853 w 21600"/>
              <a:gd name="T19" fmla="*/ 53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0853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853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853" y="21600"/>
                </a:cubicBezTo>
                <a:close/>
                <a:moveTo>
                  <a:pt x="10853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853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853" y="534"/>
                </a:cubicBezTo>
                <a:close/>
              </a:path>
            </a:pathLst>
          </a:custGeom>
          <a:solidFill>
            <a:srgbClr val="A8A8A8"/>
          </a:solidFill>
          <a:ln w="9525" cmpd="sng">
            <a:solidFill>
              <a:srgbClr val="6C717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8" name="AutoShape 27"/>
          <p:cNvSpPr>
            <a:spLocks/>
          </p:cNvSpPr>
          <p:nvPr/>
        </p:nvSpPr>
        <p:spPr bwMode="auto">
          <a:xfrm>
            <a:off x="3998913" y="4306888"/>
            <a:ext cx="103187" cy="171450"/>
          </a:xfrm>
          <a:custGeom>
            <a:avLst/>
            <a:gdLst>
              <a:gd name="T0" fmla="*/ 5293 w 21003"/>
              <a:gd name="T1" fmla="*/ 2399 h 21600"/>
              <a:gd name="T2" fmla="*/ 5293 w 21003"/>
              <a:gd name="T3" fmla="*/ 2999 h 21600"/>
              <a:gd name="T4" fmla="*/ 5293 w 21003"/>
              <a:gd name="T5" fmla="*/ 2999 h 21600"/>
              <a:gd name="T6" fmla="*/ 5293 w 21003"/>
              <a:gd name="T7" fmla="*/ 3599 h 21600"/>
              <a:gd name="T8" fmla="*/ 5293 w 21003"/>
              <a:gd name="T9" fmla="*/ 4799 h 21600"/>
              <a:gd name="T10" fmla="*/ 5293 w 21003"/>
              <a:gd name="T11" fmla="*/ 5399 h 21600"/>
              <a:gd name="T12" fmla="*/ 5293 w 21003"/>
              <a:gd name="T13" fmla="*/ 6599 h 21600"/>
              <a:gd name="T14" fmla="*/ 4312 w 21003"/>
              <a:gd name="T15" fmla="*/ 7799 h 21600"/>
              <a:gd name="T16" fmla="*/ 4312 w 21003"/>
              <a:gd name="T17" fmla="*/ 8399 h 21600"/>
              <a:gd name="T18" fmla="*/ 4312 w 21003"/>
              <a:gd name="T19" fmla="*/ 9599 h 21600"/>
              <a:gd name="T20" fmla="*/ 3330 w 21003"/>
              <a:gd name="T21" fmla="*/ 10800 h 21600"/>
              <a:gd name="T22" fmla="*/ 3330 w 21003"/>
              <a:gd name="T23" fmla="*/ 11399 h 21600"/>
              <a:gd name="T24" fmla="*/ 3330 w 21003"/>
              <a:gd name="T25" fmla="*/ 12600 h 21600"/>
              <a:gd name="T26" fmla="*/ 2348 w 21003"/>
              <a:gd name="T27" fmla="*/ 13199 h 21600"/>
              <a:gd name="T28" fmla="*/ 2348 w 21003"/>
              <a:gd name="T29" fmla="*/ 14399 h 21600"/>
              <a:gd name="T30" fmla="*/ 1366 w 21003"/>
              <a:gd name="T31" fmla="*/ 15000 h 21600"/>
              <a:gd name="T32" fmla="*/ 1366 w 21003"/>
              <a:gd name="T33" fmla="*/ 16199 h 21600"/>
              <a:gd name="T34" fmla="*/ 384 w 21003"/>
              <a:gd name="T35" fmla="*/ 16799 h 21600"/>
              <a:gd name="T36" fmla="*/ 384 w 21003"/>
              <a:gd name="T37" fmla="*/ 17400 h 21600"/>
              <a:gd name="T38" fmla="*/ 2348 w 21003"/>
              <a:gd name="T39" fmla="*/ 21000 h 21600"/>
              <a:gd name="T40" fmla="*/ 3330 w 21003"/>
              <a:gd name="T41" fmla="*/ 21000 h 21600"/>
              <a:gd name="T42" fmla="*/ 4312 w 21003"/>
              <a:gd name="T43" fmla="*/ 21600 h 21600"/>
              <a:gd name="T44" fmla="*/ 7257 w 21003"/>
              <a:gd name="T45" fmla="*/ 20400 h 21600"/>
              <a:gd name="T46" fmla="*/ 21002 w 21003"/>
              <a:gd name="T47" fmla="*/ 2999 h 21600"/>
              <a:gd name="T48" fmla="*/ 20021 w 21003"/>
              <a:gd name="T49" fmla="*/ 1199 h 21600"/>
              <a:gd name="T50" fmla="*/ 17075 w 21003"/>
              <a:gd name="T51" fmla="*/ 0 h 21600"/>
              <a:gd name="T52" fmla="*/ 9221 w 21003"/>
              <a:gd name="T53" fmla="*/ 0 h 21600"/>
              <a:gd name="T54" fmla="*/ 5293 w 21003"/>
              <a:gd name="T55" fmla="*/ 23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03" h="21600">
                <a:moveTo>
                  <a:pt x="5293" y="2399"/>
                </a:moveTo>
                <a:cubicBezTo>
                  <a:pt x="5293" y="2399"/>
                  <a:pt x="5293" y="2999"/>
                  <a:pt x="5293" y="2999"/>
                </a:cubicBezTo>
                <a:cubicBezTo>
                  <a:pt x="5293" y="2999"/>
                  <a:pt x="5293" y="2999"/>
                  <a:pt x="5293" y="2999"/>
                </a:cubicBezTo>
                <a:cubicBezTo>
                  <a:pt x="5293" y="2999"/>
                  <a:pt x="5293" y="3599"/>
                  <a:pt x="5293" y="3599"/>
                </a:cubicBezTo>
                <a:cubicBezTo>
                  <a:pt x="5293" y="4199"/>
                  <a:pt x="5293" y="4199"/>
                  <a:pt x="5293" y="4799"/>
                </a:cubicBezTo>
                <a:cubicBezTo>
                  <a:pt x="5293" y="4799"/>
                  <a:pt x="5293" y="5399"/>
                  <a:pt x="5293" y="5399"/>
                </a:cubicBezTo>
                <a:cubicBezTo>
                  <a:pt x="5293" y="5999"/>
                  <a:pt x="5293" y="6599"/>
                  <a:pt x="5293" y="6599"/>
                </a:cubicBezTo>
                <a:cubicBezTo>
                  <a:pt x="5293" y="7199"/>
                  <a:pt x="4312" y="7199"/>
                  <a:pt x="4312" y="7799"/>
                </a:cubicBezTo>
                <a:cubicBezTo>
                  <a:pt x="4312" y="7799"/>
                  <a:pt x="4312" y="8399"/>
                  <a:pt x="4312" y="8399"/>
                </a:cubicBezTo>
                <a:cubicBezTo>
                  <a:pt x="4312" y="8999"/>
                  <a:pt x="4312" y="8999"/>
                  <a:pt x="4312" y="9599"/>
                </a:cubicBezTo>
                <a:cubicBezTo>
                  <a:pt x="4312" y="9599"/>
                  <a:pt x="4312" y="10200"/>
                  <a:pt x="3330" y="10800"/>
                </a:cubicBezTo>
                <a:cubicBezTo>
                  <a:pt x="3330" y="10800"/>
                  <a:pt x="3330" y="11399"/>
                  <a:pt x="3330" y="11399"/>
                </a:cubicBezTo>
                <a:cubicBezTo>
                  <a:pt x="3330" y="11999"/>
                  <a:pt x="3330" y="11999"/>
                  <a:pt x="3330" y="12600"/>
                </a:cubicBezTo>
                <a:cubicBezTo>
                  <a:pt x="3330" y="12600"/>
                  <a:pt x="2348" y="13199"/>
                  <a:pt x="2348" y="13199"/>
                </a:cubicBezTo>
                <a:cubicBezTo>
                  <a:pt x="2348" y="13799"/>
                  <a:pt x="2348" y="13799"/>
                  <a:pt x="2348" y="14399"/>
                </a:cubicBezTo>
                <a:cubicBezTo>
                  <a:pt x="2348" y="14399"/>
                  <a:pt x="1366" y="15000"/>
                  <a:pt x="1366" y="15000"/>
                </a:cubicBezTo>
                <a:cubicBezTo>
                  <a:pt x="1366" y="15599"/>
                  <a:pt x="1366" y="15599"/>
                  <a:pt x="1366" y="16199"/>
                </a:cubicBezTo>
                <a:cubicBezTo>
                  <a:pt x="1366" y="16199"/>
                  <a:pt x="384" y="16799"/>
                  <a:pt x="384" y="16799"/>
                </a:cubicBezTo>
                <a:cubicBezTo>
                  <a:pt x="384" y="16799"/>
                  <a:pt x="384" y="17400"/>
                  <a:pt x="384" y="17400"/>
                </a:cubicBezTo>
                <a:cubicBezTo>
                  <a:pt x="-597" y="18599"/>
                  <a:pt x="384" y="20400"/>
                  <a:pt x="2348" y="21000"/>
                </a:cubicBezTo>
                <a:cubicBezTo>
                  <a:pt x="2348" y="21000"/>
                  <a:pt x="2348" y="21000"/>
                  <a:pt x="3330" y="21000"/>
                </a:cubicBezTo>
                <a:cubicBezTo>
                  <a:pt x="3330" y="21000"/>
                  <a:pt x="4312" y="21600"/>
                  <a:pt x="4312" y="21600"/>
                </a:cubicBezTo>
                <a:cubicBezTo>
                  <a:pt x="6275" y="21600"/>
                  <a:pt x="7257" y="21000"/>
                  <a:pt x="7257" y="20400"/>
                </a:cubicBezTo>
                <a:cubicBezTo>
                  <a:pt x="15112" y="15599"/>
                  <a:pt x="19039" y="9599"/>
                  <a:pt x="21002" y="2999"/>
                </a:cubicBezTo>
                <a:cubicBezTo>
                  <a:pt x="21002" y="2399"/>
                  <a:pt x="20021" y="1799"/>
                  <a:pt x="20021" y="1199"/>
                </a:cubicBezTo>
                <a:cubicBezTo>
                  <a:pt x="19039" y="599"/>
                  <a:pt x="18057" y="0"/>
                  <a:pt x="17075" y="0"/>
                </a:cubicBezTo>
                <a:cubicBezTo>
                  <a:pt x="9221" y="0"/>
                  <a:pt x="9221" y="0"/>
                  <a:pt x="9221" y="0"/>
                </a:cubicBezTo>
                <a:cubicBezTo>
                  <a:pt x="7257" y="0"/>
                  <a:pt x="6275" y="1199"/>
                  <a:pt x="5293" y="2399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09" name="AutoShape 28"/>
          <p:cNvSpPr>
            <a:spLocks/>
          </p:cNvSpPr>
          <p:nvPr/>
        </p:nvSpPr>
        <p:spPr bwMode="auto">
          <a:xfrm>
            <a:off x="3579813" y="4306888"/>
            <a:ext cx="103187" cy="168275"/>
          </a:xfrm>
          <a:custGeom>
            <a:avLst/>
            <a:gdLst>
              <a:gd name="T0" fmla="*/ 19061 w 21025"/>
              <a:gd name="T1" fmla="*/ 15000 h 21249"/>
              <a:gd name="T2" fmla="*/ 18079 w 21025"/>
              <a:gd name="T3" fmla="*/ 14399 h 21249"/>
              <a:gd name="T4" fmla="*/ 18079 w 21025"/>
              <a:gd name="T5" fmla="*/ 13199 h 21249"/>
              <a:gd name="T6" fmla="*/ 18079 w 21025"/>
              <a:gd name="T7" fmla="*/ 12600 h 21249"/>
              <a:gd name="T8" fmla="*/ 17097 w 21025"/>
              <a:gd name="T9" fmla="*/ 11399 h 21249"/>
              <a:gd name="T10" fmla="*/ 17097 w 21025"/>
              <a:gd name="T11" fmla="*/ 10800 h 21249"/>
              <a:gd name="T12" fmla="*/ 16115 w 21025"/>
              <a:gd name="T13" fmla="*/ 9599 h 21249"/>
              <a:gd name="T14" fmla="*/ 16115 w 21025"/>
              <a:gd name="T15" fmla="*/ 8399 h 21249"/>
              <a:gd name="T16" fmla="*/ 16115 w 21025"/>
              <a:gd name="T17" fmla="*/ 7799 h 21249"/>
              <a:gd name="T18" fmla="*/ 16115 w 21025"/>
              <a:gd name="T19" fmla="*/ 6599 h 21249"/>
              <a:gd name="T20" fmla="*/ 15134 w 21025"/>
              <a:gd name="T21" fmla="*/ 5399 h 21249"/>
              <a:gd name="T22" fmla="*/ 15134 w 21025"/>
              <a:gd name="T23" fmla="*/ 4799 h 21249"/>
              <a:gd name="T24" fmla="*/ 15134 w 21025"/>
              <a:gd name="T25" fmla="*/ 3599 h 21249"/>
              <a:gd name="T26" fmla="*/ 15134 w 21025"/>
              <a:gd name="T27" fmla="*/ 2999 h 21249"/>
              <a:gd name="T28" fmla="*/ 15134 w 21025"/>
              <a:gd name="T29" fmla="*/ 2999 h 21249"/>
              <a:gd name="T30" fmla="*/ 15134 w 21025"/>
              <a:gd name="T31" fmla="*/ 2399 h 21249"/>
              <a:gd name="T32" fmla="*/ 11206 w 21025"/>
              <a:gd name="T33" fmla="*/ 0 h 21249"/>
              <a:gd name="T34" fmla="*/ 4334 w 21025"/>
              <a:gd name="T35" fmla="*/ 0 h 21249"/>
              <a:gd name="T36" fmla="*/ 1388 w 21025"/>
              <a:gd name="T37" fmla="*/ 1199 h 21249"/>
              <a:gd name="T38" fmla="*/ 406 w 21025"/>
              <a:gd name="T39" fmla="*/ 2999 h 21249"/>
              <a:gd name="T40" fmla="*/ 13170 w 21025"/>
              <a:gd name="T41" fmla="*/ 20400 h 21249"/>
              <a:gd name="T42" fmla="*/ 18079 w 21025"/>
              <a:gd name="T43" fmla="*/ 21000 h 21249"/>
              <a:gd name="T44" fmla="*/ 19061 w 21025"/>
              <a:gd name="T45" fmla="*/ 21000 h 21249"/>
              <a:gd name="T46" fmla="*/ 21024 w 21025"/>
              <a:gd name="T47" fmla="*/ 17400 h 21249"/>
              <a:gd name="T48" fmla="*/ 20043 w 21025"/>
              <a:gd name="T49" fmla="*/ 17400 h 21249"/>
              <a:gd name="T50" fmla="*/ 19061 w 21025"/>
              <a:gd name="T51" fmla="*/ 16199 h 21249"/>
              <a:gd name="T52" fmla="*/ 19061 w 21025"/>
              <a:gd name="T53" fmla="*/ 15000 h 2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025" h="21249">
                <a:moveTo>
                  <a:pt x="19061" y="15000"/>
                </a:moveTo>
                <a:cubicBezTo>
                  <a:pt x="19061" y="15000"/>
                  <a:pt x="19061" y="14399"/>
                  <a:pt x="18079" y="14399"/>
                </a:cubicBezTo>
                <a:cubicBezTo>
                  <a:pt x="18079" y="13799"/>
                  <a:pt x="18079" y="13799"/>
                  <a:pt x="18079" y="13199"/>
                </a:cubicBezTo>
                <a:cubicBezTo>
                  <a:pt x="18079" y="13199"/>
                  <a:pt x="18079" y="12600"/>
                  <a:pt x="18079" y="12600"/>
                </a:cubicBezTo>
                <a:cubicBezTo>
                  <a:pt x="17097" y="11999"/>
                  <a:pt x="17097" y="11999"/>
                  <a:pt x="17097" y="11399"/>
                </a:cubicBezTo>
                <a:cubicBezTo>
                  <a:pt x="17097" y="11399"/>
                  <a:pt x="17097" y="10800"/>
                  <a:pt x="17097" y="10800"/>
                </a:cubicBezTo>
                <a:cubicBezTo>
                  <a:pt x="17097" y="10200"/>
                  <a:pt x="17097" y="9599"/>
                  <a:pt x="16115" y="9599"/>
                </a:cubicBezTo>
                <a:cubicBezTo>
                  <a:pt x="16115" y="8999"/>
                  <a:pt x="16115" y="8999"/>
                  <a:pt x="16115" y="8399"/>
                </a:cubicBezTo>
                <a:cubicBezTo>
                  <a:pt x="16115" y="8399"/>
                  <a:pt x="16115" y="7799"/>
                  <a:pt x="16115" y="7799"/>
                </a:cubicBezTo>
                <a:cubicBezTo>
                  <a:pt x="16115" y="7199"/>
                  <a:pt x="16115" y="7199"/>
                  <a:pt x="16115" y="6599"/>
                </a:cubicBezTo>
                <a:cubicBezTo>
                  <a:pt x="16115" y="6599"/>
                  <a:pt x="15134" y="5999"/>
                  <a:pt x="15134" y="5399"/>
                </a:cubicBezTo>
                <a:cubicBezTo>
                  <a:pt x="15134" y="5399"/>
                  <a:pt x="15134" y="4799"/>
                  <a:pt x="15134" y="4799"/>
                </a:cubicBezTo>
                <a:cubicBezTo>
                  <a:pt x="15134" y="4199"/>
                  <a:pt x="15134" y="4199"/>
                  <a:pt x="15134" y="3599"/>
                </a:cubicBezTo>
                <a:cubicBezTo>
                  <a:pt x="15134" y="3599"/>
                  <a:pt x="15134" y="2999"/>
                  <a:pt x="15134" y="2999"/>
                </a:cubicBezTo>
                <a:cubicBezTo>
                  <a:pt x="15134" y="2999"/>
                  <a:pt x="15134" y="2999"/>
                  <a:pt x="15134" y="2999"/>
                </a:cubicBezTo>
                <a:cubicBezTo>
                  <a:pt x="15134" y="2999"/>
                  <a:pt x="15134" y="2399"/>
                  <a:pt x="15134" y="2399"/>
                </a:cubicBezTo>
                <a:cubicBezTo>
                  <a:pt x="15134" y="1199"/>
                  <a:pt x="13170" y="0"/>
                  <a:pt x="11206" y="0"/>
                </a:cubicBezTo>
                <a:cubicBezTo>
                  <a:pt x="4334" y="0"/>
                  <a:pt x="4334" y="0"/>
                  <a:pt x="4334" y="0"/>
                </a:cubicBezTo>
                <a:cubicBezTo>
                  <a:pt x="2370" y="0"/>
                  <a:pt x="1388" y="599"/>
                  <a:pt x="1388" y="1199"/>
                </a:cubicBezTo>
                <a:cubicBezTo>
                  <a:pt x="406" y="1799"/>
                  <a:pt x="-575" y="2399"/>
                  <a:pt x="406" y="2999"/>
                </a:cubicBezTo>
                <a:cubicBezTo>
                  <a:pt x="1388" y="9599"/>
                  <a:pt x="6297" y="15599"/>
                  <a:pt x="13170" y="20400"/>
                </a:cubicBezTo>
                <a:cubicBezTo>
                  <a:pt x="14152" y="21000"/>
                  <a:pt x="16115" y="21600"/>
                  <a:pt x="18079" y="21000"/>
                </a:cubicBezTo>
                <a:cubicBezTo>
                  <a:pt x="18079" y="21000"/>
                  <a:pt x="18079" y="21000"/>
                  <a:pt x="19061" y="21000"/>
                </a:cubicBezTo>
                <a:cubicBezTo>
                  <a:pt x="20043" y="20400"/>
                  <a:pt x="21024" y="18599"/>
                  <a:pt x="21024" y="17400"/>
                </a:cubicBezTo>
                <a:cubicBezTo>
                  <a:pt x="20043" y="17400"/>
                  <a:pt x="20043" y="17400"/>
                  <a:pt x="20043" y="17400"/>
                </a:cubicBezTo>
                <a:cubicBezTo>
                  <a:pt x="20043" y="16799"/>
                  <a:pt x="20043" y="16199"/>
                  <a:pt x="19061" y="16199"/>
                </a:cubicBezTo>
                <a:cubicBezTo>
                  <a:pt x="19061" y="15599"/>
                  <a:pt x="19061" y="15599"/>
                  <a:pt x="19061" y="1500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0" name="AutoShape 29"/>
          <p:cNvSpPr>
            <a:spLocks/>
          </p:cNvSpPr>
          <p:nvPr/>
        </p:nvSpPr>
        <p:spPr bwMode="auto">
          <a:xfrm>
            <a:off x="3854450" y="4306888"/>
            <a:ext cx="152400" cy="144462"/>
          </a:xfrm>
          <a:custGeom>
            <a:avLst/>
            <a:gdLst>
              <a:gd name="T0" fmla="*/ 18900 w 21600"/>
              <a:gd name="T1" fmla="*/ 0 h 21600"/>
              <a:gd name="T2" fmla="*/ 2025 w 21600"/>
              <a:gd name="T3" fmla="*/ 0 h 21600"/>
              <a:gd name="T4" fmla="*/ 0 w 21600"/>
              <a:gd name="T5" fmla="*/ 2879 h 21600"/>
              <a:gd name="T6" fmla="*/ 0 w 21600"/>
              <a:gd name="T7" fmla="*/ 16559 h 21600"/>
              <a:gd name="T8" fmla="*/ 2025 w 21600"/>
              <a:gd name="T9" fmla="*/ 19440 h 21600"/>
              <a:gd name="T10" fmla="*/ 2700 w 21600"/>
              <a:gd name="T11" fmla="*/ 19440 h 21600"/>
              <a:gd name="T12" fmla="*/ 2700 w 21600"/>
              <a:gd name="T13" fmla="*/ 19440 h 21600"/>
              <a:gd name="T14" fmla="*/ 5400 w 21600"/>
              <a:gd name="T15" fmla="*/ 19440 h 21600"/>
              <a:gd name="T16" fmla="*/ 5400 w 21600"/>
              <a:gd name="T17" fmla="*/ 19440 h 21600"/>
              <a:gd name="T18" fmla="*/ 8100 w 21600"/>
              <a:gd name="T19" fmla="*/ 20160 h 21600"/>
              <a:gd name="T20" fmla="*/ 8775 w 21600"/>
              <a:gd name="T21" fmla="*/ 20160 h 21600"/>
              <a:gd name="T22" fmla="*/ 10800 w 21600"/>
              <a:gd name="T23" fmla="*/ 20879 h 21600"/>
              <a:gd name="T24" fmla="*/ 11475 w 21600"/>
              <a:gd name="T25" fmla="*/ 20879 h 21600"/>
              <a:gd name="T26" fmla="*/ 12150 w 21600"/>
              <a:gd name="T27" fmla="*/ 20879 h 21600"/>
              <a:gd name="T28" fmla="*/ 12825 w 21600"/>
              <a:gd name="T29" fmla="*/ 20879 h 21600"/>
              <a:gd name="T30" fmla="*/ 14175 w 21600"/>
              <a:gd name="T31" fmla="*/ 21600 h 21600"/>
              <a:gd name="T32" fmla="*/ 15525 w 21600"/>
              <a:gd name="T33" fmla="*/ 21600 h 21600"/>
              <a:gd name="T34" fmla="*/ 17550 w 21600"/>
              <a:gd name="T35" fmla="*/ 20160 h 21600"/>
              <a:gd name="T36" fmla="*/ 17550 w 21600"/>
              <a:gd name="T37" fmla="*/ 19440 h 21600"/>
              <a:gd name="T38" fmla="*/ 18225 w 21600"/>
              <a:gd name="T39" fmla="*/ 18000 h 21600"/>
              <a:gd name="T40" fmla="*/ 18225 w 21600"/>
              <a:gd name="T41" fmla="*/ 18000 h 21600"/>
              <a:gd name="T42" fmla="*/ 20925 w 21600"/>
              <a:gd name="T43" fmla="*/ 7199 h 21600"/>
              <a:gd name="T44" fmla="*/ 20925 w 21600"/>
              <a:gd name="T45" fmla="*/ 7199 h 21600"/>
              <a:gd name="T46" fmla="*/ 20925 w 21600"/>
              <a:gd name="T47" fmla="*/ 5039 h 21600"/>
              <a:gd name="T48" fmla="*/ 20925 w 21600"/>
              <a:gd name="T49" fmla="*/ 4319 h 21600"/>
              <a:gd name="T50" fmla="*/ 21600 w 21600"/>
              <a:gd name="T51" fmla="*/ 3599 h 21600"/>
              <a:gd name="T52" fmla="*/ 20250 w 21600"/>
              <a:gd name="T53" fmla="*/ 1439 h 21600"/>
              <a:gd name="T54" fmla="*/ 18900 w 21600"/>
              <a:gd name="T5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00" h="21600">
                <a:moveTo>
                  <a:pt x="18900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675" y="0"/>
                  <a:pt x="0" y="1439"/>
                  <a:pt x="0" y="2879"/>
                </a:cubicBezTo>
                <a:cubicBezTo>
                  <a:pt x="0" y="16559"/>
                  <a:pt x="0" y="16559"/>
                  <a:pt x="0" y="16559"/>
                </a:cubicBezTo>
                <a:cubicBezTo>
                  <a:pt x="0" y="18000"/>
                  <a:pt x="675" y="19440"/>
                  <a:pt x="2025" y="19440"/>
                </a:cubicBezTo>
                <a:cubicBezTo>
                  <a:pt x="2025" y="19440"/>
                  <a:pt x="2700" y="19440"/>
                  <a:pt x="2700" y="19440"/>
                </a:cubicBezTo>
                <a:cubicBezTo>
                  <a:pt x="2700" y="19440"/>
                  <a:pt x="2700" y="19440"/>
                  <a:pt x="2700" y="19440"/>
                </a:cubicBezTo>
                <a:cubicBezTo>
                  <a:pt x="3375" y="19440"/>
                  <a:pt x="4725" y="19440"/>
                  <a:pt x="5400" y="19440"/>
                </a:cubicBezTo>
                <a:cubicBezTo>
                  <a:pt x="5400" y="19440"/>
                  <a:pt x="5400" y="19440"/>
                  <a:pt x="5400" y="19440"/>
                </a:cubicBezTo>
                <a:cubicBezTo>
                  <a:pt x="6075" y="19440"/>
                  <a:pt x="7425" y="20160"/>
                  <a:pt x="8100" y="20160"/>
                </a:cubicBezTo>
                <a:cubicBezTo>
                  <a:pt x="8100" y="20160"/>
                  <a:pt x="8775" y="20160"/>
                  <a:pt x="8775" y="20160"/>
                </a:cubicBezTo>
                <a:cubicBezTo>
                  <a:pt x="9450" y="20160"/>
                  <a:pt x="10125" y="20879"/>
                  <a:pt x="10800" y="20879"/>
                </a:cubicBezTo>
                <a:cubicBezTo>
                  <a:pt x="11475" y="20879"/>
                  <a:pt x="11475" y="20879"/>
                  <a:pt x="11475" y="20879"/>
                </a:cubicBezTo>
                <a:cubicBezTo>
                  <a:pt x="12150" y="20879"/>
                  <a:pt x="12150" y="20879"/>
                  <a:pt x="12150" y="20879"/>
                </a:cubicBezTo>
                <a:cubicBezTo>
                  <a:pt x="12150" y="20879"/>
                  <a:pt x="12825" y="20879"/>
                  <a:pt x="12825" y="20879"/>
                </a:cubicBezTo>
                <a:cubicBezTo>
                  <a:pt x="13500" y="21600"/>
                  <a:pt x="14175" y="21600"/>
                  <a:pt x="14175" y="21600"/>
                </a:cubicBezTo>
                <a:cubicBezTo>
                  <a:pt x="14850" y="21600"/>
                  <a:pt x="14850" y="21600"/>
                  <a:pt x="15525" y="21600"/>
                </a:cubicBezTo>
                <a:cubicBezTo>
                  <a:pt x="16200" y="21600"/>
                  <a:pt x="17550" y="20879"/>
                  <a:pt x="17550" y="20160"/>
                </a:cubicBezTo>
                <a:cubicBezTo>
                  <a:pt x="17550" y="20160"/>
                  <a:pt x="17550" y="19440"/>
                  <a:pt x="17550" y="19440"/>
                </a:cubicBezTo>
                <a:cubicBezTo>
                  <a:pt x="18225" y="18720"/>
                  <a:pt x="18225" y="18720"/>
                  <a:pt x="18225" y="18000"/>
                </a:cubicBezTo>
                <a:cubicBezTo>
                  <a:pt x="18225" y="18000"/>
                  <a:pt x="18225" y="18000"/>
                  <a:pt x="18225" y="18000"/>
                </a:cubicBezTo>
                <a:cubicBezTo>
                  <a:pt x="19575" y="14399"/>
                  <a:pt x="20250" y="10800"/>
                  <a:pt x="20925" y="7199"/>
                </a:cubicBezTo>
                <a:cubicBezTo>
                  <a:pt x="20925" y="7199"/>
                  <a:pt x="20925" y="7199"/>
                  <a:pt x="20925" y="7199"/>
                </a:cubicBezTo>
                <a:cubicBezTo>
                  <a:pt x="20925" y="6479"/>
                  <a:pt x="20925" y="5759"/>
                  <a:pt x="20925" y="5039"/>
                </a:cubicBezTo>
                <a:cubicBezTo>
                  <a:pt x="20925" y="5039"/>
                  <a:pt x="20925" y="5039"/>
                  <a:pt x="20925" y="4319"/>
                </a:cubicBezTo>
                <a:cubicBezTo>
                  <a:pt x="20925" y="4319"/>
                  <a:pt x="20925" y="3599"/>
                  <a:pt x="21600" y="3599"/>
                </a:cubicBezTo>
                <a:cubicBezTo>
                  <a:pt x="21600" y="2159"/>
                  <a:pt x="20925" y="1439"/>
                  <a:pt x="20250" y="1439"/>
                </a:cubicBezTo>
                <a:cubicBezTo>
                  <a:pt x="20250" y="719"/>
                  <a:pt x="19575" y="0"/>
                  <a:pt x="18900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1" name="AutoShape 30"/>
          <p:cNvSpPr>
            <a:spLocks/>
          </p:cNvSpPr>
          <p:nvPr/>
        </p:nvSpPr>
        <p:spPr bwMode="auto">
          <a:xfrm>
            <a:off x="3679825" y="4306888"/>
            <a:ext cx="150813" cy="144462"/>
          </a:xfrm>
          <a:custGeom>
            <a:avLst/>
            <a:gdLst>
              <a:gd name="T0" fmla="*/ 21600 w 21600"/>
              <a:gd name="T1" fmla="*/ 16559 h 21600"/>
              <a:gd name="T2" fmla="*/ 21600 w 21600"/>
              <a:gd name="T3" fmla="*/ 2879 h 21600"/>
              <a:gd name="T4" fmla="*/ 18900 w 21600"/>
              <a:gd name="T5" fmla="*/ 0 h 21600"/>
              <a:gd name="T6" fmla="*/ 2700 w 21600"/>
              <a:gd name="T7" fmla="*/ 0 h 21600"/>
              <a:gd name="T8" fmla="*/ 675 w 21600"/>
              <a:gd name="T9" fmla="*/ 1439 h 21600"/>
              <a:gd name="T10" fmla="*/ 0 w 21600"/>
              <a:gd name="T11" fmla="*/ 3599 h 21600"/>
              <a:gd name="T12" fmla="*/ 0 w 21600"/>
              <a:gd name="T13" fmla="*/ 4319 h 21600"/>
              <a:gd name="T14" fmla="*/ 0 w 21600"/>
              <a:gd name="T15" fmla="*/ 5039 h 21600"/>
              <a:gd name="T16" fmla="*/ 0 w 21600"/>
              <a:gd name="T17" fmla="*/ 7199 h 21600"/>
              <a:gd name="T18" fmla="*/ 0 w 21600"/>
              <a:gd name="T19" fmla="*/ 7199 h 21600"/>
              <a:gd name="T20" fmla="*/ 2700 w 21600"/>
              <a:gd name="T21" fmla="*/ 18000 h 21600"/>
              <a:gd name="T22" fmla="*/ 2700 w 21600"/>
              <a:gd name="T23" fmla="*/ 18000 h 21600"/>
              <a:gd name="T24" fmla="*/ 3375 w 21600"/>
              <a:gd name="T25" fmla="*/ 19440 h 21600"/>
              <a:gd name="T26" fmla="*/ 3375 w 21600"/>
              <a:gd name="T27" fmla="*/ 20160 h 21600"/>
              <a:gd name="T28" fmla="*/ 6075 w 21600"/>
              <a:gd name="T29" fmla="*/ 21600 h 21600"/>
              <a:gd name="T30" fmla="*/ 6075 w 21600"/>
              <a:gd name="T31" fmla="*/ 21600 h 21600"/>
              <a:gd name="T32" fmla="*/ 6750 w 21600"/>
              <a:gd name="T33" fmla="*/ 21600 h 21600"/>
              <a:gd name="T34" fmla="*/ 8100 w 21600"/>
              <a:gd name="T35" fmla="*/ 20879 h 21600"/>
              <a:gd name="T36" fmla="*/ 8775 w 21600"/>
              <a:gd name="T37" fmla="*/ 20879 h 21600"/>
              <a:gd name="T38" fmla="*/ 9450 w 21600"/>
              <a:gd name="T39" fmla="*/ 20879 h 21600"/>
              <a:gd name="T40" fmla="*/ 10125 w 21600"/>
              <a:gd name="T41" fmla="*/ 20879 h 21600"/>
              <a:gd name="T42" fmla="*/ 12150 w 21600"/>
              <a:gd name="T43" fmla="*/ 20160 h 21600"/>
              <a:gd name="T44" fmla="*/ 12825 w 21600"/>
              <a:gd name="T45" fmla="*/ 20160 h 21600"/>
              <a:gd name="T46" fmla="*/ 15525 w 21600"/>
              <a:gd name="T47" fmla="*/ 19440 h 21600"/>
              <a:gd name="T48" fmla="*/ 15525 w 21600"/>
              <a:gd name="T49" fmla="*/ 19440 h 21600"/>
              <a:gd name="T50" fmla="*/ 18225 w 21600"/>
              <a:gd name="T51" fmla="*/ 19440 h 21600"/>
              <a:gd name="T52" fmla="*/ 18225 w 21600"/>
              <a:gd name="T53" fmla="*/ 19440 h 21600"/>
              <a:gd name="T54" fmla="*/ 18900 w 21600"/>
              <a:gd name="T55" fmla="*/ 19440 h 21600"/>
              <a:gd name="T56" fmla="*/ 21600 w 21600"/>
              <a:gd name="T57" fmla="*/ 1655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600" h="21600">
                <a:moveTo>
                  <a:pt x="21600" y="16559"/>
                </a:moveTo>
                <a:cubicBezTo>
                  <a:pt x="21600" y="2879"/>
                  <a:pt x="21600" y="2879"/>
                  <a:pt x="21600" y="2879"/>
                </a:cubicBezTo>
                <a:cubicBezTo>
                  <a:pt x="21600" y="1439"/>
                  <a:pt x="20250" y="0"/>
                  <a:pt x="18900" y="0"/>
                </a:cubicBezTo>
                <a:cubicBezTo>
                  <a:pt x="2700" y="0"/>
                  <a:pt x="2700" y="0"/>
                  <a:pt x="2700" y="0"/>
                </a:cubicBezTo>
                <a:cubicBezTo>
                  <a:pt x="2025" y="0"/>
                  <a:pt x="675" y="719"/>
                  <a:pt x="675" y="1439"/>
                </a:cubicBezTo>
                <a:cubicBezTo>
                  <a:pt x="0" y="1439"/>
                  <a:pt x="0" y="2159"/>
                  <a:pt x="0" y="3599"/>
                </a:cubicBezTo>
                <a:cubicBezTo>
                  <a:pt x="0" y="3599"/>
                  <a:pt x="0" y="4319"/>
                  <a:pt x="0" y="4319"/>
                </a:cubicBezTo>
                <a:cubicBezTo>
                  <a:pt x="0" y="4319"/>
                  <a:pt x="0" y="5039"/>
                  <a:pt x="0" y="5039"/>
                </a:cubicBezTo>
                <a:cubicBezTo>
                  <a:pt x="0" y="5759"/>
                  <a:pt x="0" y="6479"/>
                  <a:pt x="0" y="7199"/>
                </a:cubicBezTo>
                <a:cubicBezTo>
                  <a:pt x="0" y="7199"/>
                  <a:pt x="0" y="7199"/>
                  <a:pt x="0" y="7199"/>
                </a:cubicBezTo>
                <a:cubicBezTo>
                  <a:pt x="675" y="10800"/>
                  <a:pt x="1350" y="14399"/>
                  <a:pt x="2700" y="18000"/>
                </a:cubicBezTo>
                <a:cubicBezTo>
                  <a:pt x="2700" y="18000"/>
                  <a:pt x="2700" y="18000"/>
                  <a:pt x="2700" y="18000"/>
                </a:cubicBezTo>
                <a:cubicBezTo>
                  <a:pt x="2700" y="18720"/>
                  <a:pt x="3375" y="18720"/>
                  <a:pt x="3375" y="19440"/>
                </a:cubicBezTo>
                <a:cubicBezTo>
                  <a:pt x="3375" y="19440"/>
                  <a:pt x="3375" y="20160"/>
                  <a:pt x="3375" y="20160"/>
                </a:cubicBezTo>
                <a:cubicBezTo>
                  <a:pt x="4050" y="20879"/>
                  <a:pt x="4725" y="21600"/>
                  <a:pt x="6075" y="21600"/>
                </a:cubicBezTo>
                <a:cubicBezTo>
                  <a:pt x="6075" y="21600"/>
                  <a:pt x="6075" y="21600"/>
                  <a:pt x="6075" y="21600"/>
                </a:cubicBezTo>
                <a:cubicBezTo>
                  <a:pt x="6075" y="21600"/>
                  <a:pt x="6075" y="21600"/>
                  <a:pt x="6750" y="21600"/>
                </a:cubicBezTo>
                <a:cubicBezTo>
                  <a:pt x="7425" y="21600"/>
                  <a:pt x="8100" y="21600"/>
                  <a:pt x="8100" y="20879"/>
                </a:cubicBezTo>
                <a:cubicBezTo>
                  <a:pt x="8775" y="20879"/>
                  <a:pt x="8775" y="20879"/>
                  <a:pt x="8775" y="20879"/>
                </a:cubicBezTo>
                <a:cubicBezTo>
                  <a:pt x="8775" y="20879"/>
                  <a:pt x="8775" y="20879"/>
                  <a:pt x="9450" y="20879"/>
                </a:cubicBezTo>
                <a:cubicBezTo>
                  <a:pt x="9450" y="20879"/>
                  <a:pt x="10125" y="20879"/>
                  <a:pt x="10125" y="20879"/>
                </a:cubicBezTo>
                <a:cubicBezTo>
                  <a:pt x="10800" y="20879"/>
                  <a:pt x="11475" y="20160"/>
                  <a:pt x="12150" y="20160"/>
                </a:cubicBezTo>
                <a:cubicBezTo>
                  <a:pt x="12150" y="20160"/>
                  <a:pt x="12825" y="20160"/>
                  <a:pt x="12825" y="20160"/>
                </a:cubicBezTo>
                <a:cubicBezTo>
                  <a:pt x="14175" y="20160"/>
                  <a:pt x="14850" y="19440"/>
                  <a:pt x="15525" y="19440"/>
                </a:cubicBezTo>
                <a:cubicBezTo>
                  <a:pt x="15525" y="19440"/>
                  <a:pt x="15525" y="19440"/>
                  <a:pt x="15525" y="19440"/>
                </a:cubicBezTo>
                <a:cubicBezTo>
                  <a:pt x="16875" y="19440"/>
                  <a:pt x="17550" y="19440"/>
                  <a:pt x="18225" y="19440"/>
                </a:cubicBezTo>
                <a:cubicBezTo>
                  <a:pt x="18225" y="19440"/>
                  <a:pt x="18225" y="19440"/>
                  <a:pt x="18225" y="19440"/>
                </a:cubicBezTo>
                <a:cubicBezTo>
                  <a:pt x="18900" y="19440"/>
                  <a:pt x="18900" y="19440"/>
                  <a:pt x="18900" y="19440"/>
                </a:cubicBezTo>
                <a:cubicBezTo>
                  <a:pt x="20250" y="19440"/>
                  <a:pt x="21600" y="18000"/>
                  <a:pt x="21600" y="16559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2" name="AutoShape 31"/>
          <p:cNvSpPr>
            <a:spLocks/>
          </p:cNvSpPr>
          <p:nvPr/>
        </p:nvSpPr>
        <p:spPr bwMode="auto">
          <a:xfrm>
            <a:off x="3729038" y="4459288"/>
            <a:ext cx="101600" cy="95250"/>
          </a:xfrm>
          <a:custGeom>
            <a:avLst/>
            <a:gdLst>
              <a:gd name="T0" fmla="*/ 19542 w 21600"/>
              <a:gd name="T1" fmla="*/ 20520 h 21600"/>
              <a:gd name="T2" fmla="*/ 21600 w 21600"/>
              <a:gd name="T3" fmla="*/ 17280 h 21600"/>
              <a:gd name="T4" fmla="*/ 21600 w 21600"/>
              <a:gd name="T5" fmla="*/ 4320 h 21600"/>
              <a:gd name="T6" fmla="*/ 19542 w 21600"/>
              <a:gd name="T7" fmla="*/ 1080 h 21600"/>
              <a:gd name="T8" fmla="*/ 17485 w 21600"/>
              <a:gd name="T9" fmla="*/ 0 h 21600"/>
              <a:gd name="T10" fmla="*/ 13371 w 21600"/>
              <a:gd name="T11" fmla="*/ 0 h 21600"/>
              <a:gd name="T12" fmla="*/ 13371 w 21600"/>
              <a:gd name="T13" fmla="*/ 0 h 21600"/>
              <a:gd name="T14" fmla="*/ 9257 w 21600"/>
              <a:gd name="T15" fmla="*/ 1080 h 21600"/>
              <a:gd name="T16" fmla="*/ 8228 w 21600"/>
              <a:gd name="T17" fmla="*/ 1080 h 21600"/>
              <a:gd name="T18" fmla="*/ 5142 w 21600"/>
              <a:gd name="T19" fmla="*/ 1080 h 21600"/>
              <a:gd name="T20" fmla="*/ 4114 w 21600"/>
              <a:gd name="T21" fmla="*/ 2160 h 21600"/>
              <a:gd name="T22" fmla="*/ 3085 w 21600"/>
              <a:gd name="T23" fmla="*/ 2160 h 21600"/>
              <a:gd name="T24" fmla="*/ 0 w 21600"/>
              <a:gd name="T25" fmla="*/ 4320 h 21600"/>
              <a:gd name="T26" fmla="*/ 1028 w 21600"/>
              <a:gd name="T27" fmla="*/ 8640 h 21600"/>
              <a:gd name="T28" fmla="*/ 1028 w 21600"/>
              <a:gd name="T29" fmla="*/ 8640 h 21600"/>
              <a:gd name="T30" fmla="*/ 2057 w 21600"/>
              <a:gd name="T31" fmla="*/ 10800 h 21600"/>
              <a:gd name="T32" fmla="*/ 3085 w 21600"/>
              <a:gd name="T33" fmla="*/ 10800 h 21600"/>
              <a:gd name="T34" fmla="*/ 4114 w 21600"/>
              <a:gd name="T35" fmla="*/ 12960 h 21600"/>
              <a:gd name="T36" fmla="*/ 5142 w 21600"/>
              <a:gd name="T37" fmla="*/ 14040 h 21600"/>
              <a:gd name="T38" fmla="*/ 6171 w 21600"/>
              <a:gd name="T39" fmla="*/ 15120 h 21600"/>
              <a:gd name="T40" fmla="*/ 7199 w 21600"/>
              <a:gd name="T41" fmla="*/ 15120 h 21600"/>
              <a:gd name="T42" fmla="*/ 7199 w 21600"/>
              <a:gd name="T43" fmla="*/ 16199 h 21600"/>
              <a:gd name="T44" fmla="*/ 9257 w 21600"/>
              <a:gd name="T45" fmla="*/ 17280 h 21600"/>
              <a:gd name="T46" fmla="*/ 9257 w 21600"/>
              <a:gd name="T47" fmla="*/ 17280 h 21600"/>
              <a:gd name="T48" fmla="*/ 10285 w 21600"/>
              <a:gd name="T49" fmla="*/ 18360 h 21600"/>
              <a:gd name="T50" fmla="*/ 11314 w 21600"/>
              <a:gd name="T51" fmla="*/ 18360 h 21600"/>
              <a:gd name="T52" fmla="*/ 12342 w 21600"/>
              <a:gd name="T53" fmla="*/ 19440 h 21600"/>
              <a:gd name="T54" fmla="*/ 13371 w 21600"/>
              <a:gd name="T55" fmla="*/ 19440 h 21600"/>
              <a:gd name="T56" fmla="*/ 14399 w 21600"/>
              <a:gd name="T57" fmla="*/ 20520 h 21600"/>
              <a:gd name="T58" fmla="*/ 14399 w 21600"/>
              <a:gd name="T59" fmla="*/ 20520 h 21600"/>
              <a:gd name="T60" fmla="*/ 16457 w 21600"/>
              <a:gd name="T61" fmla="*/ 21599 h 21600"/>
              <a:gd name="T62" fmla="*/ 19542 w 21600"/>
              <a:gd name="T63" fmla="*/ 2052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00" h="21600">
                <a:moveTo>
                  <a:pt x="19542" y="20520"/>
                </a:moveTo>
                <a:cubicBezTo>
                  <a:pt x="20571" y="19440"/>
                  <a:pt x="21600" y="18360"/>
                  <a:pt x="21600" y="17280"/>
                </a:cubicBezTo>
                <a:cubicBezTo>
                  <a:pt x="21600" y="4320"/>
                  <a:pt x="21600" y="4320"/>
                  <a:pt x="21600" y="4320"/>
                </a:cubicBezTo>
                <a:cubicBezTo>
                  <a:pt x="21600" y="3240"/>
                  <a:pt x="20571" y="1080"/>
                  <a:pt x="19542" y="1080"/>
                </a:cubicBezTo>
                <a:cubicBezTo>
                  <a:pt x="19542" y="0"/>
                  <a:pt x="18514" y="0"/>
                  <a:pt x="17485" y="0"/>
                </a:cubicBezTo>
                <a:cubicBezTo>
                  <a:pt x="15428" y="0"/>
                  <a:pt x="14399" y="0"/>
                  <a:pt x="13371" y="0"/>
                </a:cubicBezTo>
                <a:cubicBezTo>
                  <a:pt x="13371" y="0"/>
                  <a:pt x="13371" y="0"/>
                  <a:pt x="13371" y="0"/>
                </a:cubicBezTo>
                <a:cubicBezTo>
                  <a:pt x="12342" y="0"/>
                  <a:pt x="10285" y="0"/>
                  <a:pt x="9257" y="1080"/>
                </a:cubicBezTo>
                <a:cubicBezTo>
                  <a:pt x="9257" y="1080"/>
                  <a:pt x="8228" y="1080"/>
                  <a:pt x="8228" y="1080"/>
                </a:cubicBezTo>
                <a:cubicBezTo>
                  <a:pt x="7199" y="1080"/>
                  <a:pt x="6171" y="1080"/>
                  <a:pt x="5142" y="1080"/>
                </a:cubicBezTo>
                <a:cubicBezTo>
                  <a:pt x="5142" y="1080"/>
                  <a:pt x="4114" y="2160"/>
                  <a:pt x="4114" y="2160"/>
                </a:cubicBezTo>
                <a:cubicBezTo>
                  <a:pt x="4114" y="2160"/>
                  <a:pt x="3085" y="2160"/>
                  <a:pt x="3085" y="2160"/>
                </a:cubicBezTo>
                <a:cubicBezTo>
                  <a:pt x="2057" y="2160"/>
                  <a:pt x="1028" y="3240"/>
                  <a:pt x="0" y="4320"/>
                </a:cubicBezTo>
                <a:cubicBezTo>
                  <a:pt x="0" y="6480"/>
                  <a:pt x="0" y="7560"/>
                  <a:pt x="1028" y="8640"/>
                </a:cubicBezTo>
                <a:cubicBezTo>
                  <a:pt x="1028" y="8640"/>
                  <a:pt x="1028" y="8640"/>
                  <a:pt x="1028" y="8640"/>
                </a:cubicBezTo>
                <a:cubicBezTo>
                  <a:pt x="1028" y="9720"/>
                  <a:pt x="2057" y="9720"/>
                  <a:pt x="2057" y="10800"/>
                </a:cubicBezTo>
                <a:cubicBezTo>
                  <a:pt x="2057" y="10800"/>
                  <a:pt x="2057" y="10800"/>
                  <a:pt x="3085" y="10800"/>
                </a:cubicBezTo>
                <a:cubicBezTo>
                  <a:pt x="3085" y="11880"/>
                  <a:pt x="4114" y="11880"/>
                  <a:pt x="4114" y="12960"/>
                </a:cubicBezTo>
                <a:cubicBezTo>
                  <a:pt x="4114" y="12960"/>
                  <a:pt x="5142" y="12960"/>
                  <a:pt x="5142" y="14040"/>
                </a:cubicBezTo>
                <a:cubicBezTo>
                  <a:pt x="5142" y="14040"/>
                  <a:pt x="5142" y="14040"/>
                  <a:pt x="6171" y="15120"/>
                </a:cubicBezTo>
                <a:cubicBezTo>
                  <a:pt x="6171" y="15120"/>
                  <a:pt x="6171" y="15120"/>
                  <a:pt x="7199" y="15120"/>
                </a:cubicBezTo>
                <a:cubicBezTo>
                  <a:pt x="7199" y="16199"/>
                  <a:pt x="7199" y="16199"/>
                  <a:pt x="7199" y="16199"/>
                </a:cubicBezTo>
                <a:cubicBezTo>
                  <a:pt x="8228" y="16199"/>
                  <a:pt x="8228" y="16199"/>
                  <a:pt x="9257" y="17280"/>
                </a:cubicBezTo>
                <a:cubicBezTo>
                  <a:pt x="9257" y="17280"/>
                  <a:pt x="9257" y="17280"/>
                  <a:pt x="9257" y="17280"/>
                </a:cubicBezTo>
                <a:cubicBezTo>
                  <a:pt x="10285" y="17280"/>
                  <a:pt x="10285" y="18360"/>
                  <a:pt x="10285" y="18360"/>
                </a:cubicBezTo>
                <a:cubicBezTo>
                  <a:pt x="11314" y="18360"/>
                  <a:pt x="11314" y="18360"/>
                  <a:pt x="11314" y="18360"/>
                </a:cubicBezTo>
                <a:cubicBezTo>
                  <a:pt x="11314" y="19440"/>
                  <a:pt x="12342" y="19440"/>
                  <a:pt x="12342" y="19440"/>
                </a:cubicBezTo>
                <a:cubicBezTo>
                  <a:pt x="12342" y="19440"/>
                  <a:pt x="12342" y="19440"/>
                  <a:pt x="13371" y="19440"/>
                </a:cubicBezTo>
                <a:cubicBezTo>
                  <a:pt x="13371" y="19440"/>
                  <a:pt x="14399" y="20520"/>
                  <a:pt x="14399" y="20520"/>
                </a:cubicBezTo>
                <a:cubicBezTo>
                  <a:pt x="14399" y="20520"/>
                  <a:pt x="14399" y="20520"/>
                  <a:pt x="14399" y="20520"/>
                </a:cubicBezTo>
                <a:cubicBezTo>
                  <a:pt x="15428" y="20520"/>
                  <a:pt x="15428" y="20520"/>
                  <a:pt x="16457" y="21599"/>
                </a:cubicBezTo>
                <a:cubicBezTo>
                  <a:pt x="17485" y="21599"/>
                  <a:pt x="18514" y="21599"/>
                  <a:pt x="19542" y="2052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3" name="AutoShape 32"/>
          <p:cNvSpPr>
            <a:spLocks/>
          </p:cNvSpPr>
          <p:nvPr/>
        </p:nvSpPr>
        <p:spPr bwMode="auto">
          <a:xfrm>
            <a:off x="3854450" y="4459288"/>
            <a:ext cx="95250" cy="95250"/>
          </a:xfrm>
          <a:custGeom>
            <a:avLst/>
            <a:gdLst>
              <a:gd name="T0" fmla="*/ 21599 w 21600"/>
              <a:gd name="T1" fmla="*/ 4320 h 21600"/>
              <a:gd name="T2" fmla="*/ 18360 w 21600"/>
              <a:gd name="T3" fmla="*/ 2160 h 21600"/>
              <a:gd name="T4" fmla="*/ 17280 w 21600"/>
              <a:gd name="T5" fmla="*/ 2160 h 21600"/>
              <a:gd name="T6" fmla="*/ 16199 w 21600"/>
              <a:gd name="T7" fmla="*/ 1080 h 21600"/>
              <a:gd name="T8" fmla="*/ 12960 w 21600"/>
              <a:gd name="T9" fmla="*/ 1080 h 21600"/>
              <a:gd name="T10" fmla="*/ 11880 w 21600"/>
              <a:gd name="T11" fmla="*/ 1080 h 21600"/>
              <a:gd name="T12" fmla="*/ 8640 w 21600"/>
              <a:gd name="T13" fmla="*/ 0 h 21600"/>
              <a:gd name="T14" fmla="*/ 7560 w 21600"/>
              <a:gd name="T15" fmla="*/ 0 h 21600"/>
              <a:gd name="T16" fmla="*/ 3240 w 21600"/>
              <a:gd name="T17" fmla="*/ 0 h 21600"/>
              <a:gd name="T18" fmla="*/ 1080 w 21600"/>
              <a:gd name="T19" fmla="*/ 1080 h 21600"/>
              <a:gd name="T20" fmla="*/ 0 w 21600"/>
              <a:gd name="T21" fmla="*/ 4320 h 21600"/>
              <a:gd name="T22" fmla="*/ 0 w 21600"/>
              <a:gd name="T23" fmla="*/ 17280 h 21600"/>
              <a:gd name="T24" fmla="*/ 1080 w 21600"/>
              <a:gd name="T25" fmla="*/ 20520 h 21600"/>
              <a:gd name="T26" fmla="*/ 5400 w 21600"/>
              <a:gd name="T27" fmla="*/ 21599 h 21600"/>
              <a:gd name="T28" fmla="*/ 6480 w 21600"/>
              <a:gd name="T29" fmla="*/ 20520 h 21600"/>
              <a:gd name="T30" fmla="*/ 6480 w 21600"/>
              <a:gd name="T31" fmla="*/ 20520 h 21600"/>
              <a:gd name="T32" fmla="*/ 8640 w 21600"/>
              <a:gd name="T33" fmla="*/ 19440 h 21600"/>
              <a:gd name="T34" fmla="*/ 8640 w 21600"/>
              <a:gd name="T35" fmla="*/ 19440 h 21600"/>
              <a:gd name="T36" fmla="*/ 9720 w 21600"/>
              <a:gd name="T37" fmla="*/ 18360 h 21600"/>
              <a:gd name="T38" fmla="*/ 10800 w 21600"/>
              <a:gd name="T39" fmla="*/ 18360 h 21600"/>
              <a:gd name="T40" fmla="*/ 11880 w 21600"/>
              <a:gd name="T41" fmla="*/ 17280 h 21600"/>
              <a:gd name="T42" fmla="*/ 12960 w 21600"/>
              <a:gd name="T43" fmla="*/ 17280 h 21600"/>
              <a:gd name="T44" fmla="*/ 14040 w 21600"/>
              <a:gd name="T45" fmla="*/ 16199 h 21600"/>
              <a:gd name="T46" fmla="*/ 15120 w 21600"/>
              <a:gd name="T47" fmla="*/ 15120 h 21600"/>
              <a:gd name="T48" fmla="*/ 15120 w 21600"/>
              <a:gd name="T49" fmla="*/ 15120 h 21600"/>
              <a:gd name="T50" fmla="*/ 16199 w 21600"/>
              <a:gd name="T51" fmla="*/ 14040 h 21600"/>
              <a:gd name="T52" fmla="*/ 17280 w 21600"/>
              <a:gd name="T53" fmla="*/ 12960 h 21600"/>
              <a:gd name="T54" fmla="*/ 19440 w 21600"/>
              <a:gd name="T55" fmla="*/ 10800 h 21600"/>
              <a:gd name="T56" fmla="*/ 19440 w 21600"/>
              <a:gd name="T57" fmla="*/ 10800 h 21600"/>
              <a:gd name="T58" fmla="*/ 20520 w 21600"/>
              <a:gd name="T59" fmla="*/ 8640 h 21600"/>
              <a:gd name="T60" fmla="*/ 20520 w 21600"/>
              <a:gd name="T61" fmla="*/ 8640 h 21600"/>
              <a:gd name="T62" fmla="*/ 21599 w 21600"/>
              <a:gd name="T63" fmla="*/ 432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00" h="21600">
                <a:moveTo>
                  <a:pt x="21599" y="4320"/>
                </a:moveTo>
                <a:cubicBezTo>
                  <a:pt x="20520" y="3240"/>
                  <a:pt x="19440" y="2160"/>
                  <a:pt x="18360" y="2160"/>
                </a:cubicBezTo>
                <a:cubicBezTo>
                  <a:pt x="18360" y="2160"/>
                  <a:pt x="18360" y="2160"/>
                  <a:pt x="17280" y="2160"/>
                </a:cubicBezTo>
                <a:cubicBezTo>
                  <a:pt x="17280" y="2160"/>
                  <a:pt x="17280" y="2160"/>
                  <a:pt x="16199" y="1080"/>
                </a:cubicBezTo>
                <a:cubicBezTo>
                  <a:pt x="15120" y="1080"/>
                  <a:pt x="14040" y="1080"/>
                  <a:pt x="12960" y="1080"/>
                </a:cubicBezTo>
                <a:cubicBezTo>
                  <a:pt x="12960" y="1080"/>
                  <a:pt x="12960" y="1080"/>
                  <a:pt x="11880" y="1080"/>
                </a:cubicBezTo>
                <a:cubicBezTo>
                  <a:pt x="10800" y="0"/>
                  <a:pt x="9720" y="0"/>
                  <a:pt x="8640" y="0"/>
                </a:cubicBezTo>
                <a:cubicBezTo>
                  <a:pt x="7560" y="0"/>
                  <a:pt x="7560" y="0"/>
                  <a:pt x="7560" y="0"/>
                </a:cubicBezTo>
                <a:cubicBezTo>
                  <a:pt x="6480" y="0"/>
                  <a:pt x="5400" y="0"/>
                  <a:pt x="3240" y="0"/>
                </a:cubicBezTo>
                <a:cubicBezTo>
                  <a:pt x="2160" y="0"/>
                  <a:pt x="2160" y="0"/>
                  <a:pt x="1080" y="1080"/>
                </a:cubicBezTo>
                <a:cubicBezTo>
                  <a:pt x="0" y="1080"/>
                  <a:pt x="0" y="3240"/>
                  <a:pt x="0" y="4320"/>
                </a:cubicBezTo>
                <a:cubicBezTo>
                  <a:pt x="0" y="17280"/>
                  <a:pt x="0" y="17280"/>
                  <a:pt x="0" y="17280"/>
                </a:cubicBezTo>
                <a:cubicBezTo>
                  <a:pt x="0" y="18360"/>
                  <a:pt x="0" y="19440"/>
                  <a:pt x="1080" y="20520"/>
                </a:cubicBezTo>
                <a:cubicBezTo>
                  <a:pt x="2160" y="21599"/>
                  <a:pt x="3240" y="21599"/>
                  <a:pt x="5400" y="21599"/>
                </a:cubicBezTo>
                <a:cubicBezTo>
                  <a:pt x="5400" y="20520"/>
                  <a:pt x="6480" y="20520"/>
                  <a:pt x="6480" y="20520"/>
                </a:cubicBezTo>
                <a:cubicBezTo>
                  <a:pt x="6480" y="20520"/>
                  <a:pt x="6480" y="20520"/>
                  <a:pt x="6480" y="20520"/>
                </a:cubicBezTo>
                <a:cubicBezTo>
                  <a:pt x="7560" y="20520"/>
                  <a:pt x="7560" y="19440"/>
                  <a:pt x="8640" y="19440"/>
                </a:cubicBezTo>
                <a:cubicBezTo>
                  <a:pt x="8640" y="19440"/>
                  <a:pt x="8640" y="19440"/>
                  <a:pt x="8640" y="19440"/>
                </a:cubicBezTo>
                <a:cubicBezTo>
                  <a:pt x="8640" y="19440"/>
                  <a:pt x="9720" y="19440"/>
                  <a:pt x="9720" y="18360"/>
                </a:cubicBezTo>
                <a:cubicBezTo>
                  <a:pt x="10800" y="18360"/>
                  <a:pt x="10800" y="18360"/>
                  <a:pt x="10800" y="18360"/>
                </a:cubicBezTo>
                <a:cubicBezTo>
                  <a:pt x="10800" y="18360"/>
                  <a:pt x="11880" y="17280"/>
                  <a:pt x="11880" y="17280"/>
                </a:cubicBezTo>
                <a:cubicBezTo>
                  <a:pt x="11880" y="17280"/>
                  <a:pt x="11880" y="17280"/>
                  <a:pt x="12960" y="17280"/>
                </a:cubicBezTo>
                <a:cubicBezTo>
                  <a:pt x="12960" y="16199"/>
                  <a:pt x="12960" y="16199"/>
                  <a:pt x="14040" y="16199"/>
                </a:cubicBezTo>
                <a:cubicBezTo>
                  <a:pt x="14040" y="16199"/>
                  <a:pt x="14040" y="16199"/>
                  <a:pt x="15120" y="15120"/>
                </a:cubicBezTo>
                <a:cubicBezTo>
                  <a:pt x="15120" y="15120"/>
                  <a:pt x="15120" y="15120"/>
                  <a:pt x="15120" y="15120"/>
                </a:cubicBezTo>
                <a:cubicBezTo>
                  <a:pt x="16199" y="14040"/>
                  <a:pt x="16199" y="14040"/>
                  <a:pt x="16199" y="14040"/>
                </a:cubicBezTo>
                <a:cubicBezTo>
                  <a:pt x="17280" y="12960"/>
                  <a:pt x="17280" y="12960"/>
                  <a:pt x="17280" y="12960"/>
                </a:cubicBezTo>
                <a:cubicBezTo>
                  <a:pt x="18360" y="11880"/>
                  <a:pt x="18360" y="11880"/>
                  <a:pt x="19440" y="10800"/>
                </a:cubicBezTo>
                <a:cubicBezTo>
                  <a:pt x="19440" y="10800"/>
                  <a:pt x="19440" y="10800"/>
                  <a:pt x="19440" y="10800"/>
                </a:cubicBezTo>
                <a:cubicBezTo>
                  <a:pt x="19440" y="9720"/>
                  <a:pt x="20520" y="9720"/>
                  <a:pt x="20520" y="8640"/>
                </a:cubicBezTo>
                <a:cubicBezTo>
                  <a:pt x="20520" y="8640"/>
                  <a:pt x="20520" y="8640"/>
                  <a:pt x="20520" y="8640"/>
                </a:cubicBezTo>
                <a:cubicBezTo>
                  <a:pt x="21599" y="7560"/>
                  <a:pt x="21599" y="6480"/>
                  <a:pt x="21599" y="432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4" name="AutoShape 33"/>
          <p:cNvSpPr>
            <a:spLocks/>
          </p:cNvSpPr>
          <p:nvPr/>
        </p:nvSpPr>
        <p:spPr bwMode="auto">
          <a:xfrm>
            <a:off x="3998913" y="4121150"/>
            <a:ext cx="103187" cy="166688"/>
          </a:xfrm>
          <a:custGeom>
            <a:avLst/>
            <a:gdLst>
              <a:gd name="T0" fmla="*/ 5293 w 21003"/>
              <a:gd name="T1" fmla="*/ 19131 h 21600"/>
              <a:gd name="T2" fmla="*/ 5293 w 21003"/>
              <a:gd name="T3" fmla="*/ 18514 h 21600"/>
              <a:gd name="T4" fmla="*/ 5293 w 21003"/>
              <a:gd name="T5" fmla="*/ 18514 h 21600"/>
              <a:gd name="T6" fmla="*/ 5293 w 21003"/>
              <a:gd name="T7" fmla="*/ 17897 h 21600"/>
              <a:gd name="T8" fmla="*/ 5293 w 21003"/>
              <a:gd name="T9" fmla="*/ 16662 h 21600"/>
              <a:gd name="T10" fmla="*/ 5293 w 21003"/>
              <a:gd name="T11" fmla="*/ 16045 h 21600"/>
              <a:gd name="T12" fmla="*/ 5293 w 21003"/>
              <a:gd name="T13" fmla="*/ 14811 h 21600"/>
              <a:gd name="T14" fmla="*/ 4312 w 21003"/>
              <a:gd name="T15" fmla="*/ 14194 h 21600"/>
              <a:gd name="T16" fmla="*/ 4312 w 21003"/>
              <a:gd name="T17" fmla="*/ 12960 h 21600"/>
              <a:gd name="T18" fmla="*/ 4312 w 21003"/>
              <a:gd name="T19" fmla="*/ 11725 h 21600"/>
              <a:gd name="T20" fmla="*/ 3330 w 21003"/>
              <a:gd name="T21" fmla="*/ 11108 h 21600"/>
              <a:gd name="T22" fmla="*/ 3330 w 21003"/>
              <a:gd name="T23" fmla="*/ 9874 h 21600"/>
              <a:gd name="T24" fmla="*/ 3330 w 21003"/>
              <a:gd name="T25" fmla="*/ 9257 h 21600"/>
              <a:gd name="T26" fmla="*/ 2348 w 21003"/>
              <a:gd name="T27" fmla="*/ 8022 h 21600"/>
              <a:gd name="T28" fmla="*/ 2348 w 21003"/>
              <a:gd name="T29" fmla="*/ 7405 h 21600"/>
              <a:gd name="T30" fmla="*/ 1366 w 21003"/>
              <a:gd name="T31" fmla="*/ 6171 h 21600"/>
              <a:gd name="T32" fmla="*/ 1366 w 21003"/>
              <a:gd name="T33" fmla="*/ 5554 h 21600"/>
              <a:gd name="T34" fmla="*/ 384 w 21003"/>
              <a:gd name="T35" fmla="*/ 4320 h 21600"/>
              <a:gd name="T36" fmla="*/ 384 w 21003"/>
              <a:gd name="T37" fmla="*/ 3702 h 21600"/>
              <a:gd name="T38" fmla="*/ 2348 w 21003"/>
              <a:gd name="T39" fmla="*/ 617 h 21600"/>
              <a:gd name="T40" fmla="*/ 3330 w 21003"/>
              <a:gd name="T41" fmla="*/ 0 h 21600"/>
              <a:gd name="T42" fmla="*/ 4312 w 21003"/>
              <a:gd name="T43" fmla="*/ 0 h 21600"/>
              <a:gd name="T44" fmla="*/ 7257 w 21003"/>
              <a:gd name="T45" fmla="*/ 617 h 21600"/>
              <a:gd name="T46" fmla="*/ 21002 w 21003"/>
              <a:gd name="T47" fmla="*/ 18514 h 21600"/>
              <a:gd name="T48" fmla="*/ 20021 w 21003"/>
              <a:gd name="T49" fmla="*/ 20982 h 21600"/>
              <a:gd name="T50" fmla="*/ 17075 w 21003"/>
              <a:gd name="T51" fmla="*/ 21599 h 21600"/>
              <a:gd name="T52" fmla="*/ 9221 w 21003"/>
              <a:gd name="T53" fmla="*/ 21599 h 21600"/>
              <a:gd name="T54" fmla="*/ 5293 w 21003"/>
              <a:gd name="T55" fmla="*/ 1913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03" h="21600">
                <a:moveTo>
                  <a:pt x="5293" y="19131"/>
                </a:moveTo>
                <a:cubicBezTo>
                  <a:pt x="5293" y="19131"/>
                  <a:pt x="5293" y="19131"/>
                  <a:pt x="5293" y="18514"/>
                </a:cubicBezTo>
                <a:cubicBezTo>
                  <a:pt x="5293" y="18514"/>
                  <a:pt x="5293" y="18514"/>
                  <a:pt x="5293" y="18514"/>
                </a:cubicBezTo>
                <a:cubicBezTo>
                  <a:pt x="5293" y="18514"/>
                  <a:pt x="5293" y="17897"/>
                  <a:pt x="5293" y="17897"/>
                </a:cubicBezTo>
                <a:cubicBezTo>
                  <a:pt x="5293" y="17280"/>
                  <a:pt x="5293" y="17280"/>
                  <a:pt x="5293" y="16662"/>
                </a:cubicBezTo>
                <a:cubicBezTo>
                  <a:pt x="5293" y="16662"/>
                  <a:pt x="5293" y="16045"/>
                  <a:pt x="5293" y="16045"/>
                </a:cubicBezTo>
                <a:cubicBezTo>
                  <a:pt x="5293" y="15428"/>
                  <a:pt x="5293" y="15428"/>
                  <a:pt x="5293" y="14811"/>
                </a:cubicBezTo>
                <a:cubicBezTo>
                  <a:pt x="5293" y="14811"/>
                  <a:pt x="4312" y="14194"/>
                  <a:pt x="4312" y="14194"/>
                </a:cubicBezTo>
                <a:cubicBezTo>
                  <a:pt x="4312" y="13577"/>
                  <a:pt x="4312" y="12960"/>
                  <a:pt x="4312" y="12960"/>
                </a:cubicBezTo>
                <a:cubicBezTo>
                  <a:pt x="4312" y="12342"/>
                  <a:pt x="4312" y="12342"/>
                  <a:pt x="4312" y="11725"/>
                </a:cubicBezTo>
                <a:cubicBezTo>
                  <a:pt x="4312" y="11725"/>
                  <a:pt x="4312" y="11108"/>
                  <a:pt x="3330" y="11108"/>
                </a:cubicBezTo>
                <a:cubicBezTo>
                  <a:pt x="3330" y="10491"/>
                  <a:pt x="3330" y="10491"/>
                  <a:pt x="3330" y="9874"/>
                </a:cubicBezTo>
                <a:cubicBezTo>
                  <a:pt x="3330" y="9874"/>
                  <a:pt x="3330" y="9257"/>
                  <a:pt x="3330" y="9257"/>
                </a:cubicBezTo>
                <a:cubicBezTo>
                  <a:pt x="3330" y="8640"/>
                  <a:pt x="2348" y="8640"/>
                  <a:pt x="2348" y="8022"/>
                </a:cubicBezTo>
                <a:cubicBezTo>
                  <a:pt x="2348" y="8022"/>
                  <a:pt x="2348" y="7405"/>
                  <a:pt x="2348" y="7405"/>
                </a:cubicBezTo>
                <a:cubicBezTo>
                  <a:pt x="2348" y="6788"/>
                  <a:pt x="1366" y="6788"/>
                  <a:pt x="1366" y="6171"/>
                </a:cubicBezTo>
                <a:cubicBezTo>
                  <a:pt x="1366" y="6171"/>
                  <a:pt x="1366" y="5554"/>
                  <a:pt x="1366" y="5554"/>
                </a:cubicBezTo>
                <a:cubicBezTo>
                  <a:pt x="1366" y="4937"/>
                  <a:pt x="384" y="4937"/>
                  <a:pt x="384" y="4320"/>
                </a:cubicBezTo>
                <a:cubicBezTo>
                  <a:pt x="384" y="4320"/>
                  <a:pt x="384" y="3702"/>
                  <a:pt x="384" y="3702"/>
                </a:cubicBezTo>
                <a:cubicBezTo>
                  <a:pt x="-597" y="2468"/>
                  <a:pt x="384" y="1234"/>
                  <a:pt x="2348" y="617"/>
                </a:cubicBezTo>
                <a:cubicBezTo>
                  <a:pt x="2348" y="617"/>
                  <a:pt x="2348" y="0"/>
                  <a:pt x="3330" y="0"/>
                </a:cubicBezTo>
                <a:cubicBezTo>
                  <a:pt x="3330" y="0"/>
                  <a:pt x="4312" y="0"/>
                  <a:pt x="4312" y="0"/>
                </a:cubicBezTo>
                <a:cubicBezTo>
                  <a:pt x="6275" y="0"/>
                  <a:pt x="7257" y="0"/>
                  <a:pt x="7257" y="617"/>
                </a:cubicBezTo>
                <a:cubicBezTo>
                  <a:pt x="15112" y="5554"/>
                  <a:pt x="19039" y="12342"/>
                  <a:pt x="21002" y="18514"/>
                </a:cubicBezTo>
                <a:cubicBezTo>
                  <a:pt x="21002" y="19748"/>
                  <a:pt x="20021" y="20365"/>
                  <a:pt x="20021" y="20982"/>
                </a:cubicBezTo>
                <a:cubicBezTo>
                  <a:pt x="19039" y="20982"/>
                  <a:pt x="18057" y="21599"/>
                  <a:pt x="17075" y="21599"/>
                </a:cubicBezTo>
                <a:cubicBezTo>
                  <a:pt x="9221" y="21599"/>
                  <a:pt x="9221" y="21599"/>
                  <a:pt x="9221" y="21599"/>
                </a:cubicBezTo>
                <a:cubicBezTo>
                  <a:pt x="7257" y="21599"/>
                  <a:pt x="6275" y="20365"/>
                  <a:pt x="5293" y="19131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5" name="AutoShape 34"/>
          <p:cNvSpPr>
            <a:spLocks/>
          </p:cNvSpPr>
          <p:nvPr/>
        </p:nvSpPr>
        <p:spPr bwMode="auto">
          <a:xfrm>
            <a:off x="3579813" y="4117975"/>
            <a:ext cx="103187" cy="169863"/>
          </a:xfrm>
          <a:custGeom>
            <a:avLst/>
            <a:gdLst>
              <a:gd name="T0" fmla="*/ 19061 w 21025"/>
              <a:gd name="T1" fmla="*/ 6248 h 21249"/>
              <a:gd name="T2" fmla="*/ 18079 w 21025"/>
              <a:gd name="T3" fmla="*/ 7448 h 21249"/>
              <a:gd name="T4" fmla="*/ 18079 w 21025"/>
              <a:gd name="T5" fmla="*/ 8048 h 21249"/>
              <a:gd name="T6" fmla="*/ 18079 w 21025"/>
              <a:gd name="T7" fmla="*/ 9248 h 21249"/>
              <a:gd name="T8" fmla="*/ 17097 w 21025"/>
              <a:gd name="T9" fmla="*/ 9848 h 21249"/>
              <a:gd name="T10" fmla="*/ 17097 w 21025"/>
              <a:gd name="T11" fmla="*/ 11048 h 21249"/>
              <a:gd name="T12" fmla="*/ 16115 w 21025"/>
              <a:gd name="T13" fmla="*/ 11648 h 21249"/>
              <a:gd name="T14" fmla="*/ 16115 w 21025"/>
              <a:gd name="T15" fmla="*/ 12849 h 21249"/>
              <a:gd name="T16" fmla="*/ 16115 w 21025"/>
              <a:gd name="T17" fmla="*/ 14048 h 21249"/>
              <a:gd name="T18" fmla="*/ 16115 w 21025"/>
              <a:gd name="T19" fmla="*/ 14648 h 21249"/>
              <a:gd name="T20" fmla="*/ 15134 w 21025"/>
              <a:gd name="T21" fmla="*/ 15849 h 21249"/>
              <a:gd name="T22" fmla="*/ 15134 w 21025"/>
              <a:gd name="T23" fmla="*/ 16448 h 21249"/>
              <a:gd name="T24" fmla="*/ 15134 w 21025"/>
              <a:gd name="T25" fmla="*/ 17648 h 21249"/>
              <a:gd name="T26" fmla="*/ 15134 w 21025"/>
              <a:gd name="T27" fmla="*/ 18248 h 21249"/>
              <a:gd name="T28" fmla="*/ 15134 w 21025"/>
              <a:gd name="T29" fmla="*/ 18248 h 21249"/>
              <a:gd name="T30" fmla="*/ 15134 w 21025"/>
              <a:gd name="T31" fmla="*/ 18848 h 21249"/>
              <a:gd name="T32" fmla="*/ 11206 w 21025"/>
              <a:gd name="T33" fmla="*/ 21249 h 21249"/>
              <a:gd name="T34" fmla="*/ 4334 w 21025"/>
              <a:gd name="T35" fmla="*/ 21249 h 21249"/>
              <a:gd name="T36" fmla="*/ 1388 w 21025"/>
              <a:gd name="T37" fmla="*/ 20649 h 21249"/>
              <a:gd name="T38" fmla="*/ 406 w 21025"/>
              <a:gd name="T39" fmla="*/ 18248 h 21249"/>
              <a:gd name="T40" fmla="*/ 13170 w 21025"/>
              <a:gd name="T41" fmla="*/ 848 h 21249"/>
              <a:gd name="T42" fmla="*/ 18079 w 21025"/>
              <a:gd name="T43" fmla="*/ 248 h 21249"/>
              <a:gd name="T44" fmla="*/ 19061 w 21025"/>
              <a:gd name="T45" fmla="*/ 848 h 21249"/>
              <a:gd name="T46" fmla="*/ 21024 w 21025"/>
              <a:gd name="T47" fmla="*/ 3848 h 21249"/>
              <a:gd name="T48" fmla="*/ 20043 w 21025"/>
              <a:gd name="T49" fmla="*/ 4448 h 21249"/>
              <a:gd name="T50" fmla="*/ 19061 w 21025"/>
              <a:gd name="T51" fmla="*/ 5648 h 21249"/>
              <a:gd name="T52" fmla="*/ 19061 w 21025"/>
              <a:gd name="T53" fmla="*/ 6248 h 2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025" h="21249">
                <a:moveTo>
                  <a:pt x="19061" y="6248"/>
                </a:moveTo>
                <a:cubicBezTo>
                  <a:pt x="19061" y="6248"/>
                  <a:pt x="19061" y="6848"/>
                  <a:pt x="18079" y="7448"/>
                </a:cubicBezTo>
                <a:cubicBezTo>
                  <a:pt x="18079" y="7448"/>
                  <a:pt x="18079" y="7448"/>
                  <a:pt x="18079" y="8048"/>
                </a:cubicBezTo>
                <a:cubicBezTo>
                  <a:pt x="18079" y="8048"/>
                  <a:pt x="18079" y="8648"/>
                  <a:pt x="18079" y="9248"/>
                </a:cubicBezTo>
                <a:cubicBezTo>
                  <a:pt x="17097" y="9248"/>
                  <a:pt x="17097" y="9848"/>
                  <a:pt x="17097" y="9848"/>
                </a:cubicBezTo>
                <a:cubicBezTo>
                  <a:pt x="17097" y="10449"/>
                  <a:pt x="17097" y="10449"/>
                  <a:pt x="17097" y="11048"/>
                </a:cubicBezTo>
                <a:cubicBezTo>
                  <a:pt x="17097" y="11048"/>
                  <a:pt x="17097" y="11648"/>
                  <a:pt x="16115" y="11648"/>
                </a:cubicBezTo>
                <a:cubicBezTo>
                  <a:pt x="16115" y="12248"/>
                  <a:pt x="16115" y="12248"/>
                  <a:pt x="16115" y="12849"/>
                </a:cubicBezTo>
                <a:cubicBezTo>
                  <a:pt x="16115" y="12849"/>
                  <a:pt x="16115" y="13448"/>
                  <a:pt x="16115" y="14048"/>
                </a:cubicBezTo>
                <a:cubicBezTo>
                  <a:pt x="16115" y="14048"/>
                  <a:pt x="16115" y="14648"/>
                  <a:pt x="16115" y="14648"/>
                </a:cubicBezTo>
                <a:cubicBezTo>
                  <a:pt x="16115" y="15249"/>
                  <a:pt x="15134" y="15249"/>
                  <a:pt x="15134" y="15849"/>
                </a:cubicBezTo>
                <a:cubicBezTo>
                  <a:pt x="15134" y="15849"/>
                  <a:pt x="15134" y="16448"/>
                  <a:pt x="15134" y="16448"/>
                </a:cubicBezTo>
                <a:cubicBezTo>
                  <a:pt x="15134" y="17049"/>
                  <a:pt x="15134" y="17049"/>
                  <a:pt x="15134" y="17648"/>
                </a:cubicBezTo>
                <a:cubicBezTo>
                  <a:pt x="15134" y="17648"/>
                  <a:pt x="15134" y="18248"/>
                  <a:pt x="15134" y="18248"/>
                </a:cubicBezTo>
                <a:cubicBezTo>
                  <a:pt x="15134" y="18248"/>
                  <a:pt x="15134" y="18248"/>
                  <a:pt x="15134" y="18248"/>
                </a:cubicBezTo>
                <a:cubicBezTo>
                  <a:pt x="15134" y="18848"/>
                  <a:pt x="15134" y="18848"/>
                  <a:pt x="15134" y="18848"/>
                </a:cubicBezTo>
                <a:cubicBezTo>
                  <a:pt x="15134" y="20049"/>
                  <a:pt x="13170" y="21249"/>
                  <a:pt x="11206" y="21249"/>
                </a:cubicBezTo>
                <a:cubicBezTo>
                  <a:pt x="4334" y="21249"/>
                  <a:pt x="4334" y="21249"/>
                  <a:pt x="4334" y="21249"/>
                </a:cubicBezTo>
                <a:cubicBezTo>
                  <a:pt x="2370" y="21249"/>
                  <a:pt x="1388" y="20649"/>
                  <a:pt x="1388" y="20649"/>
                </a:cubicBezTo>
                <a:cubicBezTo>
                  <a:pt x="406" y="20049"/>
                  <a:pt x="-575" y="19448"/>
                  <a:pt x="406" y="18248"/>
                </a:cubicBezTo>
                <a:cubicBezTo>
                  <a:pt x="1388" y="12248"/>
                  <a:pt x="6297" y="5648"/>
                  <a:pt x="13170" y="848"/>
                </a:cubicBezTo>
                <a:cubicBezTo>
                  <a:pt x="14152" y="248"/>
                  <a:pt x="16115" y="-351"/>
                  <a:pt x="18079" y="248"/>
                </a:cubicBezTo>
                <a:cubicBezTo>
                  <a:pt x="18079" y="248"/>
                  <a:pt x="18079" y="848"/>
                  <a:pt x="19061" y="848"/>
                </a:cubicBezTo>
                <a:cubicBezTo>
                  <a:pt x="20043" y="1448"/>
                  <a:pt x="21024" y="2648"/>
                  <a:pt x="21024" y="3848"/>
                </a:cubicBezTo>
                <a:cubicBezTo>
                  <a:pt x="20043" y="3848"/>
                  <a:pt x="20043" y="3848"/>
                  <a:pt x="20043" y="4448"/>
                </a:cubicBezTo>
                <a:cubicBezTo>
                  <a:pt x="20043" y="4448"/>
                  <a:pt x="20043" y="5048"/>
                  <a:pt x="19061" y="5648"/>
                </a:cubicBezTo>
                <a:cubicBezTo>
                  <a:pt x="19061" y="5648"/>
                  <a:pt x="19061" y="5648"/>
                  <a:pt x="19061" y="6248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6" name="AutoShape 35"/>
          <p:cNvSpPr>
            <a:spLocks/>
          </p:cNvSpPr>
          <p:nvPr/>
        </p:nvSpPr>
        <p:spPr bwMode="auto">
          <a:xfrm>
            <a:off x="3854450" y="4144963"/>
            <a:ext cx="152400" cy="142875"/>
          </a:xfrm>
          <a:custGeom>
            <a:avLst/>
            <a:gdLst>
              <a:gd name="T0" fmla="*/ 18900 w 21600"/>
              <a:gd name="T1" fmla="*/ 21600 h 21600"/>
              <a:gd name="T2" fmla="*/ 2025 w 21600"/>
              <a:gd name="T3" fmla="*/ 21600 h 21600"/>
              <a:gd name="T4" fmla="*/ 0 w 21600"/>
              <a:gd name="T5" fmla="*/ 18720 h 21600"/>
              <a:gd name="T6" fmla="*/ 0 w 21600"/>
              <a:gd name="T7" fmla="*/ 5039 h 21600"/>
              <a:gd name="T8" fmla="*/ 2025 w 21600"/>
              <a:gd name="T9" fmla="*/ 2159 h 21600"/>
              <a:gd name="T10" fmla="*/ 2700 w 21600"/>
              <a:gd name="T11" fmla="*/ 2159 h 21600"/>
              <a:gd name="T12" fmla="*/ 2700 w 21600"/>
              <a:gd name="T13" fmla="*/ 2159 h 21600"/>
              <a:gd name="T14" fmla="*/ 5400 w 21600"/>
              <a:gd name="T15" fmla="*/ 2159 h 21600"/>
              <a:gd name="T16" fmla="*/ 5400 w 21600"/>
              <a:gd name="T17" fmla="*/ 2159 h 21600"/>
              <a:gd name="T18" fmla="*/ 8100 w 21600"/>
              <a:gd name="T19" fmla="*/ 1439 h 21600"/>
              <a:gd name="T20" fmla="*/ 8775 w 21600"/>
              <a:gd name="T21" fmla="*/ 1439 h 21600"/>
              <a:gd name="T22" fmla="*/ 10800 w 21600"/>
              <a:gd name="T23" fmla="*/ 1439 h 21600"/>
              <a:gd name="T24" fmla="*/ 11475 w 21600"/>
              <a:gd name="T25" fmla="*/ 719 h 21600"/>
              <a:gd name="T26" fmla="*/ 12150 w 21600"/>
              <a:gd name="T27" fmla="*/ 719 h 21600"/>
              <a:gd name="T28" fmla="*/ 12825 w 21600"/>
              <a:gd name="T29" fmla="*/ 719 h 21600"/>
              <a:gd name="T30" fmla="*/ 14175 w 21600"/>
              <a:gd name="T31" fmla="*/ 0 h 21600"/>
              <a:gd name="T32" fmla="*/ 15525 w 21600"/>
              <a:gd name="T33" fmla="*/ 0 h 21600"/>
              <a:gd name="T34" fmla="*/ 17550 w 21600"/>
              <a:gd name="T35" fmla="*/ 1439 h 21600"/>
              <a:gd name="T36" fmla="*/ 17550 w 21600"/>
              <a:gd name="T37" fmla="*/ 2159 h 21600"/>
              <a:gd name="T38" fmla="*/ 18225 w 21600"/>
              <a:gd name="T39" fmla="*/ 3599 h 21600"/>
              <a:gd name="T40" fmla="*/ 18225 w 21600"/>
              <a:gd name="T41" fmla="*/ 4319 h 21600"/>
              <a:gd name="T42" fmla="*/ 20925 w 21600"/>
              <a:gd name="T43" fmla="*/ 14399 h 21600"/>
              <a:gd name="T44" fmla="*/ 20925 w 21600"/>
              <a:gd name="T45" fmla="*/ 15119 h 21600"/>
              <a:gd name="T46" fmla="*/ 20925 w 21600"/>
              <a:gd name="T47" fmla="*/ 16559 h 21600"/>
              <a:gd name="T48" fmla="*/ 20925 w 21600"/>
              <a:gd name="T49" fmla="*/ 17279 h 21600"/>
              <a:gd name="T50" fmla="*/ 21600 w 21600"/>
              <a:gd name="T51" fmla="*/ 18720 h 21600"/>
              <a:gd name="T52" fmla="*/ 20250 w 21600"/>
              <a:gd name="T53" fmla="*/ 20879 h 21600"/>
              <a:gd name="T54" fmla="*/ 18900 w 21600"/>
              <a:gd name="T5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00" h="21600">
                <a:moveTo>
                  <a:pt x="18900" y="21600"/>
                </a:moveTo>
                <a:cubicBezTo>
                  <a:pt x="2025" y="21600"/>
                  <a:pt x="2025" y="21600"/>
                  <a:pt x="2025" y="21600"/>
                </a:cubicBezTo>
                <a:cubicBezTo>
                  <a:pt x="675" y="21600"/>
                  <a:pt x="0" y="20160"/>
                  <a:pt x="0" y="18720"/>
                </a:cubicBezTo>
                <a:cubicBezTo>
                  <a:pt x="0" y="5039"/>
                  <a:pt x="0" y="5039"/>
                  <a:pt x="0" y="5039"/>
                </a:cubicBezTo>
                <a:cubicBezTo>
                  <a:pt x="0" y="3599"/>
                  <a:pt x="675" y="2879"/>
                  <a:pt x="2025" y="2159"/>
                </a:cubicBezTo>
                <a:cubicBezTo>
                  <a:pt x="2025" y="2159"/>
                  <a:pt x="2700" y="2159"/>
                  <a:pt x="2700" y="2159"/>
                </a:cubicBezTo>
                <a:cubicBezTo>
                  <a:pt x="2700" y="2159"/>
                  <a:pt x="2700" y="2159"/>
                  <a:pt x="2700" y="2159"/>
                </a:cubicBezTo>
                <a:cubicBezTo>
                  <a:pt x="3375" y="2159"/>
                  <a:pt x="4725" y="2159"/>
                  <a:pt x="5400" y="2159"/>
                </a:cubicBezTo>
                <a:cubicBezTo>
                  <a:pt x="5400" y="2159"/>
                  <a:pt x="5400" y="2159"/>
                  <a:pt x="5400" y="2159"/>
                </a:cubicBezTo>
                <a:cubicBezTo>
                  <a:pt x="6075" y="2159"/>
                  <a:pt x="7425" y="2159"/>
                  <a:pt x="8100" y="1439"/>
                </a:cubicBezTo>
                <a:cubicBezTo>
                  <a:pt x="8100" y="1439"/>
                  <a:pt x="8775" y="1439"/>
                  <a:pt x="8775" y="1439"/>
                </a:cubicBezTo>
                <a:cubicBezTo>
                  <a:pt x="9450" y="1439"/>
                  <a:pt x="10125" y="1439"/>
                  <a:pt x="10800" y="1439"/>
                </a:cubicBezTo>
                <a:cubicBezTo>
                  <a:pt x="11475" y="719"/>
                  <a:pt x="11475" y="719"/>
                  <a:pt x="11475" y="719"/>
                </a:cubicBezTo>
                <a:cubicBezTo>
                  <a:pt x="12150" y="719"/>
                  <a:pt x="12150" y="719"/>
                  <a:pt x="12150" y="719"/>
                </a:cubicBezTo>
                <a:cubicBezTo>
                  <a:pt x="12150" y="719"/>
                  <a:pt x="12825" y="719"/>
                  <a:pt x="12825" y="719"/>
                </a:cubicBezTo>
                <a:cubicBezTo>
                  <a:pt x="13500" y="719"/>
                  <a:pt x="14175" y="0"/>
                  <a:pt x="14175" y="0"/>
                </a:cubicBezTo>
                <a:cubicBezTo>
                  <a:pt x="14850" y="0"/>
                  <a:pt x="14850" y="0"/>
                  <a:pt x="15525" y="0"/>
                </a:cubicBezTo>
                <a:cubicBezTo>
                  <a:pt x="16200" y="0"/>
                  <a:pt x="17550" y="719"/>
                  <a:pt x="17550" y="1439"/>
                </a:cubicBezTo>
                <a:cubicBezTo>
                  <a:pt x="17550" y="2159"/>
                  <a:pt x="17550" y="2159"/>
                  <a:pt x="17550" y="2159"/>
                </a:cubicBezTo>
                <a:cubicBezTo>
                  <a:pt x="18225" y="2879"/>
                  <a:pt x="18225" y="3599"/>
                  <a:pt x="18225" y="3599"/>
                </a:cubicBezTo>
                <a:cubicBezTo>
                  <a:pt x="18225" y="3599"/>
                  <a:pt x="18225" y="3599"/>
                  <a:pt x="18225" y="4319"/>
                </a:cubicBezTo>
                <a:cubicBezTo>
                  <a:pt x="19575" y="7199"/>
                  <a:pt x="20250" y="10800"/>
                  <a:pt x="20925" y="14399"/>
                </a:cubicBezTo>
                <a:cubicBezTo>
                  <a:pt x="20925" y="14399"/>
                  <a:pt x="20925" y="14399"/>
                  <a:pt x="20925" y="15119"/>
                </a:cubicBezTo>
                <a:cubicBezTo>
                  <a:pt x="20925" y="15119"/>
                  <a:pt x="20925" y="15839"/>
                  <a:pt x="20925" y="16559"/>
                </a:cubicBezTo>
                <a:cubicBezTo>
                  <a:pt x="20925" y="16559"/>
                  <a:pt x="20925" y="17279"/>
                  <a:pt x="20925" y="17279"/>
                </a:cubicBezTo>
                <a:cubicBezTo>
                  <a:pt x="20925" y="18000"/>
                  <a:pt x="20925" y="18000"/>
                  <a:pt x="21600" y="18720"/>
                </a:cubicBezTo>
                <a:cubicBezTo>
                  <a:pt x="21600" y="19440"/>
                  <a:pt x="20925" y="20160"/>
                  <a:pt x="20250" y="20879"/>
                </a:cubicBezTo>
                <a:cubicBezTo>
                  <a:pt x="20250" y="20879"/>
                  <a:pt x="19575" y="21600"/>
                  <a:pt x="18900" y="2160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7" name="AutoShape 36"/>
          <p:cNvSpPr>
            <a:spLocks/>
          </p:cNvSpPr>
          <p:nvPr/>
        </p:nvSpPr>
        <p:spPr bwMode="auto">
          <a:xfrm>
            <a:off x="3679825" y="4144963"/>
            <a:ext cx="150813" cy="142875"/>
          </a:xfrm>
          <a:custGeom>
            <a:avLst/>
            <a:gdLst>
              <a:gd name="T0" fmla="*/ 21600 w 21600"/>
              <a:gd name="T1" fmla="*/ 5039 h 21600"/>
              <a:gd name="T2" fmla="*/ 21600 w 21600"/>
              <a:gd name="T3" fmla="*/ 18720 h 21600"/>
              <a:gd name="T4" fmla="*/ 18900 w 21600"/>
              <a:gd name="T5" fmla="*/ 21600 h 21600"/>
              <a:gd name="T6" fmla="*/ 2700 w 21600"/>
              <a:gd name="T7" fmla="*/ 21600 h 21600"/>
              <a:gd name="T8" fmla="*/ 675 w 21600"/>
              <a:gd name="T9" fmla="*/ 20879 h 21600"/>
              <a:gd name="T10" fmla="*/ 0 w 21600"/>
              <a:gd name="T11" fmla="*/ 18720 h 21600"/>
              <a:gd name="T12" fmla="*/ 0 w 21600"/>
              <a:gd name="T13" fmla="*/ 17279 h 21600"/>
              <a:gd name="T14" fmla="*/ 0 w 21600"/>
              <a:gd name="T15" fmla="*/ 16559 h 21600"/>
              <a:gd name="T16" fmla="*/ 0 w 21600"/>
              <a:gd name="T17" fmla="*/ 15119 h 21600"/>
              <a:gd name="T18" fmla="*/ 0 w 21600"/>
              <a:gd name="T19" fmla="*/ 14399 h 21600"/>
              <a:gd name="T20" fmla="*/ 2700 w 21600"/>
              <a:gd name="T21" fmla="*/ 3599 h 21600"/>
              <a:gd name="T22" fmla="*/ 2700 w 21600"/>
              <a:gd name="T23" fmla="*/ 3599 h 21600"/>
              <a:gd name="T24" fmla="*/ 3375 w 21600"/>
              <a:gd name="T25" fmla="*/ 2159 h 21600"/>
              <a:gd name="T26" fmla="*/ 3375 w 21600"/>
              <a:gd name="T27" fmla="*/ 1439 h 21600"/>
              <a:gd name="T28" fmla="*/ 6075 w 21600"/>
              <a:gd name="T29" fmla="*/ 0 h 21600"/>
              <a:gd name="T30" fmla="*/ 6075 w 21600"/>
              <a:gd name="T31" fmla="*/ 0 h 21600"/>
              <a:gd name="T32" fmla="*/ 6750 w 21600"/>
              <a:gd name="T33" fmla="*/ 0 h 21600"/>
              <a:gd name="T34" fmla="*/ 8100 w 21600"/>
              <a:gd name="T35" fmla="*/ 719 h 21600"/>
              <a:gd name="T36" fmla="*/ 8775 w 21600"/>
              <a:gd name="T37" fmla="*/ 719 h 21600"/>
              <a:gd name="T38" fmla="*/ 9450 w 21600"/>
              <a:gd name="T39" fmla="*/ 719 h 21600"/>
              <a:gd name="T40" fmla="*/ 10125 w 21600"/>
              <a:gd name="T41" fmla="*/ 1439 h 21600"/>
              <a:gd name="T42" fmla="*/ 12150 w 21600"/>
              <a:gd name="T43" fmla="*/ 1439 h 21600"/>
              <a:gd name="T44" fmla="*/ 12825 w 21600"/>
              <a:gd name="T45" fmla="*/ 1439 h 21600"/>
              <a:gd name="T46" fmla="*/ 15525 w 21600"/>
              <a:gd name="T47" fmla="*/ 2159 h 21600"/>
              <a:gd name="T48" fmla="*/ 15525 w 21600"/>
              <a:gd name="T49" fmla="*/ 2159 h 21600"/>
              <a:gd name="T50" fmla="*/ 18225 w 21600"/>
              <a:gd name="T51" fmla="*/ 2159 h 21600"/>
              <a:gd name="T52" fmla="*/ 18225 w 21600"/>
              <a:gd name="T53" fmla="*/ 2159 h 21600"/>
              <a:gd name="T54" fmla="*/ 18900 w 21600"/>
              <a:gd name="T55" fmla="*/ 2159 h 21600"/>
              <a:gd name="T56" fmla="*/ 21600 w 21600"/>
              <a:gd name="T57" fmla="*/ 503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600" h="21600">
                <a:moveTo>
                  <a:pt x="21600" y="5039"/>
                </a:moveTo>
                <a:cubicBezTo>
                  <a:pt x="21600" y="18720"/>
                  <a:pt x="21600" y="18720"/>
                  <a:pt x="21600" y="18720"/>
                </a:cubicBezTo>
                <a:cubicBezTo>
                  <a:pt x="21600" y="20160"/>
                  <a:pt x="20250" y="21600"/>
                  <a:pt x="18900" y="21600"/>
                </a:cubicBezTo>
                <a:cubicBezTo>
                  <a:pt x="2700" y="21600"/>
                  <a:pt x="2700" y="21600"/>
                  <a:pt x="2700" y="21600"/>
                </a:cubicBezTo>
                <a:cubicBezTo>
                  <a:pt x="2025" y="21600"/>
                  <a:pt x="675" y="20879"/>
                  <a:pt x="675" y="20879"/>
                </a:cubicBezTo>
                <a:cubicBezTo>
                  <a:pt x="0" y="20160"/>
                  <a:pt x="0" y="19440"/>
                  <a:pt x="0" y="18720"/>
                </a:cubicBezTo>
                <a:cubicBezTo>
                  <a:pt x="0" y="18000"/>
                  <a:pt x="0" y="18000"/>
                  <a:pt x="0" y="17279"/>
                </a:cubicBezTo>
                <a:cubicBezTo>
                  <a:pt x="0" y="17279"/>
                  <a:pt x="0" y="16559"/>
                  <a:pt x="0" y="16559"/>
                </a:cubicBezTo>
                <a:cubicBezTo>
                  <a:pt x="0" y="15839"/>
                  <a:pt x="0" y="15119"/>
                  <a:pt x="0" y="15119"/>
                </a:cubicBezTo>
                <a:cubicBezTo>
                  <a:pt x="0" y="14399"/>
                  <a:pt x="0" y="14399"/>
                  <a:pt x="0" y="14399"/>
                </a:cubicBezTo>
                <a:cubicBezTo>
                  <a:pt x="675" y="10800"/>
                  <a:pt x="1350" y="7199"/>
                  <a:pt x="2700" y="3599"/>
                </a:cubicBezTo>
                <a:cubicBezTo>
                  <a:pt x="2700" y="3599"/>
                  <a:pt x="2700" y="3599"/>
                  <a:pt x="2700" y="3599"/>
                </a:cubicBezTo>
                <a:cubicBezTo>
                  <a:pt x="2700" y="3599"/>
                  <a:pt x="3375" y="2879"/>
                  <a:pt x="3375" y="2159"/>
                </a:cubicBezTo>
                <a:cubicBezTo>
                  <a:pt x="3375" y="2159"/>
                  <a:pt x="3375" y="2159"/>
                  <a:pt x="3375" y="1439"/>
                </a:cubicBezTo>
                <a:cubicBezTo>
                  <a:pt x="4050" y="719"/>
                  <a:pt x="4725" y="0"/>
                  <a:pt x="6075" y="0"/>
                </a:cubicBezTo>
                <a:cubicBezTo>
                  <a:pt x="6075" y="0"/>
                  <a:pt x="6075" y="0"/>
                  <a:pt x="6075" y="0"/>
                </a:cubicBezTo>
                <a:cubicBezTo>
                  <a:pt x="6075" y="0"/>
                  <a:pt x="6075" y="0"/>
                  <a:pt x="6750" y="0"/>
                </a:cubicBezTo>
                <a:cubicBezTo>
                  <a:pt x="7425" y="0"/>
                  <a:pt x="8100" y="719"/>
                  <a:pt x="8100" y="719"/>
                </a:cubicBezTo>
                <a:cubicBezTo>
                  <a:pt x="8775" y="719"/>
                  <a:pt x="8775" y="719"/>
                  <a:pt x="8775" y="719"/>
                </a:cubicBezTo>
                <a:cubicBezTo>
                  <a:pt x="8775" y="719"/>
                  <a:pt x="8775" y="719"/>
                  <a:pt x="9450" y="719"/>
                </a:cubicBezTo>
                <a:cubicBezTo>
                  <a:pt x="9450" y="719"/>
                  <a:pt x="10125" y="719"/>
                  <a:pt x="10125" y="1439"/>
                </a:cubicBezTo>
                <a:cubicBezTo>
                  <a:pt x="10800" y="1439"/>
                  <a:pt x="11475" y="1439"/>
                  <a:pt x="12150" y="1439"/>
                </a:cubicBezTo>
                <a:cubicBezTo>
                  <a:pt x="12150" y="1439"/>
                  <a:pt x="12825" y="1439"/>
                  <a:pt x="12825" y="1439"/>
                </a:cubicBezTo>
                <a:cubicBezTo>
                  <a:pt x="14175" y="2159"/>
                  <a:pt x="14850" y="2159"/>
                  <a:pt x="15525" y="2159"/>
                </a:cubicBezTo>
                <a:cubicBezTo>
                  <a:pt x="15525" y="2159"/>
                  <a:pt x="15525" y="2159"/>
                  <a:pt x="15525" y="2159"/>
                </a:cubicBezTo>
                <a:cubicBezTo>
                  <a:pt x="16875" y="2159"/>
                  <a:pt x="17550" y="2159"/>
                  <a:pt x="18225" y="2159"/>
                </a:cubicBezTo>
                <a:cubicBezTo>
                  <a:pt x="18225" y="2159"/>
                  <a:pt x="18225" y="2159"/>
                  <a:pt x="18225" y="2159"/>
                </a:cubicBezTo>
                <a:cubicBezTo>
                  <a:pt x="18900" y="2159"/>
                  <a:pt x="18900" y="2159"/>
                  <a:pt x="18900" y="2159"/>
                </a:cubicBezTo>
                <a:cubicBezTo>
                  <a:pt x="20250" y="2879"/>
                  <a:pt x="21600" y="3599"/>
                  <a:pt x="21600" y="5039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8" name="AutoShape 37"/>
          <p:cNvSpPr>
            <a:spLocks/>
          </p:cNvSpPr>
          <p:nvPr/>
        </p:nvSpPr>
        <p:spPr bwMode="auto">
          <a:xfrm>
            <a:off x="3729038" y="4041775"/>
            <a:ext cx="101600" cy="98425"/>
          </a:xfrm>
          <a:custGeom>
            <a:avLst/>
            <a:gdLst>
              <a:gd name="T0" fmla="*/ 19542 w 21600"/>
              <a:gd name="T1" fmla="*/ 457 h 21029"/>
              <a:gd name="T2" fmla="*/ 21600 w 21600"/>
              <a:gd name="T3" fmla="*/ 3543 h 21029"/>
              <a:gd name="T4" fmla="*/ 21600 w 21600"/>
              <a:gd name="T5" fmla="*/ 16914 h 21029"/>
              <a:gd name="T6" fmla="*/ 19542 w 21600"/>
              <a:gd name="T7" fmla="*/ 20000 h 21029"/>
              <a:gd name="T8" fmla="*/ 17485 w 21600"/>
              <a:gd name="T9" fmla="*/ 21029 h 21029"/>
              <a:gd name="T10" fmla="*/ 13371 w 21600"/>
              <a:gd name="T11" fmla="*/ 20000 h 21029"/>
              <a:gd name="T12" fmla="*/ 13371 w 21600"/>
              <a:gd name="T13" fmla="*/ 20000 h 21029"/>
              <a:gd name="T14" fmla="*/ 9257 w 21600"/>
              <a:gd name="T15" fmla="*/ 20000 h 21029"/>
              <a:gd name="T16" fmla="*/ 8228 w 21600"/>
              <a:gd name="T17" fmla="*/ 18971 h 21029"/>
              <a:gd name="T18" fmla="*/ 5142 w 21600"/>
              <a:gd name="T19" fmla="*/ 18971 h 21029"/>
              <a:gd name="T20" fmla="*/ 4114 w 21600"/>
              <a:gd name="T21" fmla="*/ 18971 h 21029"/>
              <a:gd name="T22" fmla="*/ 3085 w 21600"/>
              <a:gd name="T23" fmla="*/ 17943 h 21029"/>
              <a:gd name="T24" fmla="*/ 0 w 21600"/>
              <a:gd name="T25" fmla="*/ 15886 h 21029"/>
              <a:gd name="T26" fmla="*/ 1028 w 21600"/>
              <a:gd name="T27" fmla="*/ 11771 h 21029"/>
              <a:gd name="T28" fmla="*/ 1028 w 21600"/>
              <a:gd name="T29" fmla="*/ 11771 h 21029"/>
              <a:gd name="T30" fmla="*/ 2057 w 21600"/>
              <a:gd name="T31" fmla="*/ 10743 h 21029"/>
              <a:gd name="T32" fmla="*/ 3085 w 21600"/>
              <a:gd name="T33" fmla="*/ 9714 h 21029"/>
              <a:gd name="T34" fmla="*/ 4114 w 21600"/>
              <a:gd name="T35" fmla="*/ 7657 h 21029"/>
              <a:gd name="T36" fmla="*/ 5142 w 21600"/>
              <a:gd name="T37" fmla="*/ 7657 h 21029"/>
              <a:gd name="T38" fmla="*/ 6171 w 21600"/>
              <a:gd name="T39" fmla="*/ 6629 h 21029"/>
              <a:gd name="T40" fmla="*/ 7199 w 21600"/>
              <a:gd name="T41" fmla="*/ 5600 h 21029"/>
              <a:gd name="T42" fmla="*/ 7199 w 21600"/>
              <a:gd name="T43" fmla="*/ 4571 h 21029"/>
              <a:gd name="T44" fmla="*/ 9257 w 21600"/>
              <a:gd name="T45" fmla="*/ 4571 h 21029"/>
              <a:gd name="T46" fmla="*/ 9257 w 21600"/>
              <a:gd name="T47" fmla="*/ 3543 h 21029"/>
              <a:gd name="T48" fmla="*/ 10285 w 21600"/>
              <a:gd name="T49" fmla="*/ 2514 h 21029"/>
              <a:gd name="T50" fmla="*/ 11314 w 21600"/>
              <a:gd name="T51" fmla="*/ 2514 h 21029"/>
              <a:gd name="T52" fmla="*/ 12342 w 21600"/>
              <a:gd name="T53" fmla="*/ 1486 h 21029"/>
              <a:gd name="T54" fmla="*/ 13371 w 21600"/>
              <a:gd name="T55" fmla="*/ 1486 h 21029"/>
              <a:gd name="T56" fmla="*/ 14399 w 21600"/>
              <a:gd name="T57" fmla="*/ 457 h 21029"/>
              <a:gd name="T58" fmla="*/ 14399 w 21600"/>
              <a:gd name="T59" fmla="*/ 457 h 21029"/>
              <a:gd name="T60" fmla="*/ 16457 w 21600"/>
              <a:gd name="T61" fmla="*/ 457 h 21029"/>
              <a:gd name="T62" fmla="*/ 19542 w 21600"/>
              <a:gd name="T63" fmla="*/ 457 h 2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00" h="21029">
                <a:moveTo>
                  <a:pt x="19542" y="457"/>
                </a:moveTo>
                <a:cubicBezTo>
                  <a:pt x="20571" y="1486"/>
                  <a:pt x="21600" y="2514"/>
                  <a:pt x="21600" y="3543"/>
                </a:cubicBezTo>
                <a:cubicBezTo>
                  <a:pt x="21600" y="16914"/>
                  <a:pt x="21600" y="16914"/>
                  <a:pt x="21600" y="16914"/>
                </a:cubicBezTo>
                <a:cubicBezTo>
                  <a:pt x="21600" y="17943"/>
                  <a:pt x="20571" y="18971"/>
                  <a:pt x="19542" y="20000"/>
                </a:cubicBezTo>
                <a:cubicBezTo>
                  <a:pt x="19542" y="20000"/>
                  <a:pt x="18514" y="21029"/>
                  <a:pt x="17485" y="21029"/>
                </a:cubicBezTo>
                <a:cubicBezTo>
                  <a:pt x="15428" y="21029"/>
                  <a:pt x="14399" y="20000"/>
                  <a:pt x="13371" y="20000"/>
                </a:cubicBezTo>
                <a:cubicBezTo>
                  <a:pt x="13371" y="20000"/>
                  <a:pt x="13371" y="20000"/>
                  <a:pt x="13371" y="20000"/>
                </a:cubicBezTo>
                <a:cubicBezTo>
                  <a:pt x="12342" y="20000"/>
                  <a:pt x="10285" y="20000"/>
                  <a:pt x="9257" y="20000"/>
                </a:cubicBezTo>
                <a:cubicBezTo>
                  <a:pt x="9257" y="20000"/>
                  <a:pt x="8228" y="20000"/>
                  <a:pt x="8228" y="18971"/>
                </a:cubicBezTo>
                <a:cubicBezTo>
                  <a:pt x="7199" y="18971"/>
                  <a:pt x="6171" y="18971"/>
                  <a:pt x="5142" y="18971"/>
                </a:cubicBezTo>
                <a:cubicBezTo>
                  <a:pt x="5142" y="18971"/>
                  <a:pt x="4114" y="18971"/>
                  <a:pt x="4114" y="18971"/>
                </a:cubicBezTo>
                <a:cubicBezTo>
                  <a:pt x="4114" y="17943"/>
                  <a:pt x="3085" y="17943"/>
                  <a:pt x="3085" y="17943"/>
                </a:cubicBezTo>
                <a:cubicBezTo>
                  <a:pt x="2057" y="17943"/>
                  <a:pt x="1028" y="16914"/>
                  <a:pt x="0" y="15886"/>
                </a:cubicBezTo>
                <a:cubicBezTo>
                  <a:pt x="0" y="14857"/>
                  <a:pt x="0" y="12800"/>
                  <a:pt x="1028" y="11771"/>
                </a:cubicBezTo>
                <a:cubicBezTo>
                  <a:pt x="1028" y="11771"/>
                  <a:pt x="1028" y="11771"/>
                  <a:pt x="1028" y="11771"/>
                </a:cubicBezTo>
                <a:cubicBezTo>
                  <a:pt x="1028" y="10743"/>
                  <a:pt x="2057" y="10743"/>
                  <a:pt x="2057" y="10743"/>
                </a:cubicBezTo>
                <a:cubicBezTo>
                  <a:pt x="2057" y="9714"/>
                  <a:pt x="2057" y="9714"/>
                  <a:pt x="3085" y="9714"/>
                </a:cubicBezTo>
                <a:cubicBezTo>
                  <a:pt x="3085" y="8686"/>
                  <a:pt x="4114" y="8686"/>
                  <a:pt x="4114" y="7657"/>
                </a:cubicBezTo>
                <a:cubicBezTo>
                  <a:pt x="4114" y="7657"/>
                  <a:pt x="5142" y="7657"/>
                  <a:pt x="5142" y="7657"/>
                </a:cubicBezTo>
                <a:cubicBezTo>
                  <a:pt x="5142" y="6629"/>
                  <a:pt x="5142" y="6629"/>
                  <a:pt x="6171" y="6629"/>
                </a:cubicBezTo>
                <a:cubicBezTo>
                  <a:pt x="6171" y="5600"/>
                  <a:pt x="6171" y="5600"/>
                  <a:pt x="7199" y="5600"/>
                </a:cubicBezTo>
                <a:cubicBezTo>
                  <a:pt x="7199" y="5600"/>
                  <a:pt x="7199" y="5600"/>
                  <a:pt x="7199" y="4571"/>
                </a:cubicBezTo>
                <a:cubicBezTo>
                  <a:pt x="8228" y="4571"/>
                  <a:pt x="8228" y="4571"/>
                  <a:pt x="9257" y="4571"/>
                </a:cubicBezTo>
                <a:cubicBezTo>
                  <a:pt x="9257" y="3543"/>
                  <a:pt x="9257" y="3543"/>
                  <a:pt x="9257" y="3543"/>
                </a:cubicBezTo>
                <a:cubicBezTo>
                  <a:pt x="10285" y="3543"/>
                  <a:pt x="10285" y="3543"/>
                  <a:pt x="10285" y="2514"/>
                </a:cubicBezTo>
                <a:cubicBezTo>
                  <a:pt x="11314" y="2514"/>
                  <a:pt x="11314" y="2514"/>
                  <a:pt x="11314" y="2514"/>
                </a:cubicBezTo>
                <a:cubicBezTo>
                  <a:pt x="11314" y="2514"/>
                  <a:pt x="12342" y="1486"/>
                  <a:pt x="12342" y="1486"/>
                </a:cubicBezTo>
                <a:cubicBezTo>
                  <a:pt x="12342" y="1486"/>
                  <a:pt x="12342" y="1486"/>
                  <a:pt x="13371" y="1486"/>
                </a:cubicBezTo>
                <a:cubicBezTo>
                  <a:pt x="13371" y="1486"/>
                  <a:pt x="14399" y="1486"/>
                  <a:pt x="14399" y="457"/>
                </a:cubicBezTo>
                <a:cubicBezTo>
                  <a:pt x="14399" y="457"/>
                  <a:pt x="14399" y="457"/>
                  <a:pt x="14399" y="457"/>
                </a:cubicBezTo>
                <a:cubicBezTo>
                  <a:pt x="15428" y="457"/>
                  <a:pt x="15428" y="457"/>
                  <a:pt x="16457" y="457"/>
                </a:cubicBezTo>
                <a:cubicBezTo>
                  <a:pt x="17485" y="-571"/>
                  <a:pt x="18514" y="457"/>
                  <a:pt x="19542" y="457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19" name="AutoShape 38"/>
          <p:cNvSpPr>
            <a:spLocks/>
          </p:cNvSpPr>
          <p:nvPr/>
        </p:nvSpPr>
        <p:spPr bwMode="auto">
          <a:xfrm>
            <a:off x="3854450" y="4041775"/>
            <a:ext cx="95250" cy="98425"/>
          </a:xfrm>
          <a:custGeom>
            <a:avLst/>
            <a:gdLst>
              <a:gd name="T0" fmla="*/ 21599 w 21600"/>
              <a:gd name="T1" fmla="*/ 15886 h 21029"/>
              <a:gd name="T2" fmla="*/ 18360 w 21600"/>
              <a:gd name="T3" fmla="*/ 17943 h 21029"/>
              <a:gd name="T4" fmla="*/ 17280 w 21600"/>
              <a:gd name="T5" fmla="*/ 18971 h 21029"/>
              <a:gd name="T6" fmla="*/ 16199 w 21600"/>
              <a:gd name="T7" fmla="*/ 18971 h 21029"/>
              <a:gd name="T8" fmla="*/ 12960 w 21600"/>
              <a:gd name="T9" fmla="*/ 18971 h 21029"/>
              <a:gd name="T10" fmla="*/ 11880 w 21600"/>
              <a:gd name="T11" fmla="*/ 20000 h 21029"/>
              <a:gd name="T12" fmla="*/ 8640 w 21600"/>
              <a:gd name="T13" fmla="*/ 20000 h 21029"/>
              <a:gd name="T14" fmla="*/ 7560 w 21600"/>
              <a:gd name="T15" fmla="*/ 20000 h 21029"/>
              <a:gd name="T16" fmla="*/ 3240 w 21600"/>
              <a:gd name="T17" fmla="*/ 21029 h 21029"/>
              <a:gd name="T18" fmla="*/ 1080 w 21600"/>
              <a:gd name="T19" fmla="*/ 20000 h 21029"/>
              <a:gd name="T20" fmla="*/ 0 w 21600"/>
              <a:gd name="T21" fmla="*/ 16914 h 21029"/>
              <a:gd name="T22" fmla="*/ 0 w 21600"/>
              <a:gd name="T23" fmla="*/ 3543 h 21029"/>
              <a:gd name="T24" fmla="*/ 1080 w 21600"/>
              <a:gd name="T25" fmla="*/ 457 h 21029"/>
              <a:gd name="T26" fmla="*/ 5400 w 21600"/>
              <a:gd name="T27" fmla="*/ 457 h 21029"/>
              <a:gd name="T28" fmla="*/ 6480 w 21600"/>
              <a:gd name="T29" fmla="*/ 457 h 21029"/>
              <a:gd name="T30" fmla="*/ 6480 w 21600"/>
              <a:gd name="T31" fmla="*/ 457 h 21029"/>
              <a:gd name="T32" fmla="*/ 8640 w 21600"/>
              <a:gd name="T33" fmla="*/ 1486 h 21029"/>
              <a:gd name="T34" fmla="*/ 8640 w 21600"/>
              <a:gd name="T35" fmla="*/ 1486 h 21029"/>
              <a:gd name="T36" fmla="*/ 9720 w 21600"/>
              <a:gd name="T37" fmla="*/ 2514 h 21029"/>
              <a:gd name="T38" fmla="*/ 10800 w 21600"/>
              <a:gd name="T39" fmla="*/ 2514 h 21029"/>
              <a:gd name="T40" fmla="*/ 11880 w 21600"/>
              <a:gd name="T41" fmla="*/ 3543 h 21029"/>
              <a:gd name="T42" fmla="*/ 12960 w 21600"/>
              <a:gd name="T43" fmla="*/ 4571 h 21029"/>
              <a:gd name="T44" fmla="*/ 14040 w 21600"/>
              <a:gd name="T45" fmla="*/ 4571 h 21029"/>
              <a:gd name="T46" fmla="*/ 15120 w 21600"/>
              <a:gd name="T47" fmla="*/ 5600 h 21029"/>
              <a:gd name="T48" fmla="*/ 15120 w 21600"/>
              <a:gd name="T49" fmla="*/ 6629 h 21029"/>
              <a:gd name="T50" fmla="*/ 16199 w 21600"/>
              <a:gd name="T51" fmla="*/ 7657 h 21029"/>
              <a:gd name="T52" fmla="*/ 17280 w 21600"/>
              <a:gd name="T53" fmla="*/ 7657 h 21029"/>
              <a:gd name="T54" fmla="*/ 19440 w 21600"/>
              <a:gd name="T55" fmla="*/ 9714 h 21029"/>
              <a:gd name="T56" fmla="*/ 19440 w 21600"/>
              <a:gd name="T57" fmla="*/ 10743 h 21029"/>
              <a:gd name="T58" fmla="*/ 20520 w 21600"/>
              <a:gd name="T59" fmla="*/ 11771 h 21029"/>
              <a:gd name="T60" fmla="*/ 20520 w 21600"/>
              <a:gd name="T61" fmla="*/ 11771 h 21029"/>
              <a:gd name="T62" fmla="*/ 21599 w 21600"/>
              <a:gd name="T63" fmla="*/ 15886 h 2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00" h="21029">
                <a:moveTo>
                  <a:pt x="21599" y="15886"/>
                </a:moveTo>
                <a:cubicBezTo>
                  <a:pt x="20520" y="16914"/>
                  <a:pt x="19440" y="17943"/>
                  <a:pt x="18360" y="17943"/>
                </a:cubicBezTo>
                <a:cubicBezTo>
                  <a:pt x="18360" y="17943"/>
                  <a:pt x="18360" y="17943"/>
                  <a:pt x="17280" y="18971"/>
                </a:cubicBezTo>
                <a:cubicBezTo>
                  <a:pt x="17280" y="18971"/>
                  <a:pt x="17280" y="18971"/>
                  <a:pt x="16199" y="18971"/>
                </a:cubicBezTo>
                <a:cubicBezTo>
                  <a:pt x="15120" y="18971"/>
                  <a:pt x="14040" y="18971"/>
                  <a:pt x="12960" y="18971"/>
                </a:cubicBezTo>
                <a:cubicBezTo>
                  <a:pt x="12960" y="20000"/>
                  <a:pt x="12960" y="20000"/>
                  <a:pt x="11880" y="20000"/>
                </a:cubicBezTo>
                <a:cubicBezTo>
                  <a:pt x="10800" y="20000"/>
                  <a:pt x="9720" y="20000"/>
                  <a:pt x="8640" y="20000"/>
                </a:cubicBezTo>
                <a:cubicBezTo>
                  <a:pt x="7560" y="20000"/>
                  <a:pt x="7560" y="20000"/>
                  <a:pt x="7560" y="20000"/>
                </a:cubicBezTo>
                <a:cubicBezTo>
                  <a:pt x="6480" y="20000"/>
                  <a:pt x="5400" y="21029"/>
                  <a:pt x="3240" y="21029"/>
                </a:cubicBezTo>
                <a:cubicBezTo>
                  <a:pt x="2160" y="21029"/>
                  <a:pt x="2160" y="20000"/>
                  <a:pt x="1080" y="20000"/>
                </a:cubicBezTo>
                <a:cubicBezTo>
                  <a:pt x="0" y="18971"/>
                  <a:pt x="0" y="17943"/>
                  <a:pt x="0" y="16914"/>
                </a:cubicBezTo>
                <a:cubicBezTo>
                  <a:pt x="0" y="3543"/>
                  <a:pt x="0" y="3543"/>
                  <a:pt x="0" y="3543"/>
                </a:cubicBezTo>
                <a:cubicBezTo>
                  <a:pt x="0" y="2514"/>
                  <a:pt x="0" y="1486"/>
                  <a:pt x="1080" y="457"/>
                </a:cubicBezTo>
                <a:cubicBezTo>
                  <a:pt x="2160" y="457"/>
                  <a:pt x="3240" y="-571"/>
                  <a:pt x="5400" y="457"/>
                </a:cubicBezTo>
                <a:cubicBezTo>
                  <a:pt x="5400" y="457"/>
                  <a:pt x="6480" y="457"/>
                  <a:pt x="6480" y="457"/>
                </a:cubicBezTo>
                <a:cubicBezTo>
                  <a:pt x="6480" y="457"/>
                  <a:pt x="6480" y="457"/>
                  <a:pt x="6480" y="457"/>
                </a:cubicBezTo>
                <a:cubicBezTo>
                  <a:pt x="7560" y="1486"/>
                  <a:pt x="7560" y="1486"/>
                  <a:pt x="8640" y="1486"/>
                </a:cubicBezTo>
                <a:cubicBezTo>
                  <a:pt x="8640" y="1486"/>
                  <a:pt x="8640" y="1486"/>
                  <a:pt x="8640" y="1486"/>
                </a:cubicBezTo>
                <a:cubicBezTo>
                  <a:pt x="8640" y="1486"/>
                  <a:pt x="9720" y="2514"/>
                  <a:pt x="9720" y="2514"/>
                </a:cubicBezTo>
                <a:cubicBezTo>
                  <a:pt x="10800" y="2514"/>
                  <a:pt x="10800" y="2514"/>
                  <a:pt x="10800" y="2514"/>
                </a:cubicBezTo>
                <a:cubicBezTo>
                  <a:pt x="10800" y="3543"/>
                  <a:pt x="11880" y="3543"/>
                  <a:pt x="11880" y="3543"/>
                </a:cubicBezTo>
                <a:cubicBezTo>
                  <a:pt x="11880" y="3543"/>
                  <a:pt x="11880" y="3543"/>
                  <a:pt x="12960" y="4571"/>
                </a:cubicBezTo>
                <a:cubicBezTo>
                  <a:pt x="12960" y="4571"/>
                  <a:pt x="12960" y="4571"/>
                  <a:pt x="14040" y="4571"/>
                </a:cubicBezTo>
                <a:cubicBezTo>
                  <a:pt x="14040" y="5600"/>
                  <a:pt x="14040" y="5600"/>
                  <a:pt x="15120" y="5600"/>
                </a:cubicBezTo>
                <a:cubicBezTo>
                  <a:pt x="15120" y="5600"/>
                  <a:pt x="15120" y="5600"/>
                  <a:pt x="15120" y="6629"/>
                </a:cubicBezTo>
                <a:cubicBezTo>
                  <a:pt x="16199" y="6629"/>
                  <a:pt x="16199" y="6629"/>
                  <a:pt x="16199" y="7657"/>
                </a:cubicBezTo>
                <a:cubicBezTo>
                  <a:pt x="17280" y="7657"/>
                  <a:pt x="17280" y="7657"/>
                  <a:pt x="17280" y="7657"/>
                </a:cubicBezTo>
                <a:cubicBezTo>
                  <a:pt x="18360" y="8686"/>
                  <a:pt x="18360" y="8686"/>
                  <a:pt x="19440" y="9714"/>
                </a:cubicBezTo>
                <a:cubicBezTo>
                  <a:pt x="19440" y="9714"/>
                  <a:pt x="19440" y="10743"/>
                  <a:pt x="19440" y="10743"/>
                </a:cubicBezTo>
                <a:cubicBezTo>
                  <a:pt x="19440" y="10743"/>
                  <a:pt x="20520" y="11771"/>
                  <a:pt x="20520" y="11771"/>
                </a:cubicBezTo>
                <a:cubicBezTo>
                  <a:pt x="20520" y="11771"/>
                  <a:pt x="20520" y="11771"/>
                  <a:pt x="20520" y="11771"/>
                </a:cubicBezTo>
                <a:cubicBezTo>
                  <a:pt x="21599" y="12800"/>
                  <a:pt x="21599" y="14857"/>
                  <a:pt x="21599" y="1588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0" name="AutoShape 39"/>
          <p:cNvSpPr>
            <a:spLocks/>
          </p:cNvSpPr>
          <p:nvPr/>
        </p:nvSpPr>
        <p:spPr bwMode="auto">
          <a:xfrm>
            <a:off x="3673475" y="4057650"/>
            <a:ext cx="61913" cy="55563"/>
          </a:xfrm>
          <a:custGeom>
            <a:avLst/>
            <a:gdLst>
              <a:gd name="T0" fmla="*/ 13292 w 21600"/>
              <a:gd name="T1" fmla="*/ 10800 h 20506"/>
              <a:gd name="T2" fmla="*/ 13292 w 21600"/>
              <a:gd name="T3" fmla="*/ 10800 h 20506"/>
              <a:gd name="T4" fmla="*/ 16615 w 21600"/>
              <a:gd name="T5" fmla="*/ 7199 h 20506"/>
              <a:gd name="T6" fmla="*/ 21600 w 21600"/>
              <a:gd name="T7" fmla="*/ 1800 h 20506"/>
              <a:gd name="T8" fmla="*/ 21600 w 21600"/>
              <a:gd name="T9" fmla="*/ 0 h 20506"/>
              <a:gd name="T10" fmla="*/ 19938 w 21600"/>
              <a:gd name="T11" fmla="*/ 0 h 20506"/>
              <a:gd name="T12" fmla="*/ 1661 w 21600"/>
              <a:gd name="T13" fmla="*/ 12599 h 20506"/>
              <a:gd name="T14" fmla="*/ 0 w 21600"/>
              <a:gd name="T15" fmla="*/ 16199 h 20506"/>
              <a:gd name="T16" fmla="*/ 1661 w 21600"/>
              <a:gd name="T17" fmla="*/ 19799 h 20506"/>
              <a:gd name="T18" fmla="*/ 9969 w 21600"/>
              <a:gd name="T19" fmla="*/ 16199 h 20506"/>
              <a:gd name="T20" fmla="*/ 13292 w 21600"/>
              <a:gd name="T21" fmla="*/ 12599 h 20506"/>
              <a:gd name="T22" fmla="*/ 13292 w 21600"/>
              <a:gd name="T23" fmla="*/ 12599 h 20506"/>
              <a:gd name="T24" fmla="*/ 13292 w 21600"/>
              <a:gd name="T25" fmla="*/ 10800 h 20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0506">
                <a:moveTo>
                  <a:pt x="13292" y="10800"/>
                </a:moveTo>
                <a:cubicBezTo>
                  <a:pt x="13292" y="10800"/>
                  <a:pt x="13292" y="10800"/>
                  <a:pt x="13292" y="10800"/>
                </a:cubicBezTo>
                <a:cubicBezTo>
                  <a:pt x="14953" y="8999"/>
                  <a:pt x="14953" y="8999"/>
                  <a:pt x="16615" y="7199"/>
                </a:cubicBezTo>
                <a:cubicBezTo>
                  <a:pt x="16615" y="7199"/>
                  <a:pt x="18276" y="5400"/>
                  <a:pt x="21600" y="1800"/>
                </a:cubicBezTo>
                <a:cubicBezTo>
                  <a:pt x="21600" y="1800"/>
                  <a:pt x="21600" y="0"/>
                  <a:pt x="21600" y="0"/>
                </a:cubicBezTo>
                <a:cubicBezTo>
                  <a:pt x="21600" y="0"/>
                  <a:pt x="19938" y="0"/>
                  <a:pt x="19938" y="0"/>
                </a:cubicBezTo>
                <a:cubicBezTo>
                  <a:pt x="13292" y="3599"/>
                  <a:pt x="6646" y="7199"/>
                  <a:pt x="1661" y="12599"/>
                </a:cubicBezTo>
                <a:cubicBezTo>
                  <a:pt x="0" y="14399"/>
                  <a:pt x="0" y="14399"/>
                  <a:pt x="0" y="16199"/>
                </a:cubicBezTo>
                <a:cubicBezTo>
                  <a:pt x="0" y="17999"/>
                  <a:pt x="0" y="17999"/>
                  <a:pt x="1661" y="19799"/>
                </a:cubicBezTo>
                <a:cubicBezTo>
                  <a:pt x="4984" y="21599"/>
                  <a:pt x="8307" y="19799"/>
                  <a:pt x="9969" y="16199"/>
                </a:cubicBezTo>
                <a:cubicBezTo>
                  <a:pt x="11630" y="14399"/>
                  <a:pt x="11630" y="14399"/>
                  <a:pt x="13292" y="12599"/>
                </a:cubicBezTo>
                <a:cubicBezTo>
                  <a:pt x="13292" y="12599"/>
                  <a:pt x="13292" y="12599"/>
                  <a:pt x="13292" y="12599"/>
                </a:cubicBezTo>
                <a:cubicBezTo>
                  <a:pt x="13292" y="12599"/>
                  <a:pt x="13292" y="12599"/>
                  <a:pt x="13292" y="1080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1" name="AutoShape 40"/>
          <p:cNvSpPr>
            <a:spLocks/>
          </p:cNvSpPr>
          <p:nvPr/>
        </p:nvSpPr>
        <p:spPr bwMode="auto">
          <a:xfrm>
            <a:off x="3943350" y="4057650"/>
            <a:ext cx="63500" cy="55563"/>
          </a:xfrm>
          <a:custGeom>
            <a:avLst/>
            <a:gdLst>
              <a:gd name="T0" fmla="*/ 8307 w 21600"/>
              <a:gd name="T1" fmla="*/ 10800 h 20506"/>
              <a:gd name="T2" fmla="*/ 8307 w 21600"/>
              <a:gd name="T3" fmla="*/ 10800 h 20506"/>
              <a:gd name="T4" fmla="*/ 4984 w 21600"/>
              <a:gd name="T5" fmla="*/ 7199 h 20506"/>
              <a:gd name="T6" fmla="*/ 0 w 21600"/>
              <a:gd name="T7" fmla="*/ 1800 h 20506"/>
              <a:gd name="T8" fmla="*/ 0 w 21600"/>
              <a:gd name="T9" fmla="*/ 0 h 20506"/>
              <a:gd name="T10" fmla="*/ 1661 w 21600"/>
              <a:gd name="T11" fmla="*/ 0 h 20506"/>
              <a:gd name="T12" fmla="*/ 19938 w 21600"/>
              <a:gd name="T13" fmla="*/ 12599 h 20506"/>
              <a:gd name="T14" fmla="*/ 21600 w 21600"/>
              <a:gd name="T15" fmla="*/ 16199 h 20506"/>
              <a:gd name="T16" fmla="*/ 19938 w 21600"/>
              <a:gd name="T17" fmla="*/ 19799 h 20506"/>
              <a:gd name="T18" fmla="*/ 11630 w 21600"/>
              <a:gd name="T19" fmla="*/ 16199 h 20506"/>
              <a:gd name="T20" fmla="*/ 8307 w 21600"/>
              <a:gd name="T21" fmla="*/ 12599 h 20506"/>
              <a:gd name="T22" fmla="*/ 8307 w 21600"/>
              <a:gd name="T23" fmla="*/ 12599 h 20506"/>
              <a:gd name="T24" fmla="*/ 8307 w 21600"/>
              <a:gd name="T25" fmla="*/ 10800 h 20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0506">
                <a:moveTo>
                  <a:pt x="8307" y="10800"/>
                </a:moveTo>
                <a:cubicBezTo>
                  <a:pt x="8307" y="10800"/>
                  <a:pt x="8307" y="10800"/>
                  <a:pt x="8307" y="10800"/>
                </a:cubicBezTo>
                <a:cubicBezTo>
                  <a:pt x="6646" y="8999"/>
                  <a:pt x="6646" y="8999"/>
                  <a:pt x="4984" y="7199"/>
                </a:cubicBezTo>
                <a:cubicBezTo>
                  <a:pt x="4984" y="7199"/>
                  <a:pt x="3323" y="5400"/>
                  <a:pt x="0" y="1800"/>
                </a:cubicBezTo>
                <a:cubicBezTo>
                  <a:pt x="0" y="1800"/>
                  <a:pt x="0" y="0"/>
                  <a:pt x="0" y="0"/>
                </a:cubicBezTo>
                <a:cubicBezTo>
                  <a:pt x="1661" y="0"/>
                  <a:pt x="1661" y="0"/>
                  <a:pt x="1661" y="0"/>
                </a:cubicBezTo>
                <a:cubicBezTo>
                  <a:pt x="8307" y="3599"/>
                  <a:pt x="14953" y="7199"/>
                  <a:pt x="19938" y="12599"/>
                </a:cubicBezTo>
                <a:cubicBezTo>
                  <a:pt x="21600" y="14399"/>
                  <a:pt x="21600" y="14399"/>
                  <a:pt x="21600" y="16199"/>
                </a:cubicBezTo>
                <a:cubicBezTo>
                  <a:pt x="21600" y="17999"/>
                  <a:pt x="21600" y="17999"/>
                  <a:pt x="19938" y="19799"/>
                </a:cubicBezTo>
                <a:cubicBezTo>
                  <a:pt x="16615" y="21599"/>
                  <a:pt x="13292" y="19799"/>
                  <a:pt x="11630" y="16199"/>
                </a:cubicBezTo>
                <a:cubicBezTo>
                  <a:pt x="9969" y="14399"/>
                  <a:pt x="9969" y="14399"/>
                  <a:pt x="8307" y="12599"/>
                </a:cubicBezTo>
                <a:cubicBezTo>
                  <a:pt x="8307" y="12599"/>
                  <a:pt x="8307" y="12599"/>
                  <a:pt x="8307" y="12599"/>
                </a:cubicBezTo>
                <a:cubicBezTo>
                  <a:pt x="8307" y="12599"/>
                  <a:pt x="8307" y="12599"/>
                  <a:pt x="8307" y="1080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2" name="AutoShape 41"/>
          <p:cNvSpPr>
            <a:spLocks/>
          </p:cNvSpPr>
          <p:nvPr/>
        </p:nvSpPr>
        <p:spPr bwMode="auto">
          <a:xfrm>
            <a:off x="3673475" y="4487863"/>
            <a:ext cx="61913" cy="47625"/>
          </a:xfrm>
          <a:custGeom>
            <a:avLst/>
            <a:gdLst>
              <a:gd name="T0" fmla="*/ 13292 w 21600"/>
              <a:gd name="T1" fmla="*/ 8668 h 20450"/>
              <a:gd name="T2" fmla="*/ 13292 w 21600"/>
              <a:gd name="T3" fmla="*/ 10631 h 20450"/>
              <a:gd name="T4" fmla="*/ 16615 w 21600"/>
              <a:gd name="T5" fmla="*/ 12595 h 20450"/>
              <a:gd name="T6" fmla="*/ 21600 w 21600"/>
              <a:gd name="T7" fmla="*/ 18486 h 20450"/>
              <a:gd name="T8" fmla="*/ 21600 w 21600"/>
              <a:gd name="T9" fmla="*/ 20449 h 20450"/>
              <a:gd name="T10" fmla="*/ 19938 w 21600"/>
              <a:gd name="T11" fmla="*/ 20449 h 20450"/>
              <a:gd name="T12" fmla="*/ 1661 w 21600"/>
              <a:gd name="T13" fmla="*/ 6704 h 20450"/>
              <a:gd name="T14" fmla="*/ 0 w 21600"/>
              <a:gd name="T15" fmla="*/ 2777 h 20450"/>
              <a:gd name="T16" fmla="*/ 1661 w 21600"/>
              <a:gd name="T17" fmla="*/ 813 h 20450"/>
              <a:gd name="T18" fmla="*/ 9969 w 21600"/>
              <a:gd name="T19" fmla="*/ 2777 h 20450"/>
              <a:gd name="T20" fmla="*/ 13292 w 21600"/>
              <a:gd name="T21" fmla="*/ 6704 h 20450"/>
              <a:gd name="T22" fmla="*/ 13292 w 21600"/>
              <a:gd name="T23" fmla="*/ 8668 h 20450"/>
              <a:gd name="T24" fmla="*/ 13292 w 21600"/>
              <a:gd name="T25" fmla="*/ 8668 h 20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0450">
                <a:moveTo>
                  <a:pt x="13292" y="8668"/>
                </a:moveTo>
                <a:cubicBezTo>
                  <a:pt x="13292" y="8668"/>
                  <a:pt x="13292" y="8668"/>
                  <a:pt x="13292" y="10631"/>
                </a:cubicBezTo>
                <a:cubicBezTo>
                  <a:pt x="14953" y="10631"/>
                  <a:pt x="14953" y="12595"/>
                  <a:pt x="16615" y="12595"/>
                </a:cubicBezTo>
                <a:cubicBezTo>
                  <a:pt x="16615" y="12595"/>
                  <a:pt x="18276" y="16522"/>
                  <a:pt x="21600" y="18486"/>
                </a:cubicBezTo>
                <a:cubicBezTo>
                  <a:pt x="21600" y="20449"/>
                  <a:pt x="21600" y="20449"/>
                  <a:pt x="21600" y="20449"/>
                </a:cubicBezTo>
                <a:cubicBezTo>
                  <a:pt x="21600" y="20449"/>
                  <a:pt x="19938" y="20449"/>
                  <a:pt x="19938" y="20449"/>
                </a:cubicBezTo>
                <a:cubicBezTo>
                  <a:pt x="13292" y="16522"/>
                  <a:pt x="6646" y="12595"/>
                  <a:pt x="1661" y="6704"/>
                </a:cubicBezTo>
                <a:cubicBezTo>
                  <a:pt x="0" y="6704"/>
                  <a:pt x="0" y="4740"/>
                  <a:pt x="0" y="2777"/>
                </a:cubicBezTo>
                <a:cubicBezTo>
                  <a:pt x="0" y="2777"/>
                  <a:pt x="0" y="813"/>
                  <a:pt x="1661" y="813"/>
                </a:cubicBezTo>
                <a:cubicBezTo>
                  <a:pt x="4984" y="-1150"/>
                  <a:pt x="8307" y="813"/>
                  <a:pt x="9969" y="2777"/>
                </a:cubicBezTo>
                <a:cubicBezTo>
                  <a:pt x="11630" y="4740"/>
                  <a:pt x="11630" y="6704"/>
                  <a:pt x="13292" y="6704"/>
                </a:cubicBezTo>
                <a:cubicBezTo>
                  <a:pt x="13292" y="6704"/>
                  <a:pt x="13292" y="8668"/>
                  <a:pt x="13292" y="8668"/>
                </a:cubicBezTo>
                <a:cubicBezTo>
                  <a:pt x="13292" y="8668"/>
                  <a:pt x="13292" y="8668"/>
                  <a:pt x="13292" y="8668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3" name="AutoShape 42"/>
          <p:cNvSpPr>
            <a:spLocks/>
          </p:cNvSpPr>
          <p:nvPr/>
        </p:nvSpPr>
        <p:spPr bwMode="auto">
          <a:xfrm>
            <a:off x="3943350" y="4487863"/>
            <a:ext cx="63500" cy="47625"/>
          </a:xfrm>
          <a:custGeom>
            <a:avLst/>
            <a:gdLst>
              <a:gd name="T0" fmla="*/ 8307 w 21600"/>
              <a:gd name="T1" fmla="*/ 8668 h 20450"/>
              <a:gd name="T2" fmla="*/ 8307 w 21600"/>
              <a:gd name="T3" fmla="*/ 10631 h 20450"/>
              <a:gd name="T4" fmla="*/ 4984 w 21600"/>
              <a:gd name="T5" fmla="*/ 12595 h 20450"/>
              <a:gd name="T6" fmla="*/ 0 w 21600"/>
              <a:gd name="T7" fmla="*/ 18486 h 20450"/>
              <a:gd name="T8" fmla="*/ 0 w 21600"/>
              <a:gd name="T9" fmla="*/ 20449 h 20450"/>
              <a:gd name="T10" fmla="*/ 1661 w 21600"/>
              <a:gd name="T11" fmla="*/ 20449 h 20450"/>
              <a:gd name="T12" fmla="*/ 19938 w 21600"/>
              <a:gd name="T13" fmla="*/ 6704 h 20450"/>
              <a:gd name="T14" fmla="*/ 21600 w 21600"/>
              <a:gd name="T15" fmla="*/ 2777 h 20450"/>
              <a:gd name="T16" fmla="*/ 19938 w 21600"/>
              <a:gd name="T17" fmla="*/ 813 h 20450"/>
              <a:gd name="T18" fmla="*/ 11630 w 21600"/>
              <a:gd name="T19" fmla="*/ 2777 h 20450"/>
              <a:gd name="T20" fmla="*/ 8307 w 21600"/>
              <a:gd name="T21" fmla="*/ 6704 h 20450"/>
              <a:gd name="T22" fmla="*/ 8307 w 21600"/>
              <a:gd name="T23" fmla="*/ 8668 h 20450"/>
              <a:gd name="T24" fmla="*/ 8307 w 21600"/>
              <a:gd name="T25" fmla="*/ 8668 h 20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0450">
                <a:moveTo>
                  <a:pt x="8307" y="8668"/>
                </a:moveTo>
                <a:cubicBezTo>
                  <a:pt x="8307" y="8668"/>
                  <a:pt x="8307" y="8668"/>
                  <a:pt x="8307" y="10631"/>
                </a:cubicBezTo>
                <a:cubicBezTo>
                  <a:pt x="6646" y="10631"/>
                  <a:pt x="6646" y="12595"/>
                  <a:pt x="4984" y="12595"/>
                </a:cubicBezTo>
                <a:cubicBezTo>
                  <a:pt x="4984" y="12595"/>
                  <a:pt x="3323" y="16522"/>
                  <a:pt x="0" y="18486"/>
                </a:cubicBezTo>
                <a:cubicBezTo>
                  <a:pt x="0" y="20449"/>
                  <a:pt x="0" y="20449"/>
                  <a:pt x="0" y="20449"/>
                </a:cubicBezTo>
                <a:cubicBezTo>
                  <a:pt x="1661" y="20449"/>
                  <a:pt x="1661" y="20449"/>
                  <a:pt x="1661" y="20449"/>
                </a:cubicBezTo>
                <a:cubicBezTo>
                  <a:pt x="8307" y="16522"/>
                  <a:pt x="14953" y="12595"/>
                  <a:pt x="19938" y="6704"/>
                </a:cubicBezTo>
                <a:cubicBezTo>
                  <a:pt x="21600" y="6704"/>
                  <a:pt x="21600" y="4740"/>
                  <a:pt x="21600" y="2777"/>
                </a:cubicBezTo>
                <a:cubicBezTo>
                  <a:pt x="21600" y="2777"/>
                  <a:pt x="21600" y="813"/>
                  <a:pt x="19938" y="813"/>
                </a:cubicBezTo>
                <a:cubicBezTo>
                  <a:pt x="16615" y="-1150"/>
                  <a:pt x="13292" y="813"/>
                  <a:pt x="11630" y="2777"/>
                </a:cubicBezTo>
                <a:cubicBezTo>
                  <a:pt x="9969" y="4740"/>
                  <a:pt x="9969" y="6704"/>
                  <a:pt x="8307" y="6704"/>
                </a:cubicBezTo>
                <a:cubicBezTo>
                  <a:pt x="8307" y="6704"/>
                  <a:pt x="8307" y="8668"/>
                  <a:pt x="8307" y="8668"/>
                </a:cubicBezTo>
                <a:cubicBezTo>
                  <a:pt x="8307" y="8668"/>
                  <a:pt x="8307" y="8668"/>
                  <a:pt x="8307" y="8668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4" name="AutoShape 45"/>
          <p:cNvSpPr>
            <a:spLocks/>
          </p:cNvSpPr>
          <p:nvPr/>
        </p:nvSpPr>
        <p:spPr bwMode="auto">
          <a:xfrm>
            <a:off x="5597525" y="3814763"/>
            <a:ext cx="954088" cy="965200"/>
          </a:xfrm>
          <a:custGeom>
            <a:avLst/>
            <a:gdLst>
              <a:gd name="T0" fmla="*/ 10746 w 21600"/>
              <a:gd name="T1" fmla="*/ 21600 h 21600"/>
              <a:gd name="T2" fmla="*/ 0 w 21600"/>
              <a:gd name="T3" fmla="*/ 10800 h 21600"/>
              <a:gd name="T4" fmla="*/ 10746 w 21600"/>
              <a:gd name="T5" fmla="*/ 0 h 21600"/>
              <a:gd name="T6" fmla="*/ 21599 w 21600"/>
              <a:gd name="T7" fmla="*/ 10800 h 21600"/>
              <a:gd name="T8" fmla="*/ 10746 w 21600"/>
              <a:gd name="T9" fmla="*/ 21600 h 21600"/>
              <a:gd name="T10" fmla="*/ 10746 w 21600"/>
              <a:gd name="T11" fmla="*/ 534 h 21600"/>
              <a:gd name="T12" fmla="*/ 537 w 21600"/>
              <a:gd name="T13" fmla="*/ 10800 h 21600"/>
              <a:gd name="T14" fmla="*/ 10746 w 21600"/>
              <a:gd name="T15" fmla="*/ 21065 h 21600"/>
              <a:gd name="T16" fmla="*/ 21062 w 21600"/>
              <a:gd name="T17" fmla="*/ 10800 h 21600"/>
              <a:gd name="T18" fmla="*/ 10746 w 21600"/>
              <a:gd name="T19" fmla="*/ 53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0746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746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746" y="21600"/>
                </a:cubicBezTo>
                <a:close/>
                <a:moveTo>
                  <a:pt x="10746" y="534"/>
                </a:moveTo>
                <a:cubicBezTo>
                  <a:pt x="5158" y="534"/>
                  <a:pt x="537" y="5132"/>
                  <a:pt x="537" y="10800"/>
                </a:cubicBezTo>
                <a:cubicBezTo>
                  <a:pt x="537" y="16467"/>
                  <a:pt x="5158" y="21065"/>
                  <a:pt x="10746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746" y="534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33825" name="Group 4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4102100"/>
            <a:ext cx="48736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6" name="AutoShape 56"/>
          <p:cNvSpPr>
            <a:spLocks/>
          </p:cNvSpPr>
          <p:nvPr/>
        </p:nvSpPr>
        <p:spPr bwMode="auto">
          <a:xfrm>
            <a:off x="7827963" y="3816350"/>
            <a:ext cx="954087" cy="963613"/>
          </a:xfrm>
          <a:custGeom>
            <a:avLst/>
            <a:gdLst>
              <a:gd name="T0" fmla="*/ 10746 w 21600"/>
              <a:gd name="T1" fmla="*/ 21600 h 21600"/>
              <a:gd name="T2" fmla="*/ 0 w 21600"/>
              <a:gd name="T3" fmla="*/ 10800 h 21600"/>
              <a:gd name="T4" fmla="*/ 10746 w 21600"/>
              <a:gd name="T5" fmla="*/ 0 h 21600"/>
              <a:gd name="T6" fmla="*/ 21599 w 21600"/>
              <a:gd name="T7" fmla="*/ 10800 h 21600"/>
              <a:gd name="T8" fmla="*/ 10746 w 21600"/>
              <a:gd name="T9" fmla="*/ 21600 h 21600"/>
              <a:gd name="T10" fmla="*/ 10746 w 21600"/>
              <a:gd name="T11" fmla="*/ 534 h 21600"/>
              <a:gd name="T12" fmla="*/ 429 w 21600"/>
              <a:gd name="T13" fmla="*/ 10800 h 21600"/>
              <a:gd name="T14" fmla="*/ 10746 w 21600"/>
              <a:gd name="T15" fmla="*/ 21065 h 21600"/>
              <a:gd name="T16" fmla="*/ 21062 w 21600"/>
              <a:gd name="T17" fmla="*/ 10800 h 21600"/>
              <a:gd name="T18" fmla="*/ 10746 w 21600"/>
              <a:gd name="T19" fmla="*/ 53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0746" y="21600"/>
                </a:moveTo>
                <a:cubicBezTo>
                  <a:pt x="4835" y="21600"/>
                  <a:pt x="0" y="16681"/>
                  <a:pt x="0" y="10800"/>
                </a:cubicBezTo>
                <a:cubicBezTo>
                  <a:pt x="0" y="4918"/>
                  <a:pt x="4835" y="0"/>
                  <a:pt x="10746" y="0"/>
                </a:cubicBezTo>
                <a:cubicBezTo>
                  <a:pt x="16764" y="0"/>
                  <a:pt x="21599" y="4918"/>
                  <a:pt x="21599" y="10800"/>
                </a:cubicBezTo>
                <a:cubicBezTo>
                  <a:pt x="21599" y="16681"/>
                  <a:pt x="16764" y="21600"/>
                  <a:pt x="10746" y="21600"/>
                </a:cubicBezTo>
                <a:close/>
                <a:moveTo>
                  <a:pt x="10746" y="534"/>
                </a:moveTo>
                <a:cubicBezTo>
                  <a:pt x="5050" y="534"/>
                  <a:pt x="429" y="5132"/>
                  <a:pt x="429" y="10800"/>
                </a:cubicBezTo>
                <a:cubicBezTo>
                  <a:pt x="429" y="16467"/>
                  <a:pt x="5050" y="21065"/>
                  <a:pt x="10746" y="21065"/>
                </a:cubicBezTo>
                <a:cubicBezTo>
                  <a:pt x="16441" y="21065"/>
                  <a:pt x="21062" y="16467"/>
                  <a:pt x="21062" y="10800"/>
                </a:cubicBezTo>
                <a:cubicBezTo>
                  <a:pt x="21062" y="5132"/>
                  <a:pt x="16441" y="534"/>
                  <a:pt x="10746" y="534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7" name="AutoShape 58"/>
          <p:cNvSpPr>
            <a:spLocks/>
          </p:cNvSpPr>
          <p:nvPr/>
        </p:nvSpPr>
        <p:spPr bwMode="auto">
          <a:xfrm>
            <a:off x="8089900" y="4083050"/>
            <a:ext cx="425450" cy="315913"/>
          </a:xfrm>
          <a:custGeom>
            <a:avLst/>
            <a:gdLst>
              <a:gd name="T0" fmla="*/ 1439 w 21600"/>
              <a:gd name="T1" fmla="*/ 21599 h 21600"/>
              <a:gd name="T2" fmla="*/ 20399 w 21600"/>
              <a:gd name="T3" fmla="*/ 21599 h 21600"/>
              <a:gd name="T4" fmla="*/ 21600 w 21600"/>
              <a:gd name="T5" fmla="*/ 19636 h 21600"/>
              <a:gd name="T6" fmla="*/ 21600 w 21600"/>
              <a:gd name="T7" fmla="*/ 1963 h 21600"/>
              <a:gd name="T8" fmla="*/ 20399 w 21600"/>
              <a:gd name="T9" fmla="*/ 0 h 21600"/>
              <a:gd name="T10" fmla="*/ 1439 w 21600"/>
              <a:gd name="T11" fmla="*/ 0 h 21600"/>
              <a:gd name="T12" fmla="*/ 0 w 21600"/>
              <a:gd name="T13" fmla="*/ 1963 h 21600"/>
              <a:gd name="T14" fmla="*/ 0 w 21600"/>
              <a:gd name="T15" fmla="*/ 19636 h 21600"/>
              <a:gd name="T16" fmla="*/ 1439 w 21600"/>
              <a:gd name="T17" fmla="*/ 21599 h 21600"/>
              <a:gd name="T18" fmla="*/ 1679 w 21600"/>
              <a:gd name="T19" fmla="*/ 3272 h 21600"/>
              <a:gd name="T20" fmla="*/ 2399 w 21600"/>
              <a:gd name="T21" fmla="*/ 1963 h 21600"/>
              <a:gd name="T22" fmla="*/ 19199 w 21600"/>
              <a:gd name="T23" fmla="*/ 1963 h 21600"/>
              <a:gd name="T24" fmla="*/ 20159 w 21600"/>
              <a:gd name="T25" fmla="*/ 3272 h 21600"/>
              <a:gd name="T26" fmla="*/ 20159 w 21600"/>
              <a:gd name="T27" fmla="*/ 18327 h 21600"/>
              <a:gd name="T28" fmla="*/ 19199 w 21600"/>
              <a:gd name="T29" fmla="*/ 19309 h 21600"/>
              <a:gd name="T30" fmla="*/ 2399 w 21600"/>
              <a:gd name="T31" fmla="*/ 19309 h 21600"/>
              <a:gd name="T32" fmla="*/ 1679 w 21600"/>
              <a:gd name="T33" fmla="*/ 18327 h 21600"/>
              <a:gd name="T34" fmla="*/ 1679 w 21600"/>
              <a:gd name="T35" fmla="*/ 32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00" h="21600">
                <a:moveTo>
                  <a:pt x="1439" y="21599"/>
                </a:moveTo>
                <a:cubicBezTo>
                  <a:pt x="20399" y="21599"/>
                  <a:pt x="20399" y="21599"/>
                  <a:pt x="20399" y="21599"/>
                </a:cubicBezTo>
                <a:cubicBezTo>
                  <a:pt x="21119" y="21599"/>
                  <a:pt x="21600" y="20618"/>
                  <a:pt x="21600" y="19636"/>
                </a:cubicBezTo>
                <a:cubicBezTo>
                  <a:pt x="21600" y="1963"/>
                  <a:pt x="21600" y="1963"/>
                  <a:pt x="21600" y="1963"/>
                </a:cubicBezTo>
                <a:cubicBezTo>
                  <a:pt x="21600" y="654"/>
                  <a:pt x="21119" y="0"/>
                  <a:pt x="20399" y="0"/>
                </a:cubicBezTo>
                <a:cubicBezTo>
                  <a:pt x="1439" y="0"/>
                  <a:pt x="1439" y="0"/>
                  <a:pt x="1439" y="0"/>
                </a:cubicBezTo>
                <a:cubicBezTo>
                  <a:pt x="719" y="0"/>
                  <a:pt x="0" y="654"/>
                  <a:pt x="0" y="1963"/>
                </a:cubicBezTo>
                <a:cubicBezTo>
                  <a:pt x="0" y="19636"/>
                  <a:pt x="0" y="19636"/>
                  <a:pt x="0" y="19636"/>
                </a:cubicBezTo>
                <a:cubicBezTo>
                  <a:pt x="0" y="20618"/>
                  <a:pt x="719" y="21599"/>
                  <a:pt x="1439" y="21599"/>
                </a:cubicBezTo>
                <a:close/>
                <a:moveTo>
                  <a:pt x="1679" y="3272"/>
                </a:moveTo>
                <a:cubicBezTo>
                  <a:pt x="1679" y="2618"/>
                  <a:pt x="1919" y="1963"/>
                  <a:pt x="2399" y="1963"/>
                </a:cubicBezTo>
                <a:cubicBezTo>
                  <a:pt x="19199" y="1963"/>
                  <a:pt x="19199" y="1963"/>
                  <a:pt x="19199" y="1963"/>
                </a:cubicBezTo>
                <a:cubicBezTo>
                  <a:pt x="19679" y="1963"/>
                  <a:pt x="20159" y="2618"/>
                  <a:pt x="20159" y="3272"/>
                </a:cubicBezTo>
                <a:cubicBezTo>
                  <a:pt x="20159" y="18327"/>
                  <a:pt x="20159" y="18327"/>
                  <a:pt x="20159" y="18327"/>
                </a:cubicBezTo>
                <a:cubicBezTo>
                  <a:pt x="20159" y="18981"/>
                  <a:pt x="19679" y="19309"/>
                  <a:pt x="19199" y="19309"/>
                </a:cubicBezTo>
                <a:cubicBezTo>
                  <a:pt x="2399" y="19309"/>
                  <a:pt x="2399" y="19309"/>
                  <a:pt x="2399" y="19309"/>
                </a:cubicBezTo>
                <a:cubicBezTo>
                  <a:pt x="1919" y="19309"/>
                  <a:pt x="1679" y="18981"/>
                  <a:pt x="1679" y="18327"/>
                </a:cubicBezTo>
                <a:lnTo>
                  <a:pt x="1679" y="3272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8" name="AutoShape 59"/>
          <p:cNvSpPr>
            <a:spLocks/>
          </p:cNvSpPr>
          <p:nvPr/>
        </p:nvSpPr>
        <p:spPr bwMode="auto">
          <a:xfrm>
            <a:off x="8051800" y="4418013"/>
            <a:ext cx="504825" cy="95250"/>
          </a:xfrm>
          <a:custGeom>
            <a:avLst/>
            <a:gdLst>
              <a:gd name="T0" fmla="*/ 21146 w 21379"/>
              <a:gd name="T1" fmla="*/ 8640 h 21600"/>
              <a:gd name="T2" fmla="*/ 20338 w 21379"/>
              <a:gd name="T3" fmla="*/ 2160 h 21600"/>
              <a:gd name="T4" fmla="*/ 19531 w 21379"/>
              <a:gd name="T5" fmla="*/ 0 h 21600"/>
              <a:gd name="T6" fmla="*/ 19329 w 21379"/>
              <a:gd name="T7" fmla="*/ 0 h 21600"/>
              <a:gd name="T8" fmla="*/ 1968 w 21379"/>
              <a:gd name="T9" fmla="*/ 0 h 21600"/>
              <a:gd name="T10" fmla="*/ 1968 w 21379"/>
              <a:gd name="T11" fmla="*/ 0 h 21600"/>
              <a:gd name="T12" fmla="*/ 959 w 21379"/>
              <a:gd name="T13" fmla="*/ 2160 h 21600"/>
              <a:gd name="T14" fmla="*/ 151 w 21379"/>
              <a:gd name="T15" fmla="*/ 8640 h 21600"/>
              <a:gd name="T16" fmla="*/ 151 w 21379"/>
              <a:gd name="T17" fmla="*/ 17280 h 21600"/>
              <a:gd name="T18" fmla="*/ 1161 w 21379"/>
              <a:gd name="T19" fmla="*/ 21599 h 21600"/>
              <a:gd name="T20" fmla="*/ 20136 w 21379"/>
              <a:gd name="T21" fmla="*/ 21599 h 21600"/>
              <a:gd name="T22" fmla="*/ 21146 w 21379"/>
              <a:gd name="T23" fmla="*/ 17280 h 21600"/>
              <a:gd name="T24" fmla="*/ 21146 w 21379"/>
              <a:gd name="T25" fmla="*/ 864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79" h="21600">
                <a:moveTo>
                  <a:pt x="21146" y="8640"/>
                </a:moveTo>
                <a:cubicBezTo>
                  <a:pt x="20338" y="2160"/>
                  <a:pt x="20338" y="2160"/>
                  <a:pt x="20338" y="2160"/>
                </a:cubicBezTo>
                <a:cubicBezTo>
                  <a:pt x="20136" y="1080"/>
                  <a:pt x="19733" y="0"/>
                  <a:pt x="19531" y="0"/>
                </a:cubicBezTo>
                <a:cubicBezTo>
                  <a:pt x="19329" y="0"/>
                  <a:pt x="19329" y="0"/>
                  <a:pt x="19329" y="0"/>
                </a:cubicBezTo>
                <a:cubicBezTo>
                  <a:pt x="1968" y="0"/>
                  <a:pt x="1968" y="0"/>
                  <a:pt x="1968" y="0"/>
                </a:cubicBezTo>
                <a:cubicBezTo>
                  <a:pt x="1968" y="0"/>
                  <a:pt x="1968" y="0"/>
                  <a:pt x="1968" y="0"/>
                </a:cubicBezTo>
                <a:cubicBezTo>
                  <a:pt x="1564" y="0"/>
                  <a:pt x="1161" y="1080"/>
                  <a:pt x="959" y="2160"/>
                </a:cubicBezTo>
                <a:cubicBezTo>
                  <a:pt x="151" y="8640"/>
                  <a:pt x="151" y="8640"/>
                  <a:pt x="151" y="8640"/>
                </a:cubicBezTo>
                <a:cubicBezTo>
                  <a:pt x="-50" y="10800"/>
                  <a:pt x="-50" y="14040"/>
                  <a:pt x="151" y="17280"/>
                </a:cubicBezTo>
                <a:cubicBezTo>
                  <a:pt x="353" y="19440"/>
                  <a:pt x="757" y="21599"/>
                  <a:pt x="1161" y="21599"/>
                </a:cubicBezTo>
                <a:cubicBezTo>
                  <a:pt x="20136" y="21599"/>
                  <a:pt x="20136" y="21599"/>
                  <a:pt x="20136" y="21599"/>
                </a:cubicBezTo>
                <a:cubicBezTo>
                  <a:pt x="20540" y="21599"/>
                  <a:pt x="20944" y="19440"/>
                  <a:pt x="21146" y="17280"/>
                </a:cubicBezTo>
                <a:cubicBezTo>
                  <a:pt x="21549" y="14040"/>
                  <a:pt x="21348" y="10800"/>
                  <a:pt x="21146" y="864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29" name="AutoShape 18"/>
          <p:cNvSpPr>
            <a:spLocks/>
          </p:cNvSpPr>
          <p:nvPr/>
        </p:nvSpPr>
        <p:spPr bwMode="auto">
          <a:xfrm>
            <a:off x="1598613" y="3146425"/>
            <a:ext cx="23812" cy="684213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0" name="AutoShape 24"/>
          <p:cNvSpPr>
            <a:spLocks/>
          </p:cNvSpPr>
          <p:nvPr/>
        </p:nvSpPr>
        <p:spPr bwMode="auto">
          <a:xfrm>
            <a:off x="3830638" y="3154363"/>
            <a:ext cx="23812" cy="68421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1" name="AutoShape 47"/>
          <p:cNvSpPr>
            <a:spLocks/>
          </p:cNvSpPr>
          <p:nvPr/>
        </p:nvSpPr>
        <p:spPr bwMode="auto">
          <a:xfrm>
            <a:off x="6062663" y="3144838"/>
            <a:ext cx="22225" cy="68421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2" name="AutoShape 55"/>
          <p:cNvSpPr>
            <a:spLocks/>
          </p:cNvSpPr>
          <p:nvPr/>
        </p:nvSpPr>
        <p:spPr bwMode="auto">
          <a:xfrm>
            <a:off x="8294688" y="3146425"/>
            <a:ext cx="19050" cy="684213"/>
          </a:xfrm>
          <a:custGeom>
            <a:avLst/>
            <a:gdLst>
              <a:gd name="T0" fmla="*/ 0 w 21600"/>
              <a:gd name="T1" fmla="*/ 0 h 21600"/>
              <a:gd name="T2" fmla="*/ 21599 w 21600"/>
              <a:gd name="T3" fmla="*/ 0 h 21600"/>
              <a:gd name="T4" fmla="*/ 21599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3" name="AutoShape 62"/>
          <p:cNvSpPr>
            <a:spLocks/>
          </p:cNvSpPr>
          <p:nvPr/>
        </p:nvSpPr>
        <p:spPr bwMode="auto">
          <a:xfrm>
            <a:off x="10521950" y="3146425"/>
            <a:ext cx="23813" cy="684213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4" name="AutoShape 63"/>
          <p:cNvSpPr>
            <a:spLocks/>
          </p:cNvSpPr>
          <p:nvPr/>
        </p:nvSpPr>
        <p:spPr bwMode="auto">
          <a:xfrm>
            <a:off x="10064750" y="3849688"/>
            <a:ext cx="958850" cy="960437"/>
          </a:xfrm>
          <a:custGeom>
            <a:avLst/>
            <a:gdLst>
              <a:gd name="T0" fmla="*/ 10800 w 21600"/>
              <a:gd name="T1" fmla="*/ 21600 h 21600"/>
              <a:gd name="T2" fmla="*/ 0 w 21600"/>
              <a:gd name="T3" fmla="*/ 10746 h 21600"/>
              <a:gd name="T4" fmla="*/ 10800 w 21600"/>
              <a:gd name="T5" fmla="*/ 0 h 21600"/>
              <a:gd name="T6" fmla="*/ 21599 w 21600"/>
              <a:gd name="T7" fmla="*/ 10746 h 21600"/>
              <a:gd name="T8" fmla="*/ 10800 w 21600"/>
              <a:gd name="T9" fmla="*/ 21600 h 21600"/>
              <a:gd name="T10" fmla="*/ 10800 w 21600"/>
              <a:gd name="T11" fmla="*/ 429 h 21600"/>
              <a:gd name="T12" fmla="*/ 534 w 21600"/>
              <a:gd name="T13" fmla="*/ 10746 h 21600"/>
              <a:gd name="T14" fmla="*/ 10800 w 21600"/>
              <a:gd name="T15" fmla="*/ 21062 h 21600"/>
              <a:gd name="T16" fmla="*/ 21065 w 21600"/>
              <a:gd name="T17" fmla="*/ 10746 h 21600"/>
              <a:gd name="T18" fmla="*/ 10800 w 21600"/>
              <a:gd name="T19" fmla="*/ 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0800" y="21600"/>
                </a:moveTo>
                <a:cubicBezTo>
                  <a:pt x="4811" y="21600"/>
                  <a:pt x="0" y="16764"/>
                  <a:pt x="0" y="10746"/>
                </a:cubicBezTo>
                <a:cubicBezTo>
                  <a:pt x="0" y="4835"/>
                  <a:pt x="4811" y="0"/>
                  <a:pt x="10800" y="0"/>
                </a:cubicBezTo>
                <a:cubicBezTo>
                  <a:pt x="16681" y="0"/>
                  <a:pt x="21599" y="4835"/>
                  <a:pt x="21599" y="10746"/>
                </a:cubicBezTo>
                <a:cubicBezTo>
                  <a:pt x="21599" y="16764"/>
                  <a:pt x="16681" y="21600"/>
                  <a:pt x="10800" y="21600"/>
                </a:cubicBezTo>
                <a:close/>
                <a:moveTo>
                  <a:pt x="10800" y="429"/>
                </a:moveTo>
                <a:cubicBezTo>
                  <a:pt x="5132" y="429"/>
                  <a:pt x="534" y="5050"/>
                  <a:pt x="534" y="10746"/>
                </a:cubicBezTo>
                <a:cubicBezTo>
                  <a:pt x="534" y="16441"/>
                  <a:pt x="5132" y="21062"/>
                  <a:pt x="10800" y="21062"/>
                </a:cubicBezTo>
                <a:cubicBezTo>
                  <a:pt x="16467" y="21062"/>
                  <a:pt x="21065" y="16441"/>
                  <a:pt x="21065" y="10746"/>
                </a:cubicBezTo>
                <a:cubicBezTo>
                  <a:pt x="21065" y="5050"/>
                  <a:pt x="16467" y="429"/>
                  <a:pt x="10800" y="429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5" name="AutoShape 65"/>
          <p:cNvSpPr>
            <a:spLocks/>
          </p:cNvSpPr>
          <p:nvPr/>
        </p:nvSpPr>
        <p:spPr bwMode="auto">
          <a:xfrm>
            <a:off x="10304463" y="4225925"/>
            <a:ext cx="460375" cy="153988"/>
          </a:xfrm>
          <a:custGeom>
            <a:avLst/>
            <a:gdLst>
              <a:gd name="T0" fmla="*/ 445 w 21600"/>
              <a:gd name="T1" fmla="*/ 21599 h 21600"/>
              <a:gd name="T2" fmla="*/ 668 w 21600"/>
              <a:gd name="T3" fmla="*/ 21599 h 21600"/>
              <a:gd name="T4" fmla="*/ 1113 w 21600"/>
              <a:gd name="T5" fmla="*/ 20250 h 21600"/>
              <a:gd name="T6" fmla="*/ 1113 w 21600"/>
              <a:gd name="T7" fmla="*/ 17550 h 21600"/>
              <a:gd name="T8" fmla="*/ 2894 w 21600"/>
              <a:gd name="T9" fmla="*/ 12150 h 21600"/>
              <a:gd name="T10" fmla="*/ 9575 w 21600"/>
              <a:gd name="T11" fmla="*/ 12150 h 21600"/>
              <a:gd name="T12" fmla="*/ 10465 w 21600"/>
              <a:gd name="T13" fmla="*/ 14175 h 21600"/>
              <a:gd name="T14" fmla="*/ 10465 w 21600"/>
              <a:gd name="T15" fmla="*/ 20250 h 21600"/>
              <a:gd name="T16" fmla="*/ 10911 w 21600"/>
              <a:gd name="T17" fmla="*/ 21599 h 21600"/>
              <a:gd name="T18" fmla="*/ 10911 w 21600"/>
              <a:gd name="T19" fmla="*/ 21599 h 21600"/>
              <a:gd name="T20" fmla="*/ 11356 w 21600"/>
              <a:gd name="T21" fmla="*/ 20250 h 21600"/>
              <a:gd name="T22" fmla="*/ 11356 w 21600"/>
              <a:gd name="T23" fmla="*/ 14175 h 21600"/>
              <a:gd name="T24" fmla="*/ 12024 w 21600"/>
              <a:gd name="T25" fmla="*/ 12150 h 21600"/>
              <a:gd name="T26" fmla="*/ 18927 w 21600"/>
              <a:gd name="T27" fmla="*/ 12150 h 21600"/>
              <a:gd name="T28" fmla="*/ 20709 w 21600"/>
              <a:gd name="T29" fmla="*/ 17550 h 21600"/>
              <a:gd name="T30" fmla="*/ 20709 w 21600"/>
              <a:gd name="T31" fmla="*/ 20250 h 21600"/>
              <a:gd name="T32" fmla="*/ 21154 w 21600"/>
              <a:gd name="T33" fmla="*/ 21599 h 21600"/>
              <a:gd name="T34" fmla="*/ 21154 w 21600"/>
              <a:gd name="T35" fmla="*/ 21599 h 21600"/>
              <a:gd name="T36" fmla="*/ 21599 w 21600"/>
              <a:gd name="T37" fmla="*/ 20250 h 21600"/>
              <a:gd name="T38" fmla="*/ 21599 w 21600"/>
              <a:gd name="T39" fmla="*/ 17550 h 21600"/>
              <a:gd name="T40" fmla="*/ 18927 w 21600"/>
              <a:gd name="T41" fmla="*/ 8775 h 21600"/>
              <a:gd name="T42" fmla="*/ 12024 w 21600"/>
              <a:gd name="T43" fmla="*/ 8775 h 21600"/>
              <a:gd name="T44" fmla="*/ 11356 w 21600"/>
              <a:gd name="T45" fmla="*/ 6750 h 21600"/>
              <a:gd name="T46" fmla="*/ 11356 w 21600"/>
              <a:gd name="T47" fmla="*/ 1350 h 21600"/>
              <a:gd name="T48" fmla="*/ 10911 w 21600"/>
              <a:gd name="T49" fmla="*/ 0 h 21600"/>
              <a:gd name="T50" fmla="*/ 10911 w 21600"/>
              <a:gd name="T51" fmla="*/ 0 h 21600"/>
              <a:gd name="T52" fmla="*/ 10465 w 21600"/>
              <a:gd name="T53" fmla="*/ 1350 h 21600"/>
              <a:gd name="T54" fmla="*/ 10465 w 21600"/>
              <a:gd name="T55" fmla="*/ 6750 h 21600"/>
              <a:gd name="T56" fmla="*/ 9575 w 21600"/>
              <a:gd name="T57" fmla="*/ 8775 h 21600"/>
              <a:gd name="T58" fmla="*/ 2894 w 21600"/>
              <a:gd name="T59" fmla="*/ 8775 h 21600"/>
              <a:gd name="T60" fmla="*/ 0 w 21600"/>
              <a:gd name="T61" fmla="*/ 17550 h 21600"/>
              <a:gd name="T62" fmla="*/ 0 w 21600"/>
              <a:gd name="T63" fmla="*/ 20250 h 21600"/>
              <a:gd name="T64" fmla="*/ 445 w 21600"/>
              <a:gd name="T65" fmla="*/ 2159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600" h="21600">
                <a:moveTo>
                  <a:pt x="445" y="21599"/>
                </a:moveTo>
                <a:cubicBezTo>
                  <a:pt x="668" y="21599"/>
                  <a:pt x="668" y="21599"/>
                  <a:pt x="668" y="21599"/>
                </a:cubicBezTo>
                <a:cubicBezTo>
                  <a:pt x="890" y="21599"/>
                  <a:pt x="1113" y="20925"/>
                  <a:pt x="1113" y="20250"/>
                </a:cubicBezTo>
                <a:cubicBezTo>
                  <a:pt x="1113" y="17550"/>
                  <a:pt x="1113" y="17550"/>
                  <a:pt x="1113" y="17550"/>
                </a:cubicBezTo>
                <a:cubicBezTo>
                  <a:pt x="1113" y="14175"/>
                  <a:pt x="1781" y="12150"/>
                  <a:pt x="2894" y="12150"/>
                </a:cubicBezTo>
                <a:cubicBezTo>
                  <a:pt x="9575" y="12150"/>
                  <a:pt x="9575" y="12150"/>
                  <a:pt x="9575" y="12150"/>
                </a:cubicBezTo>
                <a:cubicBezTo>
                  <a:pt x="10020" y="12150"/>
                  <a:pt x="10465" y="12825"/>
                  <a:pt x="10465" y="14175"/>
                </a:cubicBezTo>
                <a:cubicBezTo>
                  <a:pt x="10465" y="20250"/>
                  <a:pt x="10465" y="20250"/>
                  <a:pt x="10465" y="20250"/>
                </a:cubicBezTo>
                <a:cubicBezTo>
                  <a:pt x="10465" y="20925"/>
                  <a:pt x="10688" y="21599"/>
                  <a:pt x="10911" y="21599"/>
                </a:cubicBezTo>
                <a:cubicBezTo>
                  <a:pt x="10911" y="21599"/>
                  <a:pt x="10911" y="21599"/>
                  <a:pt x="10911" y="21599"/>
                </a:cubicBezTo>
                <a:cubicBezTo>
                  <a:pt x="11134" y="21599"/>
                  <a:pt x="11356" y="20925"/>
                  <a:pt x="11356" y="20250"/>
                </a:cubicBezTo>
                <a:cubicBezTo>
                  <a:pt x="11356" y="14175"/>
                  <a:pt x="11356" y="14175"/>
                  <a:pt x="11356" y="14175"/>
                </a:cubicBezTo>
                <a:cubicBezTo>
                  <a:pt x="11356" y="12825"/>
                  <a:pt x="11579" y="12150"/>
                  <a:pt x="12024" y="12150"/>
                </a:cubicBezTo>
                <a:cubicBezTo>
                  <a:pt x="18927" y="12150"/>
                  <a:pt x="18927" y="12150"/>
                  <a:pt x="18927" y="12150"/>
                </a:cubicBezTo>
                <a:cubicBezTo>
                  <a:pt x="19818" y="12150"/>
                  <a:pt x="20709" y="14175"/>
                  <a:pt x="20709" y="17550"/>
                </a:cubicBezTo>
                <a:cubicBezTo>
                  <a:pt x="20709" y="20250"/>
                  <a:pt x="20709" y="20250"/>
                  <a:pt x="20709" y="20250"/>
                </a:cubicBezTo>
                <a:cubicBezTo>
                  <a:pt x="20709" y="20925"/>
                  <a:pt x="20931" y="21599"/>
                  <a:pt x="21154" y="21599"/>
                </a:cubicBezTo>
                <a:cubicBezTo>
                  <a:pt x="21154" y="21599"/>
                  <a:pt x="21154" y="21599"/>
                  <a:pt x="21154" y="21599"/>
                </a:cubicBezTo>
                <a:cubicBezTo>
                  <a:pt x="21599" y="21599"/>
                  <a:pt x="21599" y="20925"/>
                  <a:pt x="21599" y="20250"/>
                </a:cubicBezTo>
                <a:cubicBezTo>
                  <a:pt x="21599" y="17550"/>
                  <a:pt x="21599" y="17550"/>
                  <a:pt x="21599" y="17550"/>
                </a:cubicBezTo>
                <a:cubicBezTo>
                  <a:pt x="21599" y="12825"/>
                  <a:pt x="20486" y="8775"/>
                  <a:pt x="18927" y="8775"/>
                </a:cubicBezTo>
                <a:cubicBezTo>
                  <a:pt x="12024" y="8775"/>
                  <a:pt x="12024" y="8775"/>
                  <a:pt x="12024" y="8775"/>
                </a:cubicBezTo>
                <a:cubicBezTo>
                  <a:pt x="11579" y="8775"/>
                  <a:pt x="11356" y="8100"/>
                  <a:pt x="11356" y="6750"/>
                </a:cubicBezTo>
                <a:cubicBezTo>
                  <a:pt x="11356" y="1350"/>
                  <a:pt x="11356" y="1350"/>
                  <a:pt x="11356" y="1350"/>
                </a:cubicBezTo>
                <a:cubicBezTo>
                  <a:pt x="11356" y="675"/>
                  <a:pt x="11134" y="0"/>
                  <a:pt x="10911" y="0"/>
                </a:cubicBezTo>
                <a:cubicBezTo>
                  <a:pt x="10911" y="0"/>
                  <a:pt x="10911" y="0"/>
                  <a:pt x="10911" y="0"/>
                </a:cubicBezTo>
                <a:cubicBezTo>
                  <a:pt x="10688" y="0"/>
                  <a:pt x="10465" y="675"/>
                  <a:pt x="10465" y="1350"/>
                </a:cubicBezTo>
                <a:cubicBezTo>
                  <a:pt x="10465" y="6750"/>
                  <a:pt x="10465" y="6750"/>
                  <a:pt x="10465" y="6750"/>
                </a:cubicBezTo>
                <a:cubicBezTo>
                  <a:pt x="10465" y="8100"/>
                  <a:pt x="10020" y="8775"/>
                  <a:pt x="9575" y="8775"/>
                </a:cubicBezTo>
                <a:cubicBezTo>
                  <a:pt x="2894" y="8775"/>
                  <a:pt x="2894" y="8775"/>
                  <a:pt x="2894" y="8775"/>
                </a:cubicBezTo>
                <a:cubicBezTo>
                  <a:pt x="1336" y="8775"/>
                  <a:pt x="0" y="12825"/>
                  <a:pt x="0" y="17550"/>
                </a:cubicBezTo>
                <a:cubicBezTo>
                  <a:pt x="0" y="20250"/>
                  <a:pt x="0" y="20250"/>
                  <a:pt x="0" y="20250"/>
                </a:cubicBezTo>
                <a:cubicBezTo>
                  <a:pt x="0" y="20925"/>
                  <a:pt x="222" y="21599"/>
                  <a:pt x="445" y="21599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6" name="AutoShape 66"/>
          <p:cNvSpPr>
            <a:spLocks/>
          </p:cNvSpPr>
          <p:nvPr/>
        </p:nvSpPr>
        <p:spPr bwMode="auto">
          <a:xfrm>
            <a:off x="10442575" y="4035425"/>
            <a:ext cx="188913" cy="171450"/>
          </a:xfrm>
          <a:custGeom>
            <a:avLst/>
            <a:gdLst>
              <a:gd name="T0" fmla="*/ 4320 w 21600"/>
              <a:gd name="T1" fmla="*/ 21600 h 21600"/>
              <a:gd name="T2" fmla="*/ 9720 w 21600"/>
              <a:gd name="T3" fmla="*/ 21600 h 21600"/>
              <a:gd name="T4" fmla="*/ 11880 w 21600"/>
              <a:gd name="T5" fmla="*/ 21600 h 21600"/>
              <a:gd name="T6" fmla="*/ 17280 w 21600"/>
              <a:gd name="T7" fmla="*/ 21600 h 21600"/>
              <a:gd name="T8" fmla="*/ 21600 w 21600"/>
              <a:gd name="T9" fmla="*/ 16799 h 21600"/>
              <a:gd name="T10" fmla="*/ 21600 w 21600"/>
              <a:gd name="T11" fmla="*/ 4799 h 21600"/>
              <a:gd name="T12" fmla="*/ 17280 w 21600"/>
              <a:gd name="T13" fmla="*/ 0 h 21600"/>
              <a:gd name="T14" fmla="*/ 4320 w 21600"/>
              <a:gd name="T15" fmla="*/ 0 h 21600"/>
              <a:gd name="T16" fmla="*/ 0 w 21600"/>
              <a:gd name="T17" fmla="*/ 4799 h 21600"/>
              <a:gd name="T18" fmla="*/ 0 w 21600"/>
              <a:gd name="T19" fmla="*/ 16799 h 21600"/>
              <a:gd name="T20" fmla="*/ 4320 w 21600"/>
              <a:gd name="T2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600" h="21600">
                <a:moveTo>
                  <a:pt x="4320" y="21600"/>
                </a:moveTo>
                <a:cubicBezTo>
                  <a:pt x="9720" y="21600"/>
                  <a:pt x="9720" y="21600"/>
                  <a:pt x="9720" y="21600"/>
                </a:cubicBezTo>
                <a:cubicBezTo>
                  <a:pt x="11880" y="21600"/>
                  <a:pt x="11880" y="21600"/>
                  <a:pt x="11880" y="21600"/>
                </a:cubicBezTo>
                <a:cubicBezTo>
                  <a:pt x="17280" y="21600"/>
                  <a:pt x="17280" y="21600"/>
                  <a:pt x="17280" y="21600"/>
                </a:cubicBezTo>
                <a:cubicBezTo>
                  <a:pt x="19440" y="21600"/>
                  <a:pt x="21600" y="19199"/>
                  <a:pt x="21600" y="16799"/>
                </a:cubicBezTo>
                <a:cubicBezTo>
                  <a:pt x="21600" y="4799"/>
                  <a:pt x="21600" y="4799"/>
                  <a:pt x="21600" y="4799"/>
                </a:cubicBezTo>
                <a:cubicBezTo>
                  <a:pt x="21600" y="1799"/>
                  <a:pt x="19440" y="0"/>
                  <a:pt x="17280" y="0"/>
                </a:cubicBezTo>
                <a:cubicBezTo>
                  <a:pt x="4320" y="0"/>
                  <a:pt x="4320" y="0"/>
                  <a:pt x="4320" y="0"/>
                </a:cubicBezTo>
                <a:cubicBezTo>
                  <a:pt x="2160" y="0"/>
                  <a:pt x="0" y="1799"/>
                  <a:pt x="0" y="4799"/>
                </a:cubicBezTo>
                <a:cubicBezTo>
                  <a:pt x="0" y="16799"/>
                  <a:pt x="0" y="16799"/>
                  <a:pt x="0" y="16799"/>
                </a:cubicBezTo>
                <a:cubicBezTo>
                  <a:pt x="0" y="19199"/>
                  <a:pt x="2160" y="21600"/>
                  <a:pt x="4320" y="2160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7" name="AutoShape 67"/>
          <p:cNvSpPr>
            <a:spLocks/>
          </p:cNvSpPr>
          <p:nvPr/>
        </p:nvSpPr>
        <p:spPr bwMode="auto">
          <a:xfrm>
            <a:off x="10247313" y="4398963"/>
            <a:ext cx="138112" cy="128587"/>
          </a:xfrm>
          <a:custGeom>
            <a:avLst/>
            <a:gdLst>
              <a:gd name="T0" fmla="*/ 17131 w 21600"/>
              <a:gd name="T1" fmla="*/ 0 h 21600"/>
              <a:gd name="T2" fmla="*/ 4468 w 21600"/>
              <a:gd name="T3" fmla="*/ 0 h 21600"/>
              <a:gd name="T4" fmla="*/ 0 w 21600"/>
              <a:gd name="T5" fmla="*/ 4800 h 21600"/>
              <a:gd name="T6" fmla="*/ 0 w 21600"/>
              <a:gd name="T7" fmla="*/ 16799 h 21600"/>
              <a:gd name="T8" fmla="*/ 4468 w 21600"/>
              <a:gd name="T9" fmla="*/ 21599 h 21600"/>
              <a:gd name="T10" fmla="*/ 17131 w 21600"/>
              <a:gd name="T11" fmla="*/ 21599 h 21600"/>
              <a:gd name="T12" fmla="*/ 21599 w 21600"/>
              <a:gd name="T13" fmla="*/ 16799 h 21600"/>
              <a:gd name="T14" fmla="*/ 21599 w 21600"/>
              <a:gd name="T15" fmla="*/ 4800 h 21600"/>
              <a:gd name="T16" fmla="*/ 17131 w 21600"/>
              <a:gd name="T1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7131" y="0"/>
                </a:moveTo>
                <a:cubicBezTo>
                  <a:pt x="4468" y="0"/>
                  <a:pt x="4468" y="0"/>
                  <a:pt x="4468" y="0"/>
                </a:cubicBezTo>
                <a:cubicBezTo>
                  <a:pt x="1489" y="0"/>
                  <a:pt x="0" y="2400"/>
                  <a:pt x="0" y="4800"/>
                </a:cubicBezTo>
                <a:cubicBezTo>
                  <a:pt x="0" y="16799"/>
                  <a:pt x="0" y="16799"/>
                  <a:pt x="0" y="16799"/>
                </a:cubicBezTo>
                <a:cubicBezTo>
                  <a:pt x="0" y="19200"/>
                  <a:pt x="1489" y="21599"/>
                  <a:pt x="4468" y="21599"/>
                </a:cubicBezTo>
                <a:cubicBezTo>
                  <a:pt x="17131" y="21599"/>
                  <a:pt x="17131" y="21599"/>
                  <a:pt x="17131" y="21599"/>
                </a:cubicBezTo>
                <a:cubicBezTo>
                  <a:pt x="20110" y="21599"/>
                  <a:pt x="21599" y="19200"/>
                  <a:pt x="21599" y="16799"/>
                </a:cubicBezTo>
                <a:cubicBezTo>
                  <a:pt x="21599" y="4800"/>
                  <a:pt x="21599" y="4800"/>
                  <a:pt x="21599" y="4800"/>
                </a:cubicBezTo>
                <a:cubicBezTo>
                  <a:pt x="21599" y="2400"/>
                  <a:pt x="20110" y="0"/>
                  <a:pt x="17131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8" name="AutoShape 68"/>
          <p:cNvSpPr>
            <a:spLocks/>
          </p:cNvSpPr>
          <p:nvPr/>
        </p:nvSpPr>
        <p:spPr bwMode="auto">
          <a:xfrm>
            <a:off x="10464800" y="4398963"/>
            <a:ext cx="141288" cy="128587"/>
          </a:xfrm>
          <a:custGeom>
            <a:avLst/>
            <a:gdLst>
              <a:gd name="T0" fmla="*/ 17279 w 21600"/>
              <a:gd name="T1" fmla="*/ 0 h 21600"/>
              <a:gd name="T2" fmla="*/ 4319 w 21600"/>
              <a:gd name="T3" fmla="*/ 0 h 21600"/>
              <a:gd name="T4" fmla="*/ 0 w 21600"/>
              <a:gd name="T5" fmla="*/ 4800 h 21600"/>
              <a:gd name="T6" fmla="*/ 0 w 21600"/>
              <a:gd name="T7" fmla="*/ 16799 h 21600"/>
              <a:gd name="T8" fmla="*/ 4319 w 21600"/>
              <a:gd name="T9" fmla="*/ 21599 h 21600"/>
              <a:gd name="T10" fmla="*/ 17279 w 21600"/>
              <a:gd name="T11" fmla="*/ 21599 h 21600"/>
              <a:gd name="T12" fmla="*/ 21600 w 21600"/>
              <a:gd name="T13" fmla="*/ 16799 h 21600"/>
              <a:gd name="T14" fmla="*/ 21600 w 21600"/>
              <a:gd name="T15" fmla="*/ 4800 h 21600"/>
              <a:gd name="T16" fmla="*/ 17279 w 21600"/>
              <a:gd name="T1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7279" y="0"/>
                </a:moveTo>
                <a:cubicBezTo>
                  <a:pt x="4319" y="0"/>
                  <a:pt x="4319" y="0"/>
                  <a:pt x="4319" y="0"/>
                </a:cubicBezTo>
                <a:cubicBezTo>
                  <a:pt x="2159" y="0"/>
                  <a:pt x="0" y="2400"/>
                  <a:pt x="0" y="4800"/>
                </a:cubicBezTo>
                <a:cubicBezTo>
                  <a:pt x="0" y="16799"/>
                  <a:pt x="0" y="16799"/>
                  <a:pt x="0" y="16799"/>
                </a:cubicBezTo>
                <a:cubicBezTo>
                  <a:pt x="0" y="19200"/>
                  <a:pt x="2159" y="21599"/>
                  <a:pt x="4319" y="21599"/>
                </a:cubicBezTo>
                <a:cubicBezTo>
                  <a:pt x="17279" y="21599"/>
                  <a:pt x="17279" y="21599"/>
                  <a:pt x="17279" y="21599"/>
                </a:cubicBezTo>
                <a:cubicBezTo>
                  <a:pt x="19439" y="21599"/>
                  <a:pt x="21600" y="19200"/>
                  <a:pt x="21600" y="16799"/>
                </a:cubicBezTo>
                <a:cubicBezTo>
                  <a:pt x="21600" y="4800"/>
                  <a:pt x="21600" y="4800"/>
                  <a:pt x="21600" y="4800"/>
                </a:cubicBezTo>
                <a:cubicBezTo>
                  <a:pt x="21600" y="2400"/>
                  <a:pt x="19439" y="0"/>
                  <a:pt x="17279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39" name="AutoShape 69"/>
          <p:cNvSpPr>
            <a:spLocks/>
          </p:cNvSpPr>
          <p:nvPr/>
        </p:nvSpPr>
        <p:spPr bwMode="auto">
          <a:xfrm>
            <a:off x="10682288" y="4398963"/>
            <a:ext cx="144462" cy="128587"/>
          </a:xfrm>
          <a:custGeom>
            <a:avLst/>
            <a:gdLst>
              <a:gd name="T0" fmla="*/ 17279 w 21600"/>
              <a:gd name="T1" fmla="*/ 0 h 21600"/>
              <a:gd name="T2" fmla="*/ 4319 w 21600"/>
              <a:gd name="T3" fmla="*/ 0 h 21600"/>
              <a:gd name="T4" fmla="*/ 0 w 21600"/>
              <a:gd name="T5" fmla="*/ 4800 h 21600"/>
              <a:gd name="T6" fmla="*/ 0 w 21600"/>
              <a:gd name="T7" fmla="*/ 16799 h 21600"/>
              <a:gd name="T8" fmla="*/ 4319 w 21600"/>
              <a:gd name="T9" fmla="*/ 21599 h 21600"/>
              <a:gd name="T10" fmla="*/ 17279 w 21600"/>
              <a:gd name="T11" fmla="*/ 21599 h 21600"/>
              <a:gd name="T12" fmla="*/ 21600 w 21600"/>
              <a:gd name="T13" fmla="*/ 16799 h 21600"/>
              <a:gd name="T14" fmla="*/ 21600 w 21600"/>
              <a:gd name="T15" fmla="*/ 4800 h 21600"/>
              <a:gd name="T16" fmla="*/ 17279 w 21600"/>
              <a:gd name="T1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7279" y="0"/>
                </a:moveTo>
                <a:cubicBezTo>
                  <a:pt x="4319" y="0"/>
                  <a:pt x="4319" y="0"/>
                  <a:pt x="4319" y="0"/>
                </a:cubicBezTo>
                <a:cubicBezTo>
                  <a:pt x="2159" y="0"/>
                  <a:pt x="0" y="2400"/>
                  <a:pt x="0" y="4800"/>
                </a:cubicBezTo>
                <a:cubicBezTo>
                  <a:pt x="0" y="16799"/>
                  <a:pt x="0" y="16799"/>
                  <a:pt x="0" y="16799"/>
                </a:cubicBezTo>
                <a:cubicBezTo>
                  <a:pt x="0" y="19200"/>
                  <a:pt x="2159" y="21599"/>
                  <a:pt x="4319" y="21599"/>
                </a:cubicBezTo>
                <a:cubicBezTo>
                  <a:pt x="17279" y="21599"/>
                  <a:pt x="17279" y="21599"/>
                  <a:pt x="17279" y="21599"/>
                </a:cubicBezTo>
                <a:cubicBezTo>
                  <a:pt x="19440" y="21599"/>
                  <a:pt x="21600" y="19200"/>
                  <a:pt x="21600" y="16799"/>
                </a:cubicBezTo>
                <a:cubicBezTo>
                  <a:pt x="21600" y="4800"/>
                  <a:pt x="21600" y="4800"/>
                  <a:pt x="21600" y="4800"/>
                </a:cubicBezTo>
                <a:cubicBezTo>
                  <a:pt x="21600" y="2400"/>
                  <a:pt x="19440" y="0"/>
                  <a:pt x="17279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0" name="AutoShape 72"/>
          <p:cNvSpPr>
            <a:spLocks/>
          </p:cNvSpPr>
          <p:nvPr/>
        </p:nvSpPr>
        <p:spPr bwMode="auto">
          <a:xfrm>
            <a:off x="1216025" y="1908175"/>
            <a:ext cx="809625" cy="931863"/>
          </a:xfrm>
          <a:custGeom>
            <a:avLst/>
            <a:gdLst>
              <a:gd name="T0" fmla="*/ 0 w 21600"/>
              <a:gd name="T1" fmla="*/ 9446 h 21600"/>
              <a:gd name="T2" fmla="*/ 10860 w 21600"/>
              <a:gd name="T3" fmla="*/ 0 h 21600"/>
              <a:gd name="T4" fmla="*/ 21600 w 21600"/>
              <a:gd name="T5" fmla="*/ 9446 h 21600"/>
              <a:gd name="T6" fmla="*/ 12489 w 21600"/>
              <a:gd name="T7" fmla="*/ 18415 h 21600"/>
              <a:gd name="T8" fmla="*/ 10618 w 21600"/>
              <a:gd name="T9" fmla="*/ 21599 h 21600"/>
              <a:gd name="T10" fmla="*/ 8929 w 21600"/>
              <a:gd name="T11" fmla="*/ 18415 h 21600"/>
              <a:gd name="T12" fmla="*/ 0 w 21600"/>
              <a:gd name="T13" fmla="*/ 94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1" name="AutoShape 73"/>
          <p:cNvSpPr>
            <a:spLocks noChangeArrowheads="1"/>
          </p:cNvSpPr>
          <p:nvPr/>
        </p:nvSpPr>
        <p:spPr bwMode="auto">
          <a:xfrm>
            <a:off x="1187450" y="2205038"/>
            <a:ext cx="838200" cy="307975"/>
          </a:xfrm>
          <a:custGeom>
            <a:avLst/>
            <a:gdLst>
              <a:gd name="T0" fmla="*/ 419338 w 21600"/>
              <a:gd name="T1" fmla="*/ 153889 h 21600"/>
              <a:gd name="T2" fmla="*/ 419338 w 21600"/>
              <a:gd name="T3" fmla="*/ 153889 h 21600"/>
              <a:gd name="T4" fmla="*/ 419338 w 21600"/>
              <a:gd name="T5" fmla="*/ 153889 h 21600"/>
              <a:gd name="T6" fmla="*/ 419338 w 21600"/>
              <a:gd name="T7" fmla="*/ 1538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>
              <a:spcBef>
                <a:spcPts val="538"/>
              </a:spcBef>
            </a:pPr>
            <a:r>
              <a:rPr lang="es-ES" altLang="en-US" sz="20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2015</a:t>
            </a:r>
            <a:endParaRPr lang="es-ES" altLang="en-US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42" name="AutoShape 75"/>
          <p:cNvSpPr>
            <a:spLocks/>
          </p:cNvSpPr>
          <p:nvPr/>
        </p:nvSpPr>
        <p:spPr bwMode="auto">
          <a:xfrm>
            <a:off x="3448050" y="1908175"/>
            <a:ext cx="811213" cy="931863"/>
          </a:xfrm>
          <a:custGeom>
            <a:avLst/>
            <a:gdLst>
              <a:gd name="T0" fmla="*/ 0 w 21600"/>
              <a:gd name="T1" fmla="*/ 9446 h 21600"/>
              <a:gd name="T2" fmla="*/ 10860 w 21600"/>
              <a:gd name="T3" fmla="*/ 0 h 21600"/>
              <a:gd name="T4" fmla="*/ 21600 w 21600"/>
              <a:gd name="T5" fmla="*/ 9446 h 21600"/>
              <a:gd name="T6" fmla="*/ 12489 w 21600"/>
              <a:gd name="T7" fmla="*/ 18415 h 21600"/>
              <a:gd name="T8" fmla="*/ 10618 w 21600"/>
              <a:gd name="T9" fmla="*/ 21599 h 21600"/>
              <a:gd name="T10" fmla="*/ 8929 w 21600"/>
              <a:gd name="T11" fmla="*/ 18415 h 21600"/>
              <a:gd name="T12" fmla="*/ 0 w 21600"/>
              <a:gd name="T13" fmla="*/ 94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3" name="AutoShape 76"/>
          <p:cNvSpPr>
            <a:spLocks noChangeArrowheads="1"/>
          </p:cNvSpPr>
          <p:nvPr/>
        </p:nvSpPr>
        <p:spPr bwMode="auto">
          <a:xfrm>
            <a:off x="3417888" y="2208213"/>
            <a:ext cx="841375" cy="307975"/>
          </a:xfrm>
          <a:custGeom>
            <a:avLst/>
            <a:gdLst>
              <a:gd name="T0" fmla="*/ 420394 w 21600"/>
              <a:gd name="T1" fmla="*/ 153889 h 21600"/>
              <a:gd name="T2" fmla="*/ 420394 w 21600"/>
              <a:gd name="T3" fmla="*/ 153889 h 21600"/>
              <a:gd name="T4" fmla="*/ 420394 w 21600"/>
              <a:gd name="T5" fmla="*/ 153889 h 21600"/>
              <a:gd name="T6" fmla="*/ 420394 w 21600"/>
              <a:gd name="T7" fmla="*/ 1538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>
              <a:spcBef>
                <a:spcPts val="538"/>
              </a:spcBef>
            </a:pPr>
            <a:r>
              <a:rPr lang="es-ES" altLang="en-US" sz="20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2020</a:t>
            </a:r>
            <a:endParaRPr lang="es-ES" altLang="en-US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44" name="AutoShape 78"/>
          <p:cNvSpPr>
            <a:spLocks/>
          </p:cNvSpPr>
          <p:nvPr/>
        </p:nvSpPr>
        <p:spPr bwMode="auto">
          <a:xfrm>
            <a:off x="5676900" y="1908175"/>
            <a:ext cx="811213" cy="931863"/>
          </a:xfrm>
          <a:custGeom>
            <a:avLst/>
            <a:gdLst>
              <a:gd name="T0" fmla="*/ 0 w 21600"/>
              <a:gd name="T1" fmla="*/ 9446 h 21600"/>
              <a:gd name="T2" fmla="*/ 10860 w 21600"/>
              <a:gd name="T3" fmla="*/ 0 h 21600"/>
              <a:gd name="T4" fmla="*/ 21600 w 21600"/>
              <a:gd name="T5" fmla="*/ 9446 h 21600"/>
              <a:gd name="T6" fmla="*/ 12489 w 21600"/>
              <a:gd name="T7" fmla="*/ 18415 h 21600"/>
              <a:gd name="T8" fmla="*/ 10618 w 21600"/>
              <a:gd name="T9" fmla="*/ 21599 h 21600"/>
              <a:gd name="T10" fmla="*/ 8929 w 21600"/>
              <a:gd name="T11" fmla="*/ 18415 h 21600"/>
              <a:gd name="T12" fmla="*/ 0 w 21600"/>
              <a:gd name="T13" fmla="*/ 94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5" name="AutoShape 79"/>
          <p:cNvSpPr>
            <a:spLocks noChangeArrowheads="1"/>
          </p:cNvSpPr>
          <p:nvPr/>
        </p:nvSpPr>
        <p:spPr bwMode="auto">
          <a:xfrm>
            <a:off x="5676900" y="2189163"/>
            <a:ext cx="839788" cy="307975"/>
          </a:xfrm>
          <a:custGeom>
            <a:avLst/>
            <a:gdLst>
              <a:gd name="T0" fmla="*/ 420394 w 21600"/>
              <a:gd name="T1" fmla="*/ 153889 h 21600"/>
              <a:gd name="T2" fmla="*/ 420394 w 21600"/>
              <a:gd name="T3" fmla="*/ 153889 h 21600"/>
              <a:gd name="T4" fmla="*/ 420394 w 21600"/>
              <a:gd name="T5" fmla="*/ 153889 h 21600"/>
              <a:gd name="T6" fmla="*/ 420394 w 21600"/>
              <a:gd name="T7" fmla="*/ 1538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>
              <a:spcBef>
                <a:spcPts val="538"/>
              </a:spcBef>
            </a:pPr>
            <a:r>
              <a:rPr lang="es-ES" altLang="en-US" sz="20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2025</a:t>
            </a:r>
            <a:endParaRPr lang="es-ES" altLang="en-US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46" name="AutoShape 81"/>
          <p:cNvSpPr>
            <a:spLocks/>
          </p:cNvSpPr>
          <p:nvPr/>
        </p:nvSpPr>
        <p:spPr bwMode="auto">
          <a:xfrm>
            <a:off x="7908925" y="1908175"/>
            <a:ext cx="811213" cy="931863"/>
          </a:xfrm>
          <a:custGeom>
            <a:avLst/>
            <a:gdLst>
              <a:gd name="T0" fmla="*/ 0 w 21600"/>
              <a:gd name="T1" fmla="*/ 9446 h 21600"/>
              <a:gd name="T2" fmla="*/ 10860 w 21600"/>
              <a:gd name="T3" fmla="*/ 0 h 21600"/>
              <a:gd name="T4" fmla="*/ 21600 w 21600"/>
              <a:gd name="T5" fmla="*/ 9446 h 21600"/>
              <a:gd name="T6" fmla="*/ 12489 w 21600"/>
              <a:gd name="T7" fmla="*/ 18415 h 21600"/>
              <a:gd name="T8" fmla="*/ 10618 w 21600"/>
              <a:gd name="T9" fmla="*/ 21599 h 21600"/>
              <a:gd name="T10" fmla="*/ 8929 w 21600"/>
              <a:gd name="T11" fmla="*/ 18415 h 21600"/>
              <a:gd name="T12" fmla="*/ 0 w 21600"/>
              <a:gd name="T13" fmla="*/ 94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7" name="AutoShape 82"/>
          <p:cNvSpPr>
            <a:spLocks noChangeArrowheads="1"/>
          </p:cNvSpPr>
          <p:nvPr/>
        </p:nvSpPr>
        <p:spPr bwMode="auto">
          <a:xfrm>
            <a:off x="7880350" y="2174875"/>
            <a:ext cx="839788" cy="307975"/>
          </a:xfrm>
          <a:custGeom>
            <a:avLst/>
            <a:gdLst>
              <a:gd name="T0" fmla="*/ 420394 w 21600"/>
              <a:gd name="T1" fmla="*/ 153889 h 21600"/>
              <a:gd name="T2" fmla="*/ 420394 w 21600"/>
              <a:gd name="T3" fmla="*/ 153889 h 21600"/>
              <a:gd name="T4" fmla="*/ 420394 w 21600"/>
              <a:gd name="T5" fmla="*/ 153889 h 21600"/>
              <a:gd name="T6" fmla="*/ 420394 w 21600"/>
              <a:gd name="T7" fmla="*/ 1538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>
              <a:spcBef>
                <a:spcPts val="538"/>
              </a:spcBef>
            </a:pPr>
            <a:r>
              <a:rPr lang="es-ES" altLang="en-US" sz="20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2030</a:t>
            </a:r>
            <a:endParaRPr lang="es-ES" altLang="en-US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48" name="AutoShape 84"/>
          <p:cNvSpPr>
            <a:spLocks/>
          </p:cNvSpPr>
          <p:nvPr/>
        </p:nvSpPr>
        <p:spPr bwMode="auto">
          <a:xfrm>
            <a:off x="10139363" y="1908175"/>
            <a:ext cx="809625" cy="931863"/>
          </a:xfrm>
          <a:custGeom>
            <a:avLst/>
            <a:gdLst>
              <a:gd name="T0" fmla="*/ 0 w 21600"/>
              <a:gd name="T1" fmla="*/ 9446 h 21600"/>
              <a:gd name="T2" fmla="*/ 10860 w 21600"/>
              <a:gd name="T3" fmla="*/ 0 h 21600"/>
              <a:gd name="T4" fmla="*/ 21600 w 21600"/>
              <a:gd name="T5" fmla="*/ 9446 h 21600"/>
              <a:gd name="T6" fmla="*/ 12489 w 21600"/>
              <a:gd name="T7" fmla="*/ 18415 h 21600"/>
              <a:gd name="T8" fmla="*/ 10618 w 21600"/>
              <a:gd name="T9" fmla="*/ 21599 h 21600"/>
              <a:gd name="T10" fmla="*/ 8929 w 21600"/>
              <a:gd name="T11" fmla="*/ 18415 h 21600"/>
              <a:gd name="T12" fmla="*/ 0 w 21600"/>
              <a:gd name="T13" fmla="*/ 94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3849" name="AutoShape 85"/>
          <p:cNvSpPr>
            <a:spLocks noChangeArrowheads="1"/>
          </p:cNvSpPr>
          <p:nvPr/>
        </p:nvSpPr>
        <p:spPr bwMode="auto">
          <a:xfrm>
            <a:off x="10125075" y="2174875"/>
            <a:ext cx="838200" cy="307975"/>
          </a:xfrm>
          <a:custGeom>
            <a:avLst/>
            <a:gdLst>
              <a:gd name="T0" fmla="*/ 419338 w 21600"/>
              <a:gd name="T1" fmla="*/ 153889 h 21600"/>
              <a:gd name="T2" fmla="*/ 419338 w 21600"/>
              <a:gd name="T3" fmla="*/ 153889 h 21600"/>
              <a:gd name="T4" fmla="*/ 419338 w 21600"/>
              <a:gd name="T5" fmla="*/ 153889 h 21600"/>
              <a:gd name="T6" fmla="*/ 419338 w 21600"/>
              <a:gd name="T7" fmla="*/ 1538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>
              <a:spcBef>
                <a:spcPts val="538"/>
              </a:spcBef>
            </a:pPr>
            <a:r>
              <a:rPr lang="es-ES" altLang="en-US" sz="20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2035</a:t>
            </a:r>
            <a:endParaRPr lang="es-ES" altLang="en-US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0" name="TextBox 13"/>
          <p:cNvSpPr txBox="1">
            <a:spLocks noChangeArrowheads="1"/>
          </p:cNvSpPr>
          <p:nvPr/>
        </p:nvSpPr>
        <p:spPr bwMode="auto">
          <a:xfrm>
            <a:off x="969963" y="4918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1" name="TextBox 13"/>
          <p:cNvSpPr txBox="1">
            <a:spLocks noChangeArrowheads="1"/>
          </p:cNvSpPr>
          <p:nvPr/>
        </p:nvSpPr>
        <p:spPr bwMode="auto">
          <a:xfrm>
            <a:off x="974725" y="5203825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2" name="TextBox 13"/>
          <p:cNvSpPr txBox="1">
            <a:spLocks noChangeArrowheads="1"/>
          </p:cNvSpPr>
          <p:nvPr/>
        </p:nvSpPr>
        <p:spPr bwMode="auto">
          <a:xfrm>
            <a:off x="3143250" y="4918075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3" name="TextBox 13"/>
          <p:cNvSpPr txBox="1">
            <a:spLocks noChangeArrowheads="1"/>
          </p:cNvSpPr>
          <p:nvPr/>
        </p:nvSpPr>
        <p:spPr bwMode="auto">
          <a:xfrm>
            <a:off x="3146425" y="5203825"/>
            <a:ext cx="1382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4" name="TextBox 13"/>
          <p:cNvSpPr txBox="1">
            <a:spLocks noChangeArrowheads="1"/>
          </p:cNvSpPr>
          <p:nvPr/>
        </p:nvSpPr>
        <p:spPr bwMode="auto">
          <a:xfrm>
            <a:off x="5392738" y="4918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5" name="TextBox 13"/>
          <p:cNvSpPr txBox="1">
            <a:spLocks noChangeArrowheads="1"/>
          </p:cNvSpPr>
          <p:nvPr/>
        </p:nvSpPr>
        <p:spPr bwMode="auto">
          <a:xfrm>
            <a:off x="5395913" y="5203825"/>
            <a:ext cx="13827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6" name="TextBox 13"/>
          <p:cNvSpPr txBox="1">
            <a:spLocks noChangeArrowheads="1"/>
          </p:cNvSpPr>
          <p:nvPr/>
        </p:nvSpPr>
        <p:spPr bwMode="auto">
          <a:xfrm>
            <a:off x="7681913" y="491807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7" name="TextBox 13"/>
          <p:cNvSpPr txBox="1">
            <a:spLocks noChangeArrowheads="1"/>
          </p:cNvSpPr>
          <p:nvPr/>
        </p:nvSpPr>
        <p:spPr bwMode="auto">
          <a:xfrm>
            <a:off x="7686675" y="5203825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8" name="TextBox 13"/>
          <p:cNvSpPr txBox="1">
            <a:spLocks noChangeArrowheads="1"/>
          </p:cNvSpPr>
          <p:nvPr/>
        </p:nvSpPr>
        <p:spPr bwMode="auto">
          <a:xfrm>
            <a:off x="9918700" y="4918075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59" name="TextBox 13"/>
          <p:cNvSpPr txBox="1">
            <a:spLocks noChangeArrowheads="1"/>
          </p:cNvSpPr>
          <p:nvPr/>
        </p:nvSpPr>
        <p:spPr bwMode="auto">
          <a:xfrm>
            <a:off x="9921875" y="5203825"/>
            <a:ext cx="1382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1419225"/>
            <a:ext cx="43815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38" y="3348038"/>
            <a:ext cx="311943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矩形 8"/>
          <p:cNvSpPr>
            <a:spLocks noChangeArrowheads="1"/>
          </p:cNvSpPr>
          <p:nvPr/>
        </p:nvSpPr>
        <p:spPr bwMode="auto">
          <a:xfrm>
            <a:off x="5584825" y="3729038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4821" name="矩形 9"/>
          <p:cNvSpPr>
            <a:spLocks noChangeArrowheads="1"/>
          </p:cNvSpPr>
          <p:nvPr/>
        </p:nvSpPr>
        <p:spPr bwMode="auto">
          <a:xfrm>
            <a:off x="5584825" y="2932113"/>
            <a:ext cx="5565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0"/>
            <a:ext cx="6743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5"/>
          <p:cNvSpPr>
            <a:spLocks noChangeArrowheads="1"/>
          </p:cNvSpPr>
          <p:nvPr/>
        </p:nvSpPr>
        <p:spPr bwMode="auto">
          <a:xfrm>
            <a:off x="803275" y="4241800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5844" name="组合 6"/>
          <p:cNvGrpSpPr>
            <a:grpSpLocks/>
          </p:cNvGrpSpPr>
          <p:nvPr/>
        </p:nvGrpSpPr>
        <p:grpSpPr bwMode="auto">
          <a:xfrm>
            <a:off x="803275" y="3171825"/>
            <a:ext cx="3789363" cy="955675"/>
            <a:chOff x="0" y="0"/>
            <a:chExt cx="3788756" cy="955148"/>
          </a:xfrm>
        </p:grpSpPr>
        <p:pic>
          <p:nvPicPr>
            <p:cNvPr id="35845" name="图片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6" name="文本框 8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4" t="13071" r="22543" b="24129"/>
          <a:stretch>
            <a:fillRect/>
          </a:stretch>
        </p:blipFill>
        <p:spPr bwMode="auto">
          <a:xfrm>
            <a:off x="682625" y="779463"/>
            <a:ext cx="274320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0"/>
            <a:ext cx="5521325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5" y="4057650"/>
            <a:ext cx="327025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9"/>
          <p:cNvSpPr txBox="1">
            <a:spLocks noChangeArrowheads="1"/>
          </p:cNvSpPr>
          <p:nvPr/>
        </p:nvSpPr>
        <p:spPr bwMode="auto">
          <a:xfrm>
            <a:off x="1228725" y="4098925"/>
            <a:ext cx="36988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FFFFFF"/>
                </a:solidFill>
                <a:latin typeface="汉仪星宇体简" pitchFamily="2" charset="-122"/>
                <a:ea typeface="汉仪星宇体简" pitchFamily="2" charset="-122"/>
              </a:rPr>
              <a:t>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3547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67425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29"/>
          <p:cNvGrpSpPr>
            <a:grpSpLocks/>
          </p:cNvGrpSpPr>
          <p:nvPr/>
        </p:nvGrpSpPr>
        <p:grpSpPr bwMode="auto">
          <a:xfrm>
            <a:off x="10018713" y="0"/>
            <a:ext cx="971550" cy="1828800"/>
            <a:chOff x="0" y="0"/>
            <a:chExt cx="971550" cy="1828800"/>
          </a:xfrm>
        </p:grpSpPr>
        <p:sp>
          <p:nvSpPr>
            <p:cNvPr id="20484" name="矩形 30"/>
            <p:cNvSpPr>
              <a:spLocks noChangeArrowheads="1"/>
            </p:cNvSpPr>
            <p:nvPr/>
          </p:nvSpPr>
          <p:spPr bwMode="auto">
            <a:xfrm>
              <a:off x="0" y="0"/>
              <a:ext cx="971550" cy="1828800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85" name="文本框 31"/>
            <p:cNvSpPr txBox="1">
              <a:spLocks noChangeArrowheads="1"/>
            </p:cNvSpPr>
            <p:nvPr/>
          </p:nvSpPr>
          <p:spPr bwMode="auto">
            <a:xfrm>
              <a:off x="0" y="382250"/>
              <a:ext cx="720254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目录</a:t>
              </a:r>
            </a:p>
          </p:txBody>
        </p:sp>
      </p:grpSp>
      <p:grpSp>
        <p:nvGrpSpPr>
          <p:cNvPr id="20486" name="组合 32"/>
          <p:cNvGrpSpPr>
            <a:grpSpLocks/>
          </p:cNvGrpSpPr>
          <p:nvPr/>
        </p:nvGrpSpPr>
        <p:grpSpPr bwMode="auto">
          <a:xfrm>
            <a:off x="6669088" y="2946400"/>
            <a:ext cx="4321175" cy="460375"/>
            <a:chOff x="0" y="0"/>
            <a:chExt cx="4320742" cy="461665"/>
          </a:xfrm>
        </p:grpSpPr>
        <p:sp>
          <p:nvSpPr>
            <p:cNvPr id="20487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单击此处添加标题</a:t>
              </a:r>
            </a:p>
          </p:txBody>
        </p:sp>
        <p:sp>
          <p:nvSpPr>
            <p:cNvPr id="20488" name="文本框 34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2F2F2F"/>
                  </a:solidFill>
                  <a:latin typeface="楷体" pitchFamily="49" charset="-122"/>
                  <a:ea typeface="楷体" pitchFamily="49" charset="-122"/>
                </a:rPr>
                <a:t>壹</a:t>
              </a:r>
            </a:p>
          </p:txBody>
        </p:sp>
        <p:pic>
          <p:nvPicPr>
            <p:cNvPr id="20489" name="图片 3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流程图: 联系 36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491" name="组合 37"/>
          <p:cNvGrpSpPr>
            <a:grpSpLocks/>
          </p:cNvGrpSpPr>
          <p:nvPr/>
        </p:nvGrpSpPr>
        <p:grpSpPr bwMode="auto">
          <a:xfrm>
            <a:off x="6669088" y="3819525"/>
            <a:ext cx="4321175" cy="461963"/>
            <a:chOff x="0" y="0"/>
            <a:chExt cx="4320742" cy="461665"/>
          </a:xfrm>
        </p:grpSpPr>
        <p:sp>
          <p:nvSpPr>
            <p:cNvPr id="20492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单击此处添加标题</a:t>
              </a:r>
            </a:p>
          </p:txBody>
        </p:sp>
        <p:sp>
          <p:nvSpPr>
            <p:cNvPr id="20493" name="文本框 39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2F2F2F"/>
                  </a:solidFill>
                  <a:latin typeface="楷体" pitchFamily="49" charset="-122"/>
                  <a:ea typeface="楷体" pitchFamily="49" charset="-122"/>
                </a:rPr>
                <a:t>贰</a:t>
              </a:r>
            </a:p>
          </p:txBody>
        </p:sp>
        <p:pic>
          <p:nvPicPr>
            <p:cNvPr id="20494" name="图片 4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5" name="流程图: 联系 41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496" name="组合 42"/>
          <p:cNvGrpSpPr>
            <a:grpSpLocks/>
          </p:cNvGrpSpPr>
          <p:nvPr/>
        </p:nvGrpSpPr>
        <p:grpSpPr bwMode="auto">
          <a:xfrm>
            <a:off x="6669088" y="4694238"/>
            <a:ext cx="4321175" cy="460375"/>
            <a:chOff x="0" y="0"/>
            <a:chExt cx="4320742" cy="461665"/>
          </a:xfrm>
        </p:grpSpPr>
        <p:sp>
          <p:nvSpPr>
            <p:cNvPr id="20497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单击此处添加标题</a:t>
              </a:r>
            </a:p>
          </p:txBody>
        </p:sp>
        <p:sp>
          <p:nvSpPr>
            <p:cNvPr id="20498" name="文本框 44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2F2F2F"/>
                  </a:solidFill>
                  <a:latin typeface="楷体" pitchFamily="49" charset="-122"/>
                  <a:ea typeface="楷体" pitchFamily="49" charset="-122"/>
                </a:rPr>
                <a:t>叁</a:t>
              </a:r>
            </a:p>
          </p:txBody>
        </p:sp>
        <p:pic>
          <p:nvPicPr>
            <p:cNvPr id="20499" name="图片 4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流程图: 联系 46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501" name="组合 47"/>
          <p:cNvGrpSpPr>
            <a:grpSpLocks/>
          </p:cNvGrpSpPr>
          <p:nvPr/>
        </p:nvGrpSpPr>
        <p:grpSpPr bwMode="auto">
          <a:xfrm>
            <a:off x="6669088" y="5567363"/>
            <a:ext cx="4321175" cy="461962"/>
            <a:chOff x="0" y="0"/>
            <a:chExt cx="4320742" cy="461665"/>
          </a:xfrm>
        </p:grpSpPr>
        <p:sp>
          <p:nvSpPr>
            <p:cNvPr id="20502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单击此处添加标题</a:t>
              </a:r>
            </a:p>
          </p:txBody>
        </p:sp>
        <p:sp>
          <p:nvSpPr>
            <p:cNvPr id="20503" name="文本框 49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2F2F2F"/>
                  </a:solidFill>
                  <a:latin typeface="楷体" pitchFamily="49" charset="-122"/>
                  <a:ea typeface="楷体" pitchFamily="49" charset="-122"/>
                </a:rPr>
                <a:t>肆</a:t>
              </a:r>
            </a:p>
          </p:txBody>
        </p:sp>
        <p:pic>
          <p:nvPicPr>
            <p:cNvPr id="20504" name="图片 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5" name="流程图: 联系 51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150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8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9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1510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3579813"/>
            <a:ext cx="4159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933700"/>
            <a:ext cx="3516313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2495550"/>
            <a:ext cx="2547937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2095500"/>
            <a:ext cx="15049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4" name="组合 12"/>
          <p:cNvGrpSpPr>
            <a:grpSpLocks/>
          </p:cNvGrpSpPr>
          <p:nvPr/>
        </p:nvGrpSpPr>
        <p:grpSpPr bwMode="auto">
          <a:xfrm>
            <a:off x="1500188" y="2741613"/>
            <a:ext cx="3876675" cy="1066800"/>
            <a:chOff x="0" y="0"/>
            <a:chExt cx="3877973" cy="1065858"/>
          </a:xfrm>
        </p:grpSpPr>
        <p:pic>
          <p:nvPicPr>
            <p:cNvPr id="21515" name="图片 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6" name="矩形 14"/>
            <p:cNvSpPr>
              <a:spLocks noChangeArrowheads="1"/>
            </p:cNvSpPr>
            <p:nvPr/>
          </p:nvSpPr>
          <p:spPr bwMode="auto">
            <a:xfrm>
              <a:off x="242189" y="304623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7" name="组合 15"/>
          <p:cNvGrpSpPr>
            <a:grpSpLocks/>
          </p:cNvGrpSpPr>
          <p:nvPr/>
        </p:nvGrpSpPr>
        <p:grpSpPr bwMode="auto">
          <a:xfrm>
            <a:off x="1541463" y="3613150"/>
            <a:ext cx="3878262" cy="1066800"/>
            <a:chOff x="0" y="0"/>
            <a:chExt cx="3877973" cy="1065858"/>
          </a:xfrm>
        </p:grpSpPr>
        <p:pic>
          <p:nvPicPr>
            <p:cNvPr id="21518" name="图片 1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9" name="矩形 17"/>
            <p:cNvSpPr>
              <a:spLocks noChangeArrowheads="1"/>
            </p:cNvSpPr>
            <p:nvPr/>
          </p:nvSpPr>
          <p:spPr bwMode="auto">
            <a:xfrm>
              <a:off x="242189" y="304623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20" name="组合 18"/>
          <p:cNvGrpSpPr>
            <a:grpSpLocks/>
          </p:cNvGrpSpPr>
          <p:nvPr/>
        </p:nvGrpSpPr>
        <p:grpSpPr bwMode="auto">
          <a:xfrm>
            <a:off x="1541463" y="4489450"/>
            <a:ext cx="3878262" cy="1065213"/>
            <a:chOff x="0" y="0"/>
            <a:chExt cx="3877973" cy="1065858"/>
          </a:xfrm>
        </p:grpSpPr>
        <p:pic>
          <p:nvPicPr>
            <p:cNvPr id="21521" name="图片 1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矩形 20"/>
            <p:cNvSpPr>
              <a:spLocks noChangeArrowheads="1"/>
            </p:cNvSpPr>
            <p:nvPr/>
          </p:nvSpPr>
          <p:spPr bwMode="auto">
            <a:xfrm>
              <a:off x="242189" y="304623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1523" name="图片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83321">
            <a:off x="4722813" y="2992438"/>
            <a:ext cx="28225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253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3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2534" name="组合 7"/>
          <p:cNvGrpSpPr>
            <a:grpSpLocks/>
          </p:cNvGrpSpPr>
          <p:nvPr/>
        </p:nvGrpSpPr>
        <p:grpSpPr bwMode="auto">
          <a:xfrm>
            <a:off x="1128713" y="1941513"/>
            <a:ext cx="1987550" cy="2143125"/>
            <a:chOff x="0" y="0"/>
            <a:chExt cx="1987606" cy="2143181"/>
          </a:xfrm>
        </p:grpSpPr>
        <p:pic>
          <p:nvPicPr>
            <p:cNvPr id="22535" name="图片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文本框 9"/>
            <p:cNvSpPr txBox="1">
              <a:spLocks noChangeArrowheads="1"/>
            </p:cNvSpPr>
            <p:nvPr/>
          </p:nvSpPr>
          <p:spPr bwMode="auto">
            <a:xfrm>
              <a:off x="571448" y="65609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2537" name="组合 11"/>
          <p:cNvGrpSpPr>
            <a:grpSpLocks/>
          </p:cNvGrpSpPr>
          <p:nvPr/>
        </p:nvGrpSpPr>
        <p:grpSpPr bwMode="auto">
          <a:xfrm>
            <a:off x="3649663" y="1941513"/>
            <a:ext cx="1987550" cy="2143125"/>
            <a:chOff x="0" y="0"/>
            <a:chExt cx="1987606" cy="2143181"/>
          </a:xfrm>
        </p:grpSpPr>
        <p:pic>
          <p:nvPicPr>
            <p:cNvPr id="22538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9" name="文本框 13"/>
            <p:cNvSpPr txBox="1">
              <a:spLocks noChangeArrowheads="1"/>
            </p:cNvSpPr>
            <p:nvPr/>
          </p:nvSpPr>
          <p:spPr bwMode="auto">
            <a:xfrm>
              <a:off x="574264" y="65609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2540" name="组合 15"/>
          <p:cNvGrpSpPr>
            <a:grpSpLocks/>
          </p:cNvGrpSpPr>
          <p:nvPr/>
        </p:nvGrpSpPr>
        <p:grpSpPr bwMode="auto">
          <a:xfrm>
            <a:off x="6284913" y="1838325"/>
            <a:ext cx="1987550" cy="2143125"/>
            <a:chOff x="0" y="0"/>
            <a:chExt cx="1987606" cy="2143181"/>
          </a:xfrm>
        </p:grpSpPr>
        <p:pic>
          <p:nvPicPr>
            <p:cNvPr id="22541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2" name="文本框 17"/>
            <p:cNvSpPr txBox="1">
              <a:spLocks noChangeArrowheads="1"/>
            </p:cNvSpPr>
            <p:nvPr/>
          </p:nvSpPr>
          <p:spPr bwMode="auto">
            <a:xfrm>
              <a:off x="617491" y="75835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22543" name="组合 19"/>
          <p:cNvGrpSpPr>
            <a:grpSpLocks/>
          </p:cNvGrpSpPr>
          <p:nvPr/>
        </p:nvGrpSpPr>
        <p:grpSpPr bwMode="auto">
          <a:xfrm>
            <a:off x="8805863" y="1838325"/>
            <a:ext cx="1987550" cy="2143125"/>
            <a:chOff x="0" y="0"/>
            <a:chExt cx="1987606" cy="2143181"/>
          </a:xfrm>
        </p:grpSpPr>
        <p:pic>
          <p:nvPicPr>
            <p:cNvPr id="22544" name="图片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5" name="文本框 21"/>
            <p:cNvSpPr txBox="1">
              <a:spLocks noChangeArrowheads="1"/>
            </p:cNvSpPr>
            <p:nvPr/>
          </p:nvSpPr>
          <p:spPr bwMode="auto">
            <a:xfrm>
              <a:off x="556675" y="75835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969963" y="45593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1028700" y="4845050"/>
            <a:ext cx="2112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3475038" y="45593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3532188" y="4845050"/>
            <a:ext cx="2112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6102350" y="45593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6159500" y="4845050"/>
            <a:ext cx="2112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8621713" y="45593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8680450" y="4845050"/>
            <a:ext cx="2112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0" y="1816100"/>
            <a:ext cx="12192000" cy="3375025"/>
          </a:xfrm>
          <a:prstGeom prst="rect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5" name="Oval 16"/>
          <p:cNvSpPr>
            <a:spLocks noChangeArrowheads="1"/>
          </p:cNvSpPr>
          <p:nvPr/>
        </p:nvSpPr>
        <p:spPr bwMode="auto">
          <a:xfrm>
            <a:off x="1409700" y="2541588"/>
            <a:ext cx="1168400" cy="1166812"/>
          </a:xfrm>
          <a:prstGeom prst="ellipse">
            <a:avLst/>
          </a:prstGeom>
          <a:noFill/>
          <a:ln w="635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6" name="Arc 20"/>
          <p:cNvSpPr>
            <a:spLocks/>
          </p:cNvSpPr>
          <p:nvPr/>
        </p:nvSpPr>
        <p:spPr bwMode="auto">
          <a:xfrm>
            <a:off x="1222375" y="2354263"/>
            <a:ext cx="1546225" cy="1544637"/>
          </a:xfrm>
          <a:custGeom>
            <a:avLst/>
            <a:gdLst>
              <a:gd name="T0" fmla="*/ 1479680 w 1545336"/>
              <a:gd name="T1" fmla="*/ 460980 h 1545336"/>
              <a:gd name="T2" fmla="*/ 1268676 w 1545336"/>
              <a:gd name="T3" fmla="*/ 1365113 h 1545336"/>
              <a:gd name="T4" fmla="*/ 341528 w 1545336"/>
              <a:gd name="T5" fmla="*/ 1413866 h 1545336"/>
              <a:gd name="T6" fmla="*/ 36865 w 1545336"/>
              <a:gd name="T7" fmla="*/ 536848 h 1545336"/>
              <a:gd name="T8" fmla="*/ 794563 w 1545336"/>
              <a:gd name="T9" fmla="*/ 310 h 1545336"/>
              <a:gd name="T10" fmla="*/ 772668 w 1545336"/>
              <a:gd name="T11" fmla="*/ 772668 h 1545336"/>
              <a:gd name="T12" fmla="*/ 1479680 w 1545336"/>
              <a:gd name="T13" fmla="*/ 460980 h 1545336"/>
              <a:gd name="T14" fmla="*/ 1479680 w 1545336"/>
              <a:gd name="T15" fmla="*/ 460980 h 1545336"/>
              <a:gd name="T16" fmla="*/ 1268676 w 1545336"/>
              <a:gd name="T17" fmla="*/ 1365113 h 1545336"/>
              <a:gd name="T18" fmla="*/ 341528 w 1545336"/>
              <a:gd name="T19" fmla="*/ 1413866 h 1545336"/>
              <a:gd name="T20" fmla="*/ 36865 w 1545336"/>
              <a:gd name="T21" fmla="*/ 536848 h 1545336"/>
              <a:gd name="T22" fmla="*/ 794563 w 1545336"/>
              <a:gd name="T23" fmla="*/ 310 h 154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5336" h="1545336" stroke="0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  <a:lnTo>
                  <a:pt x="772668" y="772668"/>
                </a:lnTo>
                <a:lnTo>
                  <a:pt x="1479680" y="460980"/>
                </a:lnTo>
                <a:close/>
              </a:path>
              <a:path w="1545336" h="1545336" fill="none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</a:path>
            </a:pathLst>
          </a:custGeom>
          <a:noFill/>
          <a:ln w="76200" cap="flat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TextBox 24"/>
          <p:cNvSpPr txBox="1">
            <a:spLocks noChangeArrowheads="1"/>
          </p:cNvSpPr>
          <p:nvPr/>
        </p:nvSpPr>
        <p:spPr bwMode="auto">
          <a:xfrm>
            <a:off x="1608138" y="2894013"/>
            <a:ext cx="801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85%</a:t>
            </a:r>
          </a:p>
        </p:txBody>
      </p:sp>
      <p:sp>
        <p:nvSpPr>
          <p:cNvPr id="23558" name="Oval 17"/>
          <p:cNvSpPr>
            <a:spLocks noChangeArrowheads="1"/>
          </p:cNvSpPr>
          <p:nvPr/>
        </p:nvSpPr>
        <p:spPr bwMode="auto">
          <a:xfrm>
            <a:off x="4132263" y="2541588"/>
            <a:ext cx="1168400" cy="1166812"/>
          </a:xfrm>
          <a:prstGeom prst="ellipse">
            <a:avLst/>
          </a:prstGeom>
          <a:noFill/>
          <a:ln w="6350" cmpd="sng">
            <a:solidFill>
              <a:srgbClr val="6C71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9" name="Arc 21"/>
          <p:cNvSpPr>
            <a:spLocks/>
          </p:cNvSpPr>
          <p:nvPr/>
        </p:nvSpPr>
        <p:spPr bwMode="auto">
          <a:xfrm>
            <a:off x="3941763" y="2351088"/>
            <a:ext cx="1544637" cy="1544637"/>
          </a:xfrm>
          <a:custGeom>
            <a:avLst/>
            <a:gdLst>
              <a:gd name="T0" fmla="*/ 1032558 w 1545336"/>
              <a:gd name="T1" fmla="*/ 45019 h 1545336"/>
              <a:gd name="T2" fmla="*/ 1544800 w 1545336"/>
              <a:gd name="T3" fmla="*/ 801453 h 1545336"/>
              <a:gd name="T4" fmla="*/ 977659 w 1545336"/>
              <a:gd name="T5" fmla="*/ 1517648 h 1545336"/>
              <a:gd name="T6" fmla="*/ 123956 w 1545336"/>
              <a:gd name="T7" fmla="*/ 1192417 h 1545336"/>
              <a:gd name="T8" fmla="*/ 772668 w 1545336"/>
              <a:gd name="T9" fmla="*/ 772668 h 1545336"/>
              <a:gd name="T10" fmla="*/ 1032558 w 1545336"/>
              <a:gd name="T11" fmla="*/ 45019 h 1545336"/>
              <a:gd name="T12" fmla="*/ 1032558 w 1545336"/>
              <a:gd name="T13" fmla="*/ 45019 h 1545336"/>
              <a:gd name="T14" fmla="*/ 1544800 w 1545336"/>
              <a:gd name="T15" fmla="*/ 801453 h 1545336"/>
              <a:gd name="T16" fmla="*/ 977659 w 1545336"/>
              <a:gd name="T17" fmla="*/ 1517648 h 1545336"/>
              <a:gd name="T18" fmla="*/ 123956 w 1545336"/>
              <a:gd name="T19" fmla="*/ 1192417 h 154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5336" h="1545336" stroke="0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  <a:lnTo>
                  <a:pt x="772668" y="772668"/>
                </a:lnTo>
                <a:lnTo>
                  <a:pt x="1032558" y="45019"/>
                </a:lnTo>
                <a:close/>
              </a:path>
              <a:path w="1545336" h="1545336" fill="none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</a:path>
            </a:pathLst>
          </a:custGeom>
          <a:noFill/>
          <a:ln w="76200" cap="flat" cmpd="sng">
            <a:solidFill>
              <a:srgbClr val="6C717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TextBox 27"/>
          <p:cNvSpPr txBox="1">
            <a:spLocks noChangeArrowheads="1"/>
          </p:cNvSpPr>
          <p:nvPr/>
        </p:nvSpPr>
        <p:spPr bwMode="auto">
          <a:xfrm>
            <a:off x="4352925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73%</a:t>
            </a:r>
          </a:p>
        </p:txBody>
      </p:sp>
      <p:sp>
        <p:nvSpPr>
          <p:cNvPr id="23561" name="Oval 18"/>
          <p:cNvSpPr>
            <a:spLocks noChangeArrowheads="1"/>
          </p:cNvSpPr>
          <p:nvPr/>
        </p:nvSpPr>
        <p:spPr bwMode="auto">
          <a:xfrm>
            <a:off x="6854825" y="2541588"/>
            <a:ext cx="1168400" cy="1166812"/>
          </a:xfrm>
          <a:prstGeom prst="ellipse">
            <a:avLst/>
          </a:prstGeom>
          <a:noFill/>
          <a:ln w="635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2" name="Arc 22"/>
          <p:cNvSpPr>
            <a:spLocks/>
          </p:cNvSpPr>
          <p:nvPr/>
        </p:nvSpPr>
        <p:spPr bwMode="auto">
          <a:xfrm>
            <a:off x="6661150" y="2351088"/>
            <a:ext cx="1544638" cy="1544637"/>
          </a:xfrm>
          <a:custGeom>
            <a:avLst/>
            <a:gdLst>
              <a:gd name="T0" fmla="*/ 363795 w 1545336"/>
              <a:gd name="T1" fmla="*/ 117047 h 1545336"/>
              <a:gd name="T2" fmla="*/ 1402758 w 1545336"/>
              <a:gd name="T3" fmla="*/ 325451 h 1545336"/>
              <a:gd name="T4" fmla="*/ 1256639 w 1545336"/>
              <a:gd name="T5" fmla="*/ 1374987 h 1545336"/>
              <a:gd name="T6" fmla="*/ 200261 w 1545336"/>
              <a:gd name="T7" fmla="*/ 1291673 h 1545336"/>
              <a:gd name="T8" fmla="*/ 772668 w 1545336"/>
              <a:gd name="T9" fmla="*/ 772668 h 1545336"/>
              <a:gd name="T10" fmla="*/ 363795 w 1545336"/>
              <a:gd name="T11" fmla="*/ 117047 h 1545336"/>
              <a:gd name="T12" fmla="*/ 363795 w 1545336"/>
              <a:gd name="T13" fmla="*/ 117047 h 1545336"/>
              <a:gd name="T14" fmla="*/ 1402758 w 1545336"/>
              <a:gd name="T15" fmla="*/ 325451 h 1545336"/>
              <a:gd name="T16" fmla="*/ 1256639 w 1545336"/>
              <a:gd name="T17" fmla="*/ 1374987 h 1545336"/>
              <a:gd name="T18" fmla="*/ 200261 w 1545336"/>
              <a:gd name="T19" fmla="*/ 1291673 h 154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5336" h="1545336" stroke="0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  <a:lnTo>
                  <a:pt x="772668" y="772668"/>
                </a:lnTo>
                <a:lnTo>
                  <a:pt x="363795" y="117047"/>
                </a:lnTo>
                <a:close/>
              </a:path>
              <a:path w="1545336" h="1545336" fill="none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</a:path>
            </a:pathLst>
          </a:custGeom>
          <a:noFill/>
          <a:ln w="76200" cap="flat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TextBox 28"/>
          <p:cNvSpPr txBox="1">
            <a:spLocks noChangeArrowheads="1"/>
          </p:cNvSpPr>
          <p:nvPr/>
        </p:nvSpPr>
        <p:spPr bwMode="auto">
          <a:xfrm>
            <a:off x="7045325" y="2895600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78%</a:t>
            </a:r>
          </a:p>
        </p:txBody>
      </p:sp>
      <p:sp>
        <p:nvSpPr>
          <p:cNvPr id="23564" name="Oval 19"/>
          <p:cNvSpPr>
            <a:spLocks noChangeArrowheads="1"/>
          </p:cNvSpPr>
          <p:nvPr/>
        </p:nvSpPr>
        <p:spPr bwMode="auto">
          <a:xfrm>
            <a:off x="9577388" y="2541588"/>
            <a:ext cx="1168400" cy="1166812"/>
          </a:xfrm>
          <a:prstGeom prst="ellipse">
            <a:avLst/>
          </a:prstGeom>
          <a:noFill/>
          <a:ln w="6350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5" name="Arc 23"/>
          <p:cNvSpPr>
            <a:spLocks/>
          </p:cNvSpPr>
          <p:nvPr/>
        </p:nvSpPr>
        <p:spPr bwMode="auto">
          <a:xfrm>
            <a:off x="9390063" y="2351088"/>
            <a:ext cx="1546225" cy="1544637"/>
          </a:xfrm>
          <a:custGeom>
            <a:avLst/>
            <a:gdLst>
              <a:gd name="T0" fmla="*/ 956686 w 1545336"/>
              <a:gd name="T1" fmla="*/ 22233 h 1545336"/>
              <a:gd name="T2" fmla="*/ 1544404 w 1545336"/>
              <a:gd name="T3" fmla="*/ 734734 h 1545336"/>
              <a:gd name="T4" fmla="*/ 1029396 w 1545336"/>
              <a:gd name="T5" fmla="*/ 1501439 h 1545336"/>
              <a:gd name="T6" fmla="*/ 147552 w 1545336"/>
              <a:gd name="T7" fmla="*/ 1226811 h 1545336"/>
              <a:gd name="T8" fmla="*/ 158930 w 1545336"/>
              <a:gd name="T9" fmla="*/ 303263 h 1545336"/>
              <a:gd name="T10" fmla="*/ 772668 w 1545336"/>
              <a:gd name="T11" fmla="*/ 772668 h 1545336"/>
              <a:gd name="T12" fmla="*/ 956686 w 1545336"/>
              <a:gd name="T13" fmla="*/ 22233 h 1545336"/>
              <a:gd name="T14" fmla="*/ 956686 w 1545336"/>
              <a:gd name="T15" fmla="*/ 22233 h 1545336"/>
              <a:gd name="T16" fmla="*/ 1544404 w 1545336"/>
              <a:gd name="T17" fmla="*/ 734734 h 1545336"/>
              <a:gd name="T18" fmla="*/ 1029396 w 1545336"/>
              <a:gd name="T19" fmla="*/ 1501439 h 1545336"/>
              <a:gd name="T20" fmla="*/ 147552 w 1545336"/>
              <a:gd name="T21" fmla="*/ 1226811 h 1545336"/>
              <a:gd name="T22" fmla="*/ 158930 w 1545336"/>
              <a:gd name="T23" fmla="*/ 303263 h 1545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5336" h="1545336" stroke="0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  <a:lnTo>
                  <a:pt x="772668" y="772668"/>
                </a:lnTo>
                <a:lnTo>
                  <a:pt x="956686" y="22233"/>
                </a:lnTo>
                <a:close/>
              </a:path>
              <a:path w="1545336" h="1545336" fill="none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</a:path>
            </a:pathLst>
          </a:custGeom>
          <a:noFill/>
          <a:ln w="76200" cap="flat" cmpd="sng">
            <a:solidFill>
              <a:srgbClr val="A8A8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6" name="TextBox 29"/>
          <p:cNvSpPr txBox="1">
            <a:spLocks noChangeArrowheads="1"/>
          </p:cNvSpPr>
          <p:nvPr/>
        </p:nvSpPr>
        <p:spPr bwMode="auto">
          <a:xfrm>
            <a:off x="9772650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7270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7318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35337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35385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6337300" y="4171950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2" name="TextBox 13"/>
          <p:cNvSpPr txBox="1">
            <a:spLocks noChangeArrowheads="1"/>
          </p:cNvSpPr>
          <p:nvPr/>
        </p:nvSpPr>
        <p:spPr bwMode="auto">
          <a:xfrm>
            <a:off x="6340475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3" name="TextBox 13"/>
          <p:cNvSpPr txBox="1">
            <a:spLocks noChangeArrowheads="1"/>
          </p:cNvSpPr>
          <p:nvPr/>
        </p:nvSpPr>
        <p:spPr bwMode="auto">
          <a:xfrm>
            <a:off x="91344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4" name="TextBox 13"/>
          <p:cNvSpPr txBox="1">
            <a:spLocks noChangeArrowheads="1"/>
          </p:cNvSpPr>
          <p:nvPr/>
        </p:nvSpPr>
        <p:spPr bwMode="auto">
          <a:xfrm>
            <a:off x="91392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16"/>
          <p:cNvSpPr>
            <a:spLocks/>
          </p:cNvSpPr>
          <p:nvPr/>
        </p:nvSpPr>
        <p:spPr bwMode="auto">
          <a:xfrm>
            <a:off x="5767388" y="3856038"/>
            <a:ext cx="1333500" cy="1747837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Freeform 14"/>
          <p:cNvSpPr>
            <a:spLocks/>
          </p:cNvSpPr>
          <p:nvPr/>
        </p:nvSpPr>
        <p:spPr bwMode="auto">
          <a:xfrm>
            <a:off x="6357938" y="3744913"/>
            <a:ext cx="1466850" cy="1157287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22"/>
          <p:cNvSpPr>
            <a:spLocks/>
          </p:cNvSpPr>
          <p:nvPr/>
        </p:nvSpPr>
        <p:spPr bwMode="auto">
          <a:xfrm>
            <a:off x="5205413" y="2290763"/>
            <a:ext cx="973137" cy="1049337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20"/>
          <p:cNvSpPr>
            <a:spLocks/>
          </p:cNvSpPr>
          <p:nvPr/>
        </p:nvSpPr>
        <p:spPr bwMode="auto">
          <a:xfrm>
            <a:off x="4017963" y="2435225"/>
            <a:ext cx="1662112" cy="1049338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12"/>
          <p:cNvSpPr>
            <a:spLocks/>
          </p:cNvSpPr>
          <p:nvPr/>
        </p:nvSpPr>
        <p:spPr bwMode="auto">
          <a:xfrm>
            <a:off x="6102350" y="2919413"/>
            <a:ext cx="989013" cy="747712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18"/>
          <p:cNvSpPr>
            <a:spLocks/>
          </p:cNvSpPr>
          <p:nvPr/>
        </p:nvSpPr>
        <p:spPr bwMode="auto">
          <a:xfrm>
            <a:off x="4152900" y="3532188"/>
            <a:ext cx="1706563" cy="1166812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4584" name="直接箭头连接符 46"/>
          <p:cNvCxnSpPr>
            <a:cxnSpLocks noChangeShapeType="1"/>
          </p:cNvCxnSpPr>
          <p:nvPr/>
        </p:nvCxnSpPr>
        <p:spPr bwMode="auto">
          <a:xfrm flipV="1">
            <a:off x="6808788" y="2816225"/>
            <a:ext cx="1501775" cy="479425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5" name="直接箭头连接符 50"/>
          <p:cNvCxnSpPr>
            <a:cxnSpLocks noChangeShapeType="1"/>
          </p:cNvCxnSpPr>
          <p:nvPr/>
        </p:nvCxnSpPr>
        <p:spPr bwMode="auto">
          <a:xfrm flipV="1">
            <a:off x="5697538" y="1933575"/>
            <a:ext cx="1403350" cy="515938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6" name="直接箭头连接符 52"/>
          <p:cNvCxnSpPr>
            <a:cxnSpLocks noChangeShapeType="1"/>
          </p:cNvCxnSpPr>
          <p:nvPr/>
        </p:nvCxnSpPr>
        <p:spPr bwMode="auto">
          <a:xfrm flipH="1" flipV="1">
            <a:off x="3435350" y="2328863"/>
            <a:ext cx="1296988" cy="44450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7" name="直接箭头连接符 54"/>
          <p:cNvCxnSpPr>
            <a:cxnSpLocks noChangeShapeType="1"/>
          </p:cNvCxnSpPr>
          <p:nvPr/>
        </p:nvCxnSpPr>
        <p:spPr bwMode="auto">
          <a:xfrm flipH="1">
            <a:off x="3435350" y="4003675"/>
            <a:ext cx="1570038" cy="776288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8" name="直接箭头连接符 56"/>
          <p:cNvCxnSpPr>
            <a:cxnSpLocks noChangeShapeType="1"/>
          </p:cNvCxnSpPr>
          <p:nvPr/>
        </p:nvCxnSpPr>
        <p:spPr bwMode="auto">
          <a:xfrm>
            <a:off x="6789738" y="534828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1728788" y="1725613"/>
            <a:ext cx="1279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1736725" y="20208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1728788" y="4656138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1736725" y="49498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3" name="TextBox 13"/>
          <p:cNvSpPr txBox="1">
            <a:spLocks noChangeArrowheads="1"/>
          </p:cNvSpPr>
          <p:nvPr/>
        </p:nvSpPr>
        <p:spPr bwMode="auto">
          <a:xfrm>
            <a:off x="7165975" y="1579563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7173913" y="18732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8445500" y="2570163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8453438" y="28638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8445500" y="5226050"/>
            <a:ext cx="1279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8453438" y="55197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9085263" y="4003675"/>
            <a:ext cx="1279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9093200" y="42973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4601" name="直接箭头连接符 56"/>
          <p:cNvCxnSpPr>
            <a:cxnSpLocks noChangeShapeType="1"/>
          </p:cNvCxnSpPr>
          <p:nvPr/>
        </p:nvCxnSpPr>
        <p:spPr bwMode="auto">
          <a:xfrm>
            <a:off x="7493000" y="431958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1866900"/>
            <a:ext cx="4837112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6061075" y="4132263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6061075" y="3336925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5605" name="组合 9"/>
          <p:cNvGrpSpPr>
            <a:grpSpLocks/>
          </p:cNvGrpSpPr>
          <p:nvPr/>
        </p:nvGrpSpPr>
        <p:grpSpPr bwMode="auto">
          <a:xfrm>
            <a:off x="6061075" y="2266950"/>
            <a:ext cx="3789363" cy="955675"/>
            <a:chOff x="0" y="0"/>
            <a:chExt cx="3788756" cy="955148"/>
          </a:xfrm>
        </p:grpSpPr>
        <p:pic>
          <p:nvPicPr>
            <p:cNvPr id="25606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1014413"/>
            <a:ext cx="3160712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1260475" y="4370388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6628" name="矩形 8"/>
          <p:cNvSpPr>
            <a:spLocks noChangeArrowheads="1"/>
          </p:cNvSpPr>
          <p:nvPr/>
        </p:nvSpPr>
        <p:spPr bwMode="auto">
          <a:xfrm>
            <a:off x="1260475" y="3575050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6629" name="组合 9"/>
          <p:cNvGrpSpPr>
            <a:grpSpLocks/>
          </p:cNvGrpSpPr>
          <p:nvPr/>
        </p:nvGrpSpPr>
        <p:grpSpPr bwMode="auto">
          <a:xfrm>
            <a:off x="1260475" y="2505075"/>
            <a:ext cx="3789363" cy="955675"/>
            <a:chOff x="0" y="0"/>
            <a:chExt cx="3788756" cy="955148"/>
          </a:xfrm>
        </p:grpSpPr>
        <p:pic>
          <p:nvPicPr>
            <p:cNvPr id="26630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1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650" name="Elbow Connector 12"/>
          <p:cNvCxnSpPr>
            <a:cxnSpLocks noChangeShapeType="1"/>
          </p:cNvCxnSpPr>
          <p:nvPr/>
        </p:nvCxnSpPr>
        <p:spPr bwMode="auto">
          <a:xfrm>
            <a:off x="7019925" y="2347913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 cmpd="sng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1" name="Elbow Connector 13"/>
          <p:cNvCxnSpPr>
            <a:cxnSpLocks noChangeShapeType="1"/>
          </p:cNvCxnSpPr>
          <p:nvPr/>
        </p:nvCxnSpPr>
        <p:spPr bwMode="auto">
          <a:xfrm flipV="1">
            <a:off x="7019925" y="4222750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 cmpd="sng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2" name="Straight Connector 14"/>
          <p:cNvCxnSpPr>
            <a:cxnSpLocks noChangeShapeType="1"/>
          </p:cNvCxnSpPr>
          <p:nvPr/>
        </p:nvCxnSpPr>
        <p:spPr bwMode="auto">
          <a:xfrm>
            <a:off x="7019925" y="3725863"/>
            <a:ext cx="1981200" cy="1587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3" name="Elbow Connector 15"/>
          <p:cNvCxnSpPr>
            <a:cxnSpLocks noChangeShapeType="1"/>
          </p:cNvCxnSpPr>
          <p:nvPr/>
        </p:nvCxnSpPr>
        <p:spPr bwMode="auto">
          <a:xfrm flipV="1">
            <a:off x="2886075" y="2347913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 cmpd="sng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Elbow Connector 16"/>
          <p:cNvCxnSpPr>
            <a:cxnSpLocks noChangeShapeType="1"/>
          </p:cNvCxnSpPr>
          <p:nvPr/>
        </p:nvCxnSpPr>
        <p:spPr bwMode="auto">
          <a:xfrm>
            <a:off x="2886075" y="4013200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 cmpd="sng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5" name="Straight Connector 17"/>
          <p:cNvCxnSpPr>
            <a:cxnSpLocks noChangeShapeType="1"/>
          </p:cNvCxnSpPr>
          <p:nvPr/>
        </p:nvCxnSpPr>
        <p:spPr bwMode="auto">
          <a:xfrm>
            <a:off x="2886075" y="3727450"/>
            <a:ext cx="1208088" cy="3175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6" name="Freeform 5"/>
          <p:cNvSpPr>
            <a:spLocks/>
          </p:cNvSpPr>
          <p:nvPr/>
        </p:nvSpPr>
        <p:spPr bwMode="auto">
          <a:xfrm>
            <a:off x="9840913" y="3976688"/>
            <a:ext cx="350837" cy="268287"/>
          </a:xfrm>
          <a:custGeom>
            <a:avLst/>
            <a:gdLst>
              <a:gd name="T0" fmla="*/ 58 w 117"/>
              <a:gd name="T1" fmla="*/ 3 h 90"/>
              <a:gd name="T2" fmla="*/ 43 w 117"/>
              <a:gd name="T3" fmla="*/ 0 h 90"/>
              <a:gd name="T4" fmla="*/ 0 w 117"/>
              <a:gd name="T5" fmla="*/ 90 h 90"/>
              <a:gd name="T6" fmla="*/ 58 w 117"/>
              <a:gd name="T7" fmla="*/ 90 h 90"/>
              <a:gd name="T8" fmla="*/ 117 w 117"/>
              <a:gd name="T9" fmla="*/ 90 h 90"/>
              <a:gd name="T10" fmla="*/ 74 w 117"/>
              <a:gd name="T11" fmla="*/ 0 h 90"/>
              <a:gd name="T12" fmla="*/ 58 w 117"/>
              <a:gd name="T13" fmla="*/ 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90">
                <a:moveTo>
                  <a:pt x="58" y="3"/>
                </a:moveTo>
                <a:cubicBezTo>
                  <a:pt x="53" y="3"/>
                  <a:pt x="48" y="2"/>
                  <a:pt x="43" y="0"/>
                </a:cubicBezTo>
                <a:cubicBezTo>
                  <a:pt x="33" y="38"/>
                  <a:pt x="8" y="77"/>
                  <a:pt x="0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08" y="77"/>
                  <a:pt x="85" y="38"/>
                  <a:pt x="74" y="0"/>
                </a:cubicBezTo>
                <a:cubicBezTo>
                  <a:pt x="69" y="2"/>
                  <a:pt x="64" y="3"/>
                  <a:pt x="58" y="3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57" name="Freeform 6"/>
          <p:cNvSpPr>
            <a:spLocks/>
          </p:cNvSpPr>
          <p:nvPr/>
        </p:nvSpPr>
        <p:spPr bwMode="auto">
          <a:xfrm>
            <a:off x="9915525" y="3913188"/>
            <a:ext cx="200025" cy="71437"/>
          </a:xfrm>
          <a:custGeom>
            <a:avLst/>
            <a:gdLst>
              <a:gd name="T0" fmla="*/ 0 w 67"/>
              <a:gd name="T1" fmla="*/ 0 h 24"/>
              <a:gd name="T2" fmla="*/ 18 w 67"/>
              <a:gd name="T3" fmla="*/ 21 h 24"/>
              <a:gd name="T4" fmla="*/ 33 w 67"/>
              <a:gd name="T5" fmla="*/ 24 h 24"/>
              <a:gd name="T6" fmla="*/ 49 w 67"/>
              <a:gd name="T7" fmla="*/ 21 h 24"/>
              <a:gd name="T8" fmla="*/ 67 w 67"/>
              <a:gd name="T9" fmla="*/ 0 h 24"/>
              <a:gd name="T10" fmla="*/ 45 w 67"/>
              <a:gd name="T11" fmla="*/ 0 h 24"/>
              <a:gd name="T12" fmla="*/ 33 w 67"/>
              <a:gd name="T13" fmla="*/ 0 h 24"/>
              <a:gd name="T14" fmla="*/ 22 w 67"/>
              <a:gd name="T15" fmla="*/ 0 h 24"/>
              <a:gd name="T16" fmla="*/ 0 w 67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24">
                <a:moveTo>
                  <a:pt x="0" y="0"/>
                </a:moveTo>
                <a:cubicBezTo>
                  <a:pt x="0" y="9"/>
                  <a:pt x="7" y="17"/>
                  <a:pt x="18" y="21"/>
                </a:cubicBezTo>
                <a:cubicBezTo>
                  <a:pt x="23" y="23"/>
                  <a:pt x="28" y="24"/>
                  <a:pt x="33" y="24"/>
                </a:cubicBezTo>
                <a:cubicBezTo>
                  <a:pt x="39" y="24"/>
                  <a:pt x="44" y="23"/>
                  <a:pt x="49" y="21"/>
                </a:cubicBezTo>
                <a:cubicBezTo>
                  <a:pt x="60" y="17"/>
                  <a:pt x="67" y="9"/>
                  <a:pt x="6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58" name="Freeform 7"/>
          <p:cNvSpPr>
            <a:spLocks noEditPoints="1"/>
          </p:cNvSpPr>
          <p:nvPr/>
        </p:nvSpPr>
        <p:spPr bwMode="auto">
          <a:xfrm>
            <a:off x="9598025" y="4244975"/>
            <a:ext cx="836613" cy="131763"/>
          </a:xfrm>
          <a:custGeom>
            <a:avLst/>
            <a:gdLst>
              <a:gd name="T0" fmla="*/ 23 w 279"/>
              <a:gd name="T1" fmla="*/ 44 h 44"/>
              <a:gd name="T2" fmla="*/ 174 w 279"/>
              <a:gd name="T3" fmla="*/ 0 h 44"/>
              <a:gd name="T4" fmla="*/ 167 w 279"/>
              <a:gd name="T5" fmla="*/ 0 h 44"/>
              <a:gd name="T6" fmla="*/ 161 w 279"/>
              <a:gd name="T7" fmla="*/ 0 h 44"/>
              <a:gd name="T8" fmla="*/ 156 w 279"/>
              <a:gd name="T9" fmla="*/ 0 h 44"/>
              <a:gd name="T10" fmla="*/ 152 w 279"/>
              <a:gd name="T11" fmla="*/ 0 h 44"/>
              <a:gd name="T12" fmla="*/ 148 w 279"/>
              <a:gd name="T13" fmla="*/ 0 h 44"/>
              <a:gd name="T14" fmla="*/ 145 w 279"/>
              <a:gd name="T15" fmla="*/ 0 h 44"/>
              <a:gd name="T16" fmla="*/ 143 w 279"/>
              <a:gd name="T17" fmla="*/ 0 h 44"/>
              <a:gd name="T18" fmla="*/ 142 w 279"/>
              <a:gd name="T19" fmla="*/ 0 h 44"/>
              <a:gd name="T20" fmla="*/ 141 w 279"/>
              <a:gd name="T21" fmla="*/ 0 h 44"/>
              <a:gd name="T22" fmla="*/ 140 w 279"/>
              <a:gd name="T23" fmla="*/ 0 h 44"/>
              <a:gd name="T24" fmla="*/ 140 w 279"/>
              <a:gd name="T25" fmla="*/ 0 h 44"/>
              <a:gd name="T26" fmla="*/ 139 w 279"/>
              <a:gd name="T27" fmla="*/ 0 h 44"/>
              <a:gd name="T28" fmla="*/ 139 w 279"/>
              <a:gd name="T29" fmla="*/ 0 h 44"/>
              <a:gd name="T30" fmla="*/ 132 w 279"/>
              <a:gd name="T31" fmla="*/ 0 h 44"/>
              <a:gd name="T32" fmla="*/ 122 w 279"/>
              <a:gd name="T33" fmla="*/ 0 h 44"/>
              <a:gd name="T34" fmla="*/ 114 w 279"/>
              <a:gd name="T35" fmla="*/ 0 h 44"/>
              <a:gd name="T36" fmla="*/ 107 w 279"/>
              <a:gd name="T37" fmla="*/ 0 h 44"/>
              <a:gd name="T38" fmla="*/ 101 w 279"/>
              <a:gd name="T39" fmla="*/ 0 h 44"/>
              <a:gd name="T40" fmla="*/ 96 w 279"/>
              <a:gd name="T41" fmla="*/ 0 h 44"/>
              <a:gd name="T42" fmla="*/ 92 w 279"/>
              <a:gd name="T43" fmla="*/ 0 h 44"/>
              <a:gd name="T44" fmla="*/ 89 w 279"/>
              <a:gd name="T45" fmla="*/ 0 h 44"/>
              <a:gd name="T46" fmla="*/ 87 w 279"/>
              <a:gd name="T47" fmla="*/ 0 h 44"/>
              <a:gd name="T48" fmla="*/ 85 w 279"/>
              <a:gd name="T49" fmla="*/ 0 h 44"/>
              <a:gd name="T50" fmla="*/ 83 w 279"/>
              <a:gd name="T51" fmla="*/ 0 h 44"/>
              <a:gd name="T52" fmla="*/ 82 w 279"/>
              <a:gd name="T53" fmla="*/ 0 h 44"/>
              <a:gd name="T54" fmla="*/ 82 w 279"/>
              <a:gd name="T55" fmla="*/ 0 h 44"/>
              <a:gd name="T56" fmla="*/ 81 w 279"/>
              <a:gd name="T57" fmla="*/ 0 h 44"/>
              <a:gd name="T58" fmla="*/ 81 w 279"/>
              <a:gd name="T59" fmla="*/ 0 h 44"/>
              <a:gd name="T60" fmla="*/ 81 w 279"/>
              <a:gd name="T61" fmla="*/ 0 h 44"/>
              <a:gd name="T62" fmla="*/ 73 w 279"/>
              <a:gd name="T63" fmla="*/ 0 h 44"/>
              <a:gd name="T64" fmla="*/ 67 w 279"/>
              <a:gd name="T65" fmla="*/ 44 h 44"/>
              <a:gd name="T66" fmla="*/ 80 w 279"/>
              <a:gd name="T67" fmla="*/ 44 h 44"/>
              <a:gd name="T68" fmla="*/ 93 w 279"/>
              <a:gd name="T69" fmla="*/ 44 h 44"/>
              <a:gd name="T70" fmla="*/ 104 w 279"/>
              <a:gd name="T71" fmla="*/ 44 h 44"/>
              <a:gd name="T72" fmla="*/ 113 w 279"/>
              <a:gd name="T73" fmla="*/ 44 h 44"/>
              <a:gd name="T74" fmla="*/ 120 w 279"/>
              <a:gd name="T75" fmla="*/ 44 h 44"/>
              <a:gd name="T76" fmla="*/ 126 w 279"/>
              <a:gd name="T77" fmla="*/ 44 h 44"/>
              <a:gd name="T78" fmla="*/ 131 w 279"/>
              <a:gd name="T79" fmla="*/ 44 h 44"/>
              <a:gd name="T80" fmla="*/ 134 w 279"/>
              <a:gd name="T81" fmla="*/ 44 h 44"/>
              <a:gd name="T82" fmla="*/ 136 w 279"/>
              <a:gd name="T83" fmla="*/ 44 h 44"/>
              <a:gd name="T84" fmla="*/ 138 w 279"/>
              <a:gd name="T85" fmla="*/ 44 h 44"/>
              <a:gd name="T86" fmla="*/ 139 w 279"/>
              <a:gd name="T87" fmla="*/ 44 h 44"/>
              <a:gd name="T88" fmla="*/ 139 w 279"/>
              <a:gd name="T89" fmla="*/ 44 h 44"/>
              <a:gd name="T90" fmla="*/ 139 w 279"/>
              <a:gd name="T91" fmla="*/ 44 h 44"/>
              <a:gd name="T92" fmla="*/ 150 w 279"/>
              <a:gd name="T93" fmla="*/ 44 h 44"/>
              <a:gd name="T94" fmla="*/ 169 w 279"/>
              <a:gd name="T95" fmla="*/ 44 h 44"/>
              <a:gd name="T96" fmla="*/ 279 w 279"/>
              <a:gd name="T97" fmla="*/ 2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9" h="44">
                <a:moveTo>
                  <a:pt x="67" y="0"/>
                </a:move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1"/>
                  <a:pt x="0" y="23"/>
                </a:cubicBezTo>
                <a:cubicBezTo>
                  <a:pt x="0" y="35"/>
                  <a:pt x="11" y="44"/>
                  <a:pt x="23" y="44"/>
                </a:cubicBezTo>
                <a:cubicBezTo>
                  <a:pt x="67" y="44"/>
                  <a:pt x="67" y="44"/>
                  <a:pt x="67" y="44"/>
                </a:cubicBezTo>
                <a:moveTo>
                  <a:pt x="256" y="0"/>
                </a:moveTo>
                <a:cubicBezTo>
                  <a:pt x="198" y="0"/>
                  <a:pt x="198" y="0"/>
                  <a:pt x="198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15"/>
                  <a:pt x="67" y="29"/>
                  <a:pt x="67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9" y="44"/>
                  <a:pt x="99" y="44"/>
                  <a:pt x="99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256" y="44"/>
                  <a:pt x="256" y="44"/>
                  <a:pt x="256" y="44"/>
                </a:cubicBezTo>
                <a:cubicBezTo>
                  <a:pt x="269" y="44"/>
                  <a:pt x="279" y="35"/>
                  <a:pt x="279" y="23"/>
                </a:cubicBezTo>
                <a:cubicBezTo>
                  <a:pt x="279" y="11"/>
                  <a:pt x="269" y="0"/>
                  <a:pt x="256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59" name="Freeform 8"/>
          <p:cNvSpPr>
            <a:spLocks/>
          </p:cNvSpPr>
          <p:nvPr/>
        </p:nvSpPr>
        <p:spPr bwMode="auto">
          <a:xfrm>
            <a:off x="9332913" y="2957513"/>
            <a:ext cx="349250" cy="709612"/>
          </a:xfrm>
          <a:custGeom>
            <a:avLst/>
            <a:gdLst>
              <a:gd name="T0" fmla="*/ 93 w 117"/>
              <a:gd name="T1" fmla="*/ 0 h 237"/>
              <a:gd name="T2" fmla="*/ 93 w 117"/>
              <a:gd name="T3" fmla="*/ 0 h 237"/>
              <a:gd name="T4" fmla="*/ 3 w 117"/>
              <a:gd name="T5" fmla="*/ 0 h 237"/>
              <a:gd name="T6" fmla="*/ 117 w 117"/>
              <a:gd name="T7" fmla="*/ 237 h 237"/>
              <a:gd name="T8" fmla="*/ 109 w 117"/>
              <a:gd name="T9" fmla="*/ 207 h 237"/>
              <a:gd name="T10" fmla="*/ 83 w 117"/>
              <a:gd name="T11" fmla="*/ 190 h 237"/>
              <a:gd name="T12" fmla="*/ 31 w 117"/>
              <a:gd name="T13" fmla="*/ 26 h 237"/>
              <a:gd name="T14" fmla="*/ 93 w 117"/>
              <a:gd name="T15" fmla="*/ 26 h 237"/>
              <a:gd name="T16" fmla="*/ 93 w 117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37">
                <a:moveTo>
                  <a:pt x="93" y="0"/>
                </a:moveTo>
                <a:cubicBezTo>
                  <a:pt x="93" y="0"/>
                  <a:pt x="93" y="0"/>
                  <a:pt x="9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214"/>
                  <a:pt x="117" y="237"/>
                </a:cubicBezTo>
                <a:cubicBezTo>
                  <a:pt x="115" y="227"/>
                  <a:pt x="113" y="218"/>
                  <a:pt x="109" y="207"/>
                </a:cubicBezTo>
                <a:cubicBezTo>
                  <a:pt x="100" y="204"/>
                  <a:pt x="91" y="198"/>
                  <a:pt x="83" y="190"/>
                </a:cubicBezTo>
                <a:cubicBezTo>
                  <a:pt x="46" y="151"/>
                  <a:pt x="33" y="74"/>
                  <a:pt x="31" y="26"/>
                </a:cubicBezTo>
                <a:cubicBezTo>
                  <a:pt x="93" y="26"/>
                  <a:pt x="93" y="26"/>
                  <a:pt x="93" y="26"/>
                </a:cubicBezTo>
                <a:lnTo>
                  <a:pt x="93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0" name="Freeform 11"/>
          <p:cNvSpPr>
            <a:spLocks/>
          </p:cNvSpPr>
          <p:nvPr/>
        </p:nvSpPr>
        <p:spPr bwMode="auto">
          <a:xfrm>
            <a:off x="10355263" y="2957513"/>
            <a:ext cx="350837" cy="709612"/>
          </a:xfrm>
          <a:custGeom>
            <a:avLst/>
            <a:gdLst>
              <a:gd name="T0" fmla="*/ 24 w 117"/>
              <a:gd name="T1" fmla="*/ 0 h 237"/>
              <a:gd name="T2" fmla="*/ 24 w 117"/>
              <a:gd name="T3" fmla="*/ 0 h 237"/>
              <a:gd name="T4" fmla="*/ 114 w 117"/>
              <a:gd name="T5" fmla="*/ 0 h 237"/>
              <a:gd name="T6" fmla="*/ 0 w 117"/>
              <a:gd name="T7" fmla="*/ 237 h 237"/>
              <a:gd name="T8" fmla="*/ 8 w 117"/>
              <a:gd name="T9" fmla="*/ 207 h 237"/>
              <a:gd name="T10" fmla="*/ 34 w 117"/>
              <a:gd name="T11" fmla="*/ 190 h 237"/>
              <a:gd name="T12" fmla="*/ 86 w 117"/>
              <a:gd name="T13" fmla="*/ 26 h 237"/>
              <a:gd name="T14" fmla="*/ 24 w 117"/>
              <a:gd name="T15" fmla="*/ 26 h 237"/>
              <a:gd name="T16" fmla="*/ 24 w 117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37">
                <a:moveTo>
                  <a:pt x="24" y="0"/>
                </a:moveTo>
                <a:cubicBezTo>
                  <a:pt x="24" y="0"/>
                  <a:pt x="24" y="0"/>
                  <a:pt x="2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7" y="214"/>
                  <a:pt x="0" y="237"/>
                </a:cubicBezTo>
                <a:cubicBezTo>
                  <a:pt x="2" y="227"/>
                  <a:pt x="4" y="218"/>
                  <a:pt x="8" y="207"/>
                </a:cubicBezTo>
                <a:cubicBezTo>
                  <a:pt x="17" y="204"/>
                  <a:pt x="25" y="198"/>
                  <a:pt x="34" y="190"/>
                </a:cubicBezTo>
                <a:cubicBezTo>
                  <a:pt x="71" y="151"/>
                  <a:pt x="84" y="74"/>
                  <a:pt x="86" y="26"/>
                </a:cubicBezTo>
                <a:cubicBezTo>
                  <a:pt x="24" y="26"/>
                  <a:pt x="24" y="26"/>
                  <a:pt x="24" y="26"/>
                </a:cubicBezTo>
                <a:lnTo>
                  <a:pt x="24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1" name="Freeform 13"/>
          <p:cNvSpPr>
            <a:spLocks/>
          </p:cNvSpPr>
          <p:nvPr/>
        </p:nvSpPr>
        <p:spPr bwMode="auto">
          <a:xfrm>
            <a:off x="10017125" y="3436938"/>
            <a:ext cx="392113" cy="476250"/>
          </a:xfrm>
          <a:custGeom>
            <a:avLst/>
            <a:gdLst>
              <a:gd name="T0" fmla="*/ 0 w 131"/>
              <a:gd name="T1" fmla="*/ 159 h 159"/>
              <a:gd name="T2" fmla="*/ 0 w 131"/>
              <a:gd name="T3" fmla="*/ 0 h 159"/>
              <a:gd name="T4" fmla="*/ 131 w 131"/>
              <a:gd name="T5" fmla="*/ 0 h 159"/>
              <a:gd name="T6" fmla="*/ 122 w 131"/>
              <a:gd name="T7" fmla="*/ 47 h 159"/>
              <a:gd name="T8" fmla="*/ 114 w 131"/>
              <a:gd name="T9" fmla="*/ 77 h 159"/>
              <a:gd name="T10" fmla="*/ 114 w 131"/>
              <a:gd name="T11" fmla="*/ 77 h 159"/>
              <a:gd name="T12" fmla="*/ 77 w 131"/>
              <a:gd name="T13" fmla="*/ 119 h 159"/>
              <a:gd name="T14" fmla="*/ 83 w 131"/>
              <a:gd name="T15" fmla="*/ 130 h 159"/>
              <a:gd name="T16" fmla="*/ 70 w 131"/>
              <a:gd name="T17" fmla="*/ 143 h 159"/>
              <a:gd name="T18" fmla="*/ 62 w 131"/>
              <a:gd name="T19" fmla="*/ 143 h 159"/>
              <a:gd name="T20" fmla="*/ 62 w 131"/>
              <a:gd name="T21" fmla="*/ 146 h 159"/>
              <a:gd name="T22" fmla="*/ 49 w 131"/>
              <a:gd name="T23" fmla="*/ 159 h 159"/>
              <a:gd name="T24" fmla="*/ 34 w 131"/>
              <a:gd name="T25" fmla="*/ 159 h 159"/>
              <a:gd name="T26" fmla="*/ 12 w 131"/>
              <a:gd name="T27" fmla="*/ 159 h 159"/>
              <a:gd name="T28" fmla="*/ 0 w 131"/>
              <a:gd name="T2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159">
                <a:moveTo>
                  <a:pt x="0" y="159"/>
                </a:moveTo>
                <a:cubicBezTo>
                  <a:pt x="0" y="0"/>
                  <a:pt x="0" y="0"/>
                  <a:pt x="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29" y="17"/>
                  <a:pt x="126" y="33"/>
                  <a:pt x="122" y="47"/>
                </a:cubicBezTo>
                <a:cubicBezTo>
                  <a:pt x="119" y="58"/>
                  <a:pt x="116" y="67"/>
                  <a:pt x="11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04" y="100"/>
                  <a:pt x="92" y="115"/>
                  <a:pt x="77" y="119"/>
                </a:cubicBezTo>
                <a:cubicBezTo>
                  <a:pt x="80" y="121"/>
                  <a:pt x="83" y="126"/>
                  <a:pt x="83" y="130"/>
                </a:cubicBezTo>
                <a:cubicBezTo>
                  <a:pt x="83" y="137"/>
                  <a:pt x="77" y="143"/>
                  <a:pt x="70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2" y="144"/>
                  <a:pt x="62" y="145"/>
                  <a:pt x="62" y="146"/>
                </a:cubicBezTo>
                <a:cubicBezTo>
                  <a:pt x="62" y="153"/>
                  <a:pt x="56" y="159"/>
                  <a:pt x="49" y="159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12" y="159"/>
                  <a:pt x="12" y="159"/>
                  <a:pt x="12" y="159"/>
                </a:cubicBezTo>
                <a:lnTo>
                  <a:pt x="0" y="159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2" name="Freeform 12"/>
          <p:cNvSpPr>
            <a:spLocks/>
          </p:cNvSpPr>
          <p:nvPr/>
        </p:nvSpPr>
        <p:spPr bwMode="auto">
          <a:xfrm>
            <a:off x="10017125" y="2957513"/>
            <a:ext cx="417513" cy="479425"/>
          </a:xfrm>
          <a:custGeom>
            <a:avLst/>
            <a:gdLst>
              <a:gd name="T0" fmla="*/ 0 w 139"/>
              <a:gd name="T1" fmla="*/ 160 h 160"/>
              <a:gd name="T2" fmla="*/ 0 w 139"/>
              <a:gd name="T3" fmla="*/ 0 h 160"/>
              <a:gd name="T4" fmla="*/ 0 w 139"/>
              <a:gd name="T5" fmla="*/ 0 h 160"/>
              <a:gd name="T6" fmla="*/ 115 w 139"/>
              <a:gd name="T7" fmla="*/ 0 h 160"/>
              <a:gd name="T8" fmla="*/ 137 w 139"/>
              <a:gd name="T9" fmla="*/ 0 h 160"/>
              <a:gd name="T10" fmla="*/ 138 w 139"/>
              <a:gd name="T11" fmla="*/ 0 h 160"/>
              <a:gd name="T12" fmla="*/ 139 w 139"/>
              <a:gd name="T13" fmla="*/ 26 h 160"/>
              <a:gd name="T14" fmla="*/ 131 w 139"/>
              <a:gd name="T15" fmla="*/ 160 h 160"/>
              <a:gd name="T16" fmla="*/ 0 w 139"/>
              <a:gd name="T1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160">
                <a:moveTo>
                  <a:pt x="0" y="16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9" y="0"/>
                  <a:pt x="135" y="0"/>
                  <a:pt x="137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39" y="57"/>
                  <a:pt x="138" y="110"/>
                  <a:pt x="131" y="160"/>
                </a:cubicBezTo>
                <a:lnTo>
                  <a:pt x="0" y="16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3" name="Freeform 9"/>
          <p:cNvSpPr>
            <a:spLocks/>
          </p:cNvSpPr>
          <p:nvPr/>
        </p:nvSpPr>
        <p:spPr bwMode="auto">
          <a:xfrm>
            <a:off x="9604375" y="2957513"/>
            <a:ext cx="412750" cy="479425"/>
          </a:xfrm>
          <a:custGeom>
            <a:avLst/>
            <a:gdLst>
              <a:gd name="T0" fmla="*/ 138 w 138"/>
              <a:gd name="T1" fmla="*/ 160 h 160"/>
              <a:gd name="T2" fmla="*/ 138 w 138"/>
              <a:gd name="T3" fmla="*/ 0 h 160"/>
              <a:gd name="T4" fmla="*/ 138 w 138"/>
              <a:gd name="T5" fmla="*/ 0 h 160"/>
              <a:gd name="T6" fmla="*/ 24 w 138"/>
              <a:gd name="T7" fmla="*/ 0 h 160"/>
              <a:gd name="T8" fmla="*/ 2 w 138"/>
              <a:gd name="T9" fmla="*/ 0 h 160"/>
              <a:gd name="T10" fmla="*/ 0 w 138"/>
              <a:gd name="T11" fmla="*/ 0 h 160"/>
              <a:gd name="T12" fmla="*/ 0 w 138"/>
              <a:gd name="T13" fmla="*/ 26 h 160"/>
              <a:gd name="T14" fmla="*/ 8 w 138"/>
              <a:gd name="T15" fmla="*/ 160 h 160"/>
              <a:gd name="T16" fmla="*/ 138 w 138"/>
              <a:gd name="T1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60">
                <a:moveTo>
                  <a:pt x="138" y="160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4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57"/>
                  <a:pt x="1" y="110"/>
                  <a:pt x="8" y="160"/>
                </a:cubicBezTo>
                <a:lnTo>
                  <a:pt x="138" y="16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4" name="Freeform 10"/>
          <p:cNvSpPr>
            <a:spLocks/>
          </p:cNvSpPr>
          <p:nvPr/>
        </p:nvSpPr>
        <p:spPr bwMode="auto">
          <a:xfrm>
            <a:off x="9628188" y="3436938"/>
            <a:ext cx="388937" cy="476250"/>
          </a:xfrm>
          <a:custGeom>
            <a:avLst/>
            <a:gdLst>
              <a:gd name="T0" fmla="*/ 130 w 130"/>
              <a:gd name="T1" fmla="*/ 159 h 159"/>
              <a:gd name="T2" fmla="*/ 130 w 130"/>
              <a:gd name="T3" fmla="*/ 0 h 159"/>
              <a:gd name="T4" fmla="*/ 0 w 130"/>
              <a:gd name="T5" fmla="*/ 0 h 159"/>
              <a:gd name="T6" fmla="*/ 9 w 130"/>
              <a:gd name="T7" fmla="*/ 47 h 159"/>
              <a:gd name="T8" fmla="*/ 17 w 130"/>
              <a:gd name="T9" fmla="*/ 77 h 159"/>
              <a:gd name="T10" fmla="*/ 17 w 130"/>
              <a:gd name="T11" fmla="*/ 77 h 159"/>
              <a:gd name="T12" fmla="*/ 54 w 130"/>
              <a:gd name="T13" fmla="*/ 119 h 159"/>
              <a:gd name="T14" fmla="*/ 48 w 130"/>
              <a:gd name="T15" fmla="*/ 130 h 159"/>
              <a:gd name="T16" fmla="*/ 61 w 130"/>
              <a:gd name="T17" fmla="*/ 143 h 159"/>
              <a:gd name="T18" fmla="*/ 69 w 130"/>
              <a:gd name="T19" fmla="*/ 143 h 159"/>
              <a:gd name="T20" fmla="*/ 69 w 130"/>
              <a:gd name="T21" fmla="*/ 146 h 159"/>
              <a:gd name="T22" fmla="*/ 82 w 130"/>
              <a:gd name="T23" fmla="*/ 159 h 159"/>
              <a:gd name="T24" fmla="*/ 97 w 130"/>
              <a:gd name="T25" fmla="*/ 159 h 159"/>
              <a:gd name="T26" fmla="*/ 118 w 130"/>
              <a:gd name="T27" fmla="*/ 159 h 159"/>
              <a:gd name="T28" fmla="*/ 130 w 130"/>
              <a:gd name="T2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59">
                <a:moveTo>
                  <a:pt x="130" y="159"/>
                </a:move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7"/>
                  <a:pt x="5" y="33"/>
                  <a:pt x="9" y="47"/>
                </a:cubicBezTo>
                <a:cubicBezTo>
                  <a:pt x="12" y="58"/>
                  <a:pt x="15" y="6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27" y="100"/>
                  <a:pt x="39" y="115"/>
                  <a:pt x="54" y="119"/>
                </a:cubicBezTo>
                <a:cubicBezTo>
                  <a:pt x="51" y="121"/>
                  <a:pt x="48" y="126"/>
                  <a:pt x="48" y="130"/>
                </a:cubicBezTo>
                <a:cubicBezTo>
                  <a:pt x="48" y="137"/>
                  <a:pt x="54" y="143"/>
                  <a:pt x="61" y="143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4"/>
                  <a:pt x="69" y="145"/>
                  <a:pt x="69" y="146"/>
                </a:cubicBezTo>
                <a:cubicBezTo>
                  <a:pt x="69" y="153"/>
                  <a:pt x="74" y="159"/>
                  <a:pt x="82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118" y="159"/>
                  <a:pt x="118" y="159"/>
                  <a:pt x="118" y="159"/>
                </a:cubicBezTo>
                <a:lnTo>
                  <a:pt x="130" y="159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7665" name="Shape 1033"/>
          <p:cNvSpPr>
            <a:spLocks/>
          </p:cNvSpPr>
          <p:nvPr/>
        </p:nvSpPr>
        <p:spPr bwMode="auto">
          <a:xfrm>
            <a:off x="1597025" y="2476500"/>
            <a:ext cx="736600" cy="2609850"/>
          </a:xfrm>
          <a:custGeom>
            <a:avLst/>
            <a:gdLst>
              <a:gd name="T0" fmla="*/ 8563 w 20942"/>
              <a:gd name="T1" fmla="*/ 0 h 21597"/>
              <a:gd name="T2" fmla="*/ 12311 w 20942"/>
              <a:gd name="T3" fmla="*/ 1065 h 21597"/>
              <a:gd name="T4" fmla="*/ 11954 w 20942"/>
              <a:gd name="T5" fmla="*/ 2193 h 21597"/>
              <a:gd name="T6" fmla="*/ 11537 w 20942"/>
              <a:gd name="T7" fmla="*/ 2367 h 21597"/>
              <a:gd name="T8" fmla="*/ 11121 w 20942"/>
              <a:gd name="T9" fmla="*/ 2905 h 21597"/>
              <a:gd name="T10" fmla="*/ 10526 w 20942"/>
              <a:gd name="T11" fmla="*/ 3182 h 21597"/>
              <a:gd name="T12" fmla="*/ 11240 w 20942"/>
              <a:gd name="T13" fmla="*/ 3564 h 21597"/>
              <a:gd name="T14" fmla="*/ 14393 w 20942"/>
              <a:gd name="T15" fmla="*/ 3963 h 21597"/>
              <a:gd name="T16" fmla="*/ 16654 w 20942"/>
              <a:gd name="T17" fmla="*/ 4588 h 21597"/>
              <a:gd name="T18" fmla="*/ 18975 w 20942"/>
              <a:gd name="T19" fmla="*/ 5664 h 21597"/>
              <a:gd name="T20" fmla="*/ 20879 w 20942"/>
              <a:gd name="T21" fmla="*/ 6878 h 21597"/>
              <a:gd name="T22" fmla="*/ 17190 w 20942"/>
              <a:gd name="T23" fmla="*/ 7486 h 21597"/>
              <a:gd name="T24" fmla="*/ 15524 w 20942"/>
              <a:gd name="T25" fmla="*/ 7277 h 21597"/>
              <a:gd name="T26" fmla="*/ 16654 w 20942"/>
              <a:gd name="T27" fmla="*/ 9255 h 21597"/>
              <a:gd name="T28" fmla="*/ 17428 w 20942"/>
              <a:gd name="T29" fmla="*/ 11286 h 21597"/>
              <a:gd name="T30" fmla="*/ 16119 w 20942"/>
              <a:gd name="T31" fmla="*/ 11477 h 21597"/>
              <a:gd name="T32" fmla="*/ 15107 w 20942"/>
              <a:gd name="T33" fmla="*/ 14083 h 21597"/>
              <a:gd name="T34" fmla="*/ 13838 w 20942"/>
              <a:gd name="T35" fmla="*/ 16560 h 21597"/>
              <a:gd name="T36" fmla="*/ 13673 w 20942"/>
              <a:gd name="T37" fmla="*/ 18111 h 21597"/>
              <a:gd name="T38" fmla="*/ 16141 w 20942"/>
              <a:gd name="T39" fmla="*/ 19118 h 21597"/>
              <a:gd name="T40" fmla="*/ 19047 w 20942"/>
              <a:gd name="T41" fmla="*/ 19310 h 21597"/>
              <a:gd name="T42" fmla="*/ 18718 w 20942"/>
              <a:gd name="T43" fmla="*/ 19678 h 21597"/>
              <a:gd name="T44" fmla="*/ 14112 w 20942"/>
              <a:gd name="T45" fmla="*/ 19566 h 21597"/>
              <a:gd name="T46" fmla="*/ 12412 w 20942"/>
              <a:gd name="T47" fmla="*/ 19358 h 21597"/>
              <a:gd name="T48" fmla="*/ 11261 w 20942"/>
              <a:gd name="T49" fmla="*/ 19598 h 21597"/>
              <a:gd name="T50" fmla="*/ 9451 w 20942"/>
              <a:gd name="T51" fmla="*/ 19294 h 21597"/>
              <a:gd name="T52" fmla="*/ 9232 w 20942"/>
              <a:gd name="T53" fmla="*/ 18463 h 21597"/>
              <a:gd name="T54" fmla="*/ 9561 w 20942"/>
              <a:gd name="T55" fmla="*/ 17503 h 21597"/>
              <a:gd name="T56" fmla="*/ 8958 w 20942"/>
              <a:gd name="T57" fmla="*/ 16112 h 21597"/>
              <a:gd name="T58" fmla="*/ 8958 w 20942"/>
              <a:gd name="T59" fmla="*/ 15009 h 21597"/>
              <a:gd name="T60" fmla="*/ 9341 w 20942"/>
              <a:gd name="T61" fmla="*/ 13953 h 21597"/>
              <a:gd name="T62" fmla="*/ 9287 w 20942"/>
              <a:gd name="T63" fmla="*/ 13234 h 21597"/>
              <a:gd name="T64" fmla="*/ 7971 w 20942"/>
              <a:gd name="T65" fmla="*/ 15217 h 21597"/>
              <a:gd name="T66" fmla="*/ 7258 w 20942"/>
              <a:gd name="T67" fmla="*/ 17567 h 21597"/>
              <a:gd name="T68" fmla="*/ 6052 w 20942"/>
              <a:gd name="T69" fmla="*/ 19022 h 21597"/>
              <a:gd name="T70" fmla="*/ 5558 w 20942"/>
              <a:gd name="T71" fmla="*/ 19662 h 21597"/>
              <a:gd name="T72" fmla="*/ 6216 w 20942"/>
              <a:gd name="T73" fmla="*/ 20462 h 21597"/>
              <a:gd name="T74" fmla="*/ 5723 w 20942"/>
              <a:gd name="T75" fmla="*/ 21597 h 21597"/>
              <a:gd name="T76" fmla="*/ 2268 w 20942"/>
              <a:gd name="T77" fmla="*/ 20909 h 21597"/>
              <a:gd name="T78" fmla="*/ 1994 w 20942"/>
              <a:gd name="T79" fmla="*/ 19790 h 21597"/>
              <a:gd name="T80" fmla="*/ 1555 w 20942"/>
              <a:gd name="T81" fmla="*/ 18927 h 21597"/>
              <a:gd name="T82" fmla="*/ 1555 w 20942"/>
              <a:gd name="T83" fmla="*/ 17695 h 21597"/>
              <a:gd name="T84" fmla="*/ 2213 w 20942"/>
              <a:gd name="T85" fmla="*/ 15552 h 21597"/>
              <a:gd name="T86" fmla="*/ 2981 w 20942"/>
              <a:gd name="T87" fmla="*/ 12978 h 21597"/>
              <a:gd name="T88" fmla="*/ 3090 w 20942"/>
              <a:gd name="T89" fmla="*/ 11603 h 21597"/>
              <a:gd name="T90" fmla="*/ 733 w 20942"/>
              <a:gd name="T91" fmla="*/ 11331 h 21597"/>
              <a:gd name="T92" fmla="*/ 1610 w 20942"/>
              <a:gd name="T93" fmla="*/ 9716 h 21597"/>
              <a:gd name="T94" fmla="*/ 2871 w 20942"/>
              <a:gd name="T95" fmla="*/ 8053 h 21597"/>
              <a:gd name="T96" fmla="*/ 2487 w 20942"/>
              <a:gd name="T97" fmla="*/ 6933 h 21597"/>
              <a:gd name="T98" fmla="*/ 513 w 20942"/>
              <a:gd name="T99" fmla="*/ 5494 h 21597"/>
              <a:gd name="T100" fmla="*/ 404 w 20942"/>
              <a:gd name="T101" fmla="*/ 3911 h 21597"/>
              <a:gd name="T102" fmla="*/ 3748 w 20942"/>
              <a:gd name="T103" fmla="*/ 3559 h 21597"/>
              <a:gd name="T104" fmla="*/ 5503 w 20942"/>
              <a:gd name="T105" fmla="*/ 2983 h 21597"/>
              <a:gd name="T106" fmla="*/ 6106 w 20942"/>
              <a:gd name="T107" fmla="*/ 2744 h 21597"/>
              <a:gd name="T108" fmla="*/ 5942 w 20942"/>
              <a:gd name="T109" fmla="*/ 2392 h 21597"/>
              <a:gd name="T110" fmla="*/ 5010 w 20942"/>
              <a:gd name="T111" fmla="*/ 2024 h 21597"/>
              <a:gd name="T112" fmla="*/ 4900 w 20942"/>
              <a:gd name="T113" fmla="*/ 857 h 21597"/>
              <a:gd name="T114" fmla="*/ 8563 w 20942"/>
              <a:gd name="T115" fmla="*/ 0 h 21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942" h="21597" extrusionOk="0">
                <a:moveTo>
                  <a:pt x="8563" y="0"/>
                </a:moveTo>
                <a:cubicBezTo>
                  <a:pt x="10027" y="-3"/>
                  <a:pt x="12311" y="423"/>
                  <a:pt x="12311" y="1065"/>
                </a:cubicBezTo>
                <a:cubicBezTo>
                  <a:pt x="12311" y="1707"/>
                  <a:pt x="12132" y="1985"/>
                  <a:pt x="11954" y="2193"/>
                </a:cubicBezTo>
                <a:cubicBezTo>
                  <a:pt x="11775" y="2401"/>
                  <a:pt x="11537" y="2367"/>
                  <a:pt x="11537" y="2367"/>
                </a:cubicBezTo>
                <a:cubicBezTo>
                  <a:pt x="11537" y="2367"/>
                  <a:pt x="11597" y="2801"/>
                  <a:pt x="11121" y="2905"/>
                </a:cubicBezTo>
                <a:cubicBezTo>
                  <a:pt x="10645" y="3009"/>
                  <a:pt x="10526" y="3043"/>
                  <a:pt x="10526" y="3182"/>
                </a:cubicBezTo>
                <a:cubicBezTo>
                  <a:pt x="10526" y="3321"/>
                  <a:pt x="10823" y="3425"/>
                  <a:pt x="11240" y="3564"/>
                </a:cubicBezTo>
                <a:cubicBezTo>
                  <a:pt x="11656" y="3703"/>
                  <a:pt x="13442" y="3859"/>
                  <a:pt x="14393" y="3963"/>
                </a:cubicBezTo>
                <a:cubicBezTo>
                  <a:pt x="15346" y="4067"/>
                  <a:pt x="16119" y="4241"/>
                  <a:pt x="16654" y="4588"/>
                </a:cubicBezTo>
                <a:cubicBezTo>
                  <a:pt x="17190" y="4935"/>
                  <a:pt x="17963" y="5369"/>
                  <a:pt x="18975" y="5664"/>
                </a:cubicBezTo>
                <a:cubicBezTo>
                  <a:pt x="19986" y="5959"/>
                  <a:pt x="21236" y="6427"/>
                  <a:pt x="20879" y="6878"/>
                </a:cubicBezTo>
                <a:cubicBezTo>
                  <a:pt x="20522" y="7329"/>
                  <a:pt x="18380" y="7676"/>
                  <a:pt x="17190" y="7486"/>
                </a:cubicBezTo>
                <a:cubicBezTo>
                  <a:pt x="16000" y="7295"/>
                  <a:pt x="15524" y="7277"/>
                  <a:pt x="15524" y="7277"/>
                </a:cubicBezTo>
                <a:cubicBezTo>
                  <a:pt x="15524" y="7277"/>
                  <a:pt x="16297" y="8266"/>
                  <a:pt x="16654" y="9255"/>
                </a:cubicBezTo>
                <a:cubicBezTo>
                  <a:pt x="17011" y="10245"/>
                  <a:pt x="17963" y="11199"/>
                  <a:pt x="17428" y="11286"/>
                </a:cubicBezTo>
                <a:cubicBezTo>
                  <a:pt x="16893" y="11372"/>
                  <a:pt x="16119" y="11477"/>
                  <a:pt x="16119" y="11477"/>
                </a:cubicBezTo>
                <a:cubicBezTo>
                  <a:pt x="16119" y="11477"/>
                  <a:pt x="15958" y="12874"/>
                  <a:pt x="15107" y="14083"/>
                </a:cubicBezTo>
                <a:cubicBezTo>
                  <a:pt x="14257" y="15292"/>
                  <a:pt x="13947" y="15840"/>
                  <a:pt x="13838" y="16560"/>
                </a:cubicBezTo>
                <a:cubicBezTo>
                  <a:pt x="13728" y="17279"/>
                  <a:pt x="13454" y="17807"/>
                  <a:pt x="13673" y="18111"/>
                </a:cubicBezTo>
                <a:cubicBezTo>
                  <a:pt x="13893" y="18415"/>
                  <a:pt x="15318" y="19006"/>
                  <a:pt x="16141" y="19118"/>
                </a:cubicBezTo>
                <a:cubicBezTo>
                  <a:pt x="16963" y="19230"/>
                  <a:pt x="18444" y="19230"/>
                  <a:pt x="19047" y="19310"/>
                </a:cubicBezTo>
                <a:cubicBezTo>
                  <a:pt x="19650" y="19390"/>
                  <a:pt x="20089" y="19614"/>
                  <a:pt x="18718" y="19678"/>
                </a:cubicBezTo>
                <a:cubicBezTo>
                  <a:pt x="17347" y="19742"/>
                  <a:pt x="14770" y="19630"/>
                  <a:pt x="14112" y="19566"/>
                </a:cubicBezTo>
                <a:cubicBezTo>
                  <a:pt x="13454" y="19502"/>
                  <a:pt x="12412" y="19358"/>
                  <a:pt x="12412" y="19358"/>
                </a:cubicBezTo>
                <a:cubicBezTo>
                  <a:pt x="12412" y="19358"/>
                  <a:pt x="12741" y="19598"/>
                  <a:pt x="11261" y="19598"/>
                </a:cubicBezTo>
                <a:cubicBezTo>
                  <a:pt x="9780" y="19598"/>
                  <a:pt x="9506" y="19566"/>
                  <a:pt x="9451" y="19294"/>
                </a:cubicBezTo>
                <a:cubicBezTo>
                  <a:pt x="9397" y="19022"/>
                  <a:pt x="9451" y="18655"/>
                  <a:pt x="9232" y="18463"/>
                </a:cubicBezTo>
                <a:cubicBezTo>
                  <a:pt x="9012" y="18271"/>
                  <a:pt x="10109" y="17775"/>
                  <a:pt x="9561" y="17503"/>
                </a:cubicBezTo>
                <a:cubicBezTo>
                  <a:pt x="9012" y="17231"/>
                  <a:pt x="8464" y="16528"/>
                  <a:pt x="8958" y="16112"/>
                </a:cubicBezTo>
                <a:cubicBezTo>
                  <a:pt x="9451" y="15696"/>
                  <a:pt x="8793" y="15281"/>
                  <a:pt x="8958" y="15009"/>
                </a:cubicBezTo>
                <a:cubicBezTo>
                  <a:pt x="9122" y="14737"/>
                  <a:pt x="9341" y="14369"/>
                  <a:pt x="9341" y="13953"/>
                </a:cubicBezTo>
                <a:cubicBezTo>
                  <a:pt x="9341" y="13538"/>
                  <a:pt x="9287" y="13234"/>
                  <a:pt x="9287" y="13234"/>
                </a:cubicBezTo>
                <a:cubicBezTo>
                  <a:pt x="9287" y="13234"/>
                  <a:pt x="8245" y="14801"/>
                  <a:pt x="7971" y="15217"/>
                </a:cubicBezTo>
                <a:cubicBezTo>
                  <a:pt x="7696" y="15632"/>
                  <a:pt x="7258" y="17119"/>
                  <a:pt x="7258" y="17567"/>
                </a:cubicBezTo>
                <a:cubicBezTo>
                  <a:pt x="7258" y="18015"/>
                  <a:pt x="6107" y="18623"/>
                  <a:pt x="6052" y="19022"/>
                </a:cubicBezTo>
                <a:cubicBezTo>
                  <a:pt x="5997" y="19422"/>
                  <a:pt x="5942" y="19662"/>
                  <a:pt x="5558" y="19662"/>
                </a:cubicBezTo>
                <a:cubicBezTo>
                  <a:pt x="5174" y="19662"/>
                  <a:pt x="5942" y="20110"/>
                  <a:pt x="6216" y="20462"/>
                </a:cubicBezTo>
                <a:cubicBezTo>
                  <a:pt x="6490" y="20813"/>
                  <a:pt x="7313" y="21597"/>
                  <a:pt x="5723" y="21597"/>
                </a:cubicBezTo>
                <a:cubicBezTo>
                  <a:pt x="4132" y="21597"/>
                  <a:pt x="2323" y="21405"/>
                  <a:pt x="2268" y="20909"/>
                </a:cubicBezTo>
                <a:cubicBezTo>
                  <a:pt x="2213" y="20414"/>
                  <a:pt x="2432" y="19982"/>
                  <a:pt x="1994" y="19790"/>
                </a:cubicBezTo>
                <a:cubicBezTo>
                  <a:pt x="1555" y="19598"/>
                  <a:pt x="1500" y="19182"/>
                  <a:pt x="1555" y="18927"/>
                </a:cubicBezTo>
                <a:cubicBezTo>
                  <a:pt x="1610" y="18671"/>
                  <a:pt x="1336" y="18239"/>
                  <a:pt x="1555" y="17695"/>
                </a:cubicBezTo>
                <a:cubicBezTo>
                  <a:pt x="1775" y="17152"/>
                  <a:pt x="1775" y="16240"/>
                  <a:pt x="2213" y="15552"/>
                </a:cubicBezTo>
                <a:cubicBezTo>
                  <a:pt x="2652" y="14865"/>
                  <a:pt x="2761" y="13809"/>
                  <a:pt x="2981" y="12978"/>
                </a:cubicBezTo>
                <a:cubicBezTo>
                  <a:pt x="3200" y="12146"/>
                  <a:pt x="3365" y="11730"/>
                  <a:pt x="3090" y="11603"/>
                </a:cubicBezTo>
                <a:cubicBezTo>
                  <a:pt x="2816" y="11475"/>
                  <a:pt x="1172" y="11363"/>
                  <a:pt x="733" y="11331"/>
                </a:cubicBezTo>
                <a:cubicBezTo>
                  <a:pt x="294" y="11299"/>
                  <a:pt x="1281" y="10435"/>
                  <a:pt x="1610" y="9716"/>
                </a:cubicBezTo>
                <a:cubicBezTo>
                  <a:pt x="1939" y="8996"/>
                  <a:pt x="2542" y="8564"/>
                  <a:pt x="2871" y="8053"/>
                </a:cubicBezTo>
                <a:cubicBezTo>
                  <a:pt x="3200" y="7541"/>
                  <a:pt x="3200" y="7301"/>
                  <a:pt x="2487" y="6933"/>
                </a:cubicBezTo>
                <a:cubicBezTo>
                  <a:pt x="1775" y="6565"/>
                  <a:pt x="897" y="6326"/>
                  <a:pt x="513" y="5494"/>
                </a:cubicBezTo>
                <a:cubicBezTo>
                  <a:pt x="130" y="4663"/>
                  <a:pt x="-364" y="4119"/>
                  <a:pt x="404" y="3911"/>
                </a:cubicBezTo>
                <a:cubicBezTo>
                  <a:pt x="1172" y="3703"/>
                  <a:pt x="2652" y="3815"/>
                  <a:pt x="3748" y="3559"/>
                </a:cubicBezTo>
                <a:cubicBezTo>
                  <a:pt x="4845" y="3303"/>
                  <a:pt x="5010" y="3015"/>
                  <a:pt x="5503" y="2983"/>
                </a:cubicBezTo>
                <a:cubicBezTo>
                  <a:pt x="5997" y="2951"/>
                  <a:pt x="6106" y="2920"/>
                  <a:pt x="6106" y="2744"/>
                </a:cubicBezTo>
                <a:cubicBezTo>
                  <a:pt x="6106" y="2568"/>
                  <a:pt x="5942" y="2392"/>
                  <a:pt x="5942" y="2392"/>
                </a:cubicBezTo>
                <a:cubicBezTo>
                  <a:pt x="5942" y="2392"/>
                  <a:pt x="5174" y="2248"/>
                  <a:pt x="5010" y="2024"/>
                </a:cubicBezTo>
                <a:cubicBezTo>
                  <a:pt x="4845" y="1800"/>
                  <a:pt x="4681" y="1240"/>
                  <a:pt x="4900" y="857"/>
                </a:cubicBezTo>
                <a:cubicBezTo>
                  <a:pt x="5119" y="473"/>
                  <a:pt x="6318" y="5"/>
                  <a:pt x="8563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7666" name="Shape 1034"/>
          <p:cNvSpPr>
            <a:spLocks/>
          </p:cNvSpPr>
          <p:nvPr/>
        </p:nvSpPr>
        <p:spPr bwMode="auto">
          <a:xfrm>
            <a:off x="1793875" y="2811463"/>
            <a:ext cx="190500" cy="146050"/>
          </a:xfrm>
          <a:custGeom>
            <a:avLst/>
            <a:gdLst>
              <a:gd name="T0" fmla="*/ 20143 w 21600"/>
              <a:gd name="T1" fmla="*/ 9828 h 21600"/>
              <a:gd name="T2" fmla="*/ 21600 w 21600"/>
              <a:gd name="T3" fmla="*/ 12462 h 21600"/>
              <a:gd name="T4" fmla="*/ 20550 w 21600"/>
              <a:gd name="T5" fmla="*/ 21600 h 21600"/>
              <a:gd name="T6" fmla="*/ 16102 w 21600"/>
              <a:gd name="T7" fmla="*/ 12414 h 21600"/>
              <a:gd name="T8" fmla="*/ 12526 w 21600"/>
              <a:gd name="T9" fmla="*/ 15998 h 21600"/>
              <a:gd name="T10" fmla="*/ 11785 w 21600"/>
              <a:gd name="T11" fmla="*/ 20178 h 21600"/>
              <a:gd name="T12" fmla="*/ 0 w 21600"/>
              <a:gd name="T13" fmla="*/ 3147 h 21600"/>
              <a:gd name="T14" fmla="*/ 1827 w 21600"/>
              <a:gd name="T15" fmla="*/ 0 h 21600"/>
              <a:gd name="T16" fmla="*/ 15756 w 21600"/>
              <a:gd name="T17" fmla="*/ 11667 h 21600"/>
              <a:gd name="T18" fmla="*/ 20143 w 21600"/>
              <a:gd name="T19" fmla="*/ 9828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7667" name="Shape 1035"/>
          <p:cNvSpPr>
            <a:spLocks/>
          </p:cNvSpPr>
          <p:nvPr/>
        </p:nvSpPr>
        <p:spPr bwMode="auto">
          <a:xfrm>
            <a:off x="1992313" y="3208338"/>
            <a:ext cx="79375" cy="109537"/>
          </a:xfrm>
          <a:custGeom>
            <a:avLst/>
            <a:gdLst>
              <a:gd name="T0" fmla="*/ 11314 w 20108"/>
              <a:gd name="T1" fmla="*/ 594 h 21600"/>
              <a:gd name="T2" fmla="*/ 0 w 20108"/>
              <a:gd name="T3" fmla="*/ 0 h 21600"/>
              <a:gd name="T4" fmla="*/ 10284 w 20108"/>
              <a:gd name="T5" fmla="*/ 11495 h 21600"/>
              <a:gd name="T6" fmla="*/ 9772 w 20108"/>
              <a:gd name="T7" fmla="*/ 20013 h 21600"/>
              <a:gd name="T8" fmla="*/ 18772 w 20108"/>
              <a:gd name="T9" fmla="*/ 21600 h 21600"/>
              <a:gd name="T10" fmla="*/ 19026 w 20108"/>
              <a:gd name="T11" fmla="*/ 9907 h 21600"/>
              <a:gd name="T12" fmla="*/ 11314 w 20108"/>
              <a:gd name="T13" fmla="*/ 59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7668" name="Shape 1036"/>
          <p:cNvSpPr>
            <a:spLocks/>
          </p:cNvSpPr>
          <p:nvPr/>
        </p:nvSpPr>
        <p:spPr bwMode="auto">
          <a:xfrm>
            <a:off x="2041525" y="3467100"/>
            <a:ext cx="34925" cy="95250"/>
          </a:xfrm>
          <a:custGeom>
            <a:avLst/>
            <a:gdLst>
              <a:gd name="T0" fmla="*/ 6479 w 21600"/>
              <a:gd name="T1" fmla="*/ 0 h 21600"/>
              <a:gd name="T2" fmla="*/ 1439 w 21600"/>
              <a:gd name="T3" fmla="*/ 16334 h 21600"/>
              <a:gd name="T4" fmla="*/ 0 w 21600"/>
              <a:gd name="T5" fmla="*/ 21600 h 21600"/>
              <a:gd name="T6" fmla="*/ 21600 w 21600"/>
              <a:gd name="T7" fmla="*/ 20286 h 21600"/>
              <a:gd name="T8" fmla="*/ 6479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7669" name="Rounded Rectangle 8"/>
          <p:cNvSpPr>
            <a:spLocks noChangeArrowheads="1"/>
          </p:cNvSpPr>
          <p:nvPr/>
        </p:nvSpPr>
        <p:spPr bwMode="auto">
          <a:xfrm>
            <a:off x="4281488" y="31400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0" name="Rounded Rectangle 5"/>
          <p:cNvSpPr>
            <a:spLocks noChangeArrowheads="1"/>
          </p:cNvSpPr>
          <p:nvPr/>
        </p:nvSpPr>
        <p:spPr bwMode="auto">
          <a:xfrm>
            <a:off x="4281488" y="18065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1" name="Rounded Rectangle 11"/>
          <p:cNvSpPr>
            <a:spLocks noChangeArrowheads="1"/>
          </p:cNvSpPr>
          <p:nvPr/>
        </p:nvSpPr>
        <p:spPr bwMode="auto">
          <a:xfrm>
            <a:off x="4281488" y="4475163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2" name="TextBox 13"/>
          <p:cNvSpPr txBox="1">
            <a:spLocks noChangeArrowheads="1"/>
          </p:cNvSpPr>
          <p:nvPr/>
        </p:nvSpPr>
        <p:spPr bwMode="auto">
          <a:xfrm>
            <a:off x="4422775" y="20304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3" name="TextBox 13"/>
          <p:cNvSpPr txBox="1">
            <a:spLocks noChangeArrowheads="1"/>
          </p:cNvSpPr>
          <p:nvPr/>
        </p:nvSpPr>
        <p:spPr bwMode="auto">
          <a:xfrm>
            <a:off x="4425950" y="2316163"/>
            <a:ext cx="2335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4" name="TextBox 13"/>
          <p:cNvSpPr txBox="1">
            <a:spLocks noChangeArrowheads="1"/>
          </p:cNvSpPr>
          <p:nvPr/>
        </p:nvSpPr>
        <p:spPr bwMode="auto">
          <a:xfrm>
            <a:off x="4422775" y="3359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5" name="TextBox 13"/>
          <p:cNvSpPr txBox="1">
            <a:spLocks noChangeArrowheads="1"/>
          </p:cNvSpPr>
          <p:nvPr/>
        </p:nvSpPr>
        <p:spPr bwMode="auto">
          <a:xfrm>
            <a:off x="4425950" y="3644900"/>
            <a:ext cx="233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6" name="TextBox 13"/>
          <p:cNvSpPr txBox="1">
            <a:spLocks noChangeArrowheads="1"/>
          </p:cNvSpPr>
          <p:nvPr/>
        </p:nvSpPr>
        <p:spPr bwMode="auto">
          <a:xfrm>
            <a:off x="4422775" y="46878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7" name="TextBox 13"/>
          <p:cNvSpPr txBox="1">
            <a:spLocks noChangeArrowheads="1"/>
          </p:cNvSpPr>
          <p:nvPr/>
        </p:nvSpPr>
        <p:spPr bwMode="auto">
          <a:xfrm>
            <a:off x="4425950" y="4975225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8" name="TextBox 13"/>
          <p:cNvSpPr txBox="1">
            <a:spLocks noChangeArrowheads="1"/>
          </p:cNvSpPr>
          <p:nvPr/>
        </p:nvSpPr>
        <p:spPr bwMode="auto">
          <a:xfrm>
            <a:off x="9242425" y="4525963"/>
            <a:ext cx="2335213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1887</Words>
  <Application>Microsoft Office PowerPoint</Application>
  <PresentationFormat>宽屏</PresentationFormat>
  <Paragraphs>145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Meiryo</vt:lpstr>
      <vt:lpstr>汉仪星宇体简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modified xsi:type="dcterms:W3CDTF">2016-09-06T02:49:14Z</dcterms:modified>
</cp:coreProperties>
</file>