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258" r:id="rId3"/>
    <p:sldId id="256" r:id="rId4"/>
    <p:sldId id="257" r:id="rId5"/>
    <p:sldId id="262" r:id="rId6"/>
    <p:sldId id="266" r:id="rId7"/>
    <p:sldId id="259" r:id="rId8"/>
    <p:sldId id="263" r:id="rId9"/>
    <p:sldId id="267" r:id="rId10"/>
    <p:sldId id="260" r:id="rId11"/>
    <p:sldId id="264" r:id="rId12"/>
    <p:sldId id="268" r:id="rId13"/>
    <p:sldId id="269" r:id="rId14"/>
    <p:sldId id="261" r:id="rId15"/>
    <p:sldId id="265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pos="17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DED5"/>
    <a:srgbClr val="12AABA"/>
    <a:srgbClr val="ACF2EF"/>
    <a:srgbClr val="66E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156" y="84"/>
      </p:cViewPr>
      <p:guideLst>
        <p:guide orient="horz" pos="2160"/>
        <p:guide pos="914"/>
        <p:guide pos="17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7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941467622953806E-2"/>
          <c:y val="6.832030829722513E-2"/>
          <c:w val="0.87385797527398223"/>
          <c:h val="0.840850157428017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cat>
            <c:strRef>
              <c:f>Sheet1!$A$2:$A$4</c:f>
              <c:strCache>
                <c:ptCount val="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BD-45D3-A771-4D6978B058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axId val="465388384"/>
        <c:axId val="465388776"/>
      </c:barChart>
      <c:scatterChart>
        <c:scatterStyle val="lineMarker"/>
        <c:varyColors val="0"/>
        <c:ser>
          <c:idx val="1"/>
          <c:order val="1"/>
          <c:tx>
            <c:strRef>
              <c:f>Sheet1!$F$1</c:f>
              <c:strCache>
                <c:ptCount val="1"/>
                <c:pt idx="0">
                  <c:v>散点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1BD-45D3-A771-4D6978B05847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1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1BD-45D3-A771-4D6978B05847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dLbl>
              <c:idx val="2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1BD-45D3-A771-4D6978B05847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blipFill dpi="0" rotWithShape="1">
                <a:blip xmlns:r="http://schemas.openxmlformats.org/officeDocument/2006/relationships" r:embed="rId3"/>
                <a:srcRect/>
                <a:tile tx="0" ty="0" sx="100000" sy="100000" flip="none" algn="tl"/>
              </a:blip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rgbClr val="F3F3F4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x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0</c:v>
                </c:pt>
              </c:numLit>
            </c:plus>
            <c:minus>
              <c:numRef>
                <c:f>Sheet1!$E$2:$E$4</c:f>
                <c:numCache>
                  <c:formatCode>General</c:formatCode>
                  <c:ptCount val="3"/>
                  <c:pt idx="0">
                    <c:v>0.24199999999999997</c:v>
                  </c:pt>
                  <c:pt idx="1">
                    <c:v>0.39200000000000002</c:v>
                  </c:pt>
                  <c:pt idx="2">
                    <c:v>0.61199999999999999</c:v>
                  </c:pt>
                </c:numCache>
              </c:numRef>
            </c:minus>
            <c:spPr>
              <a:noFill/>
              <a:ln w="762000" cap="rnd" cmpd="sng" algn="ctr">
                <a:solidFill>
                  <a:schemeClr val="bg1">
                    <a:alpha val="30000"/>
                  </a:schemeClr>
                </a:solidFill>
                <a:round/>
              </a:ln>
              <a:effectLst/>
            </c:spPr>
          </c:errBars>
          <c:xVal>
            <c:numRef>
              <c:f>Sheet1!$D$2:$D$4</c:f>
              <c:numCache>
                <c:formatCode>0%</c:formatCode>
                <c:ptCount val="3"/>
                <c:pt idx="0">
                  <c:v>0.35</c:v>
                </c:pt>
                <c:pt idx="1">
                  <c:v>0.5</c:v>
                </c:pt>
                <c:pt idx="2">
                  <c:v>0.72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2.5</c:v>
                </c:pt>
                <c:pt idx="1">
                  <c:v>1.5</c:v>
                </c:pt>
                <c:pt idx="2">
                  <c:v>0.5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1BD-45D3-A771-4D6978B058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5389560"/>
        <c:axId val="465389168"/>
      </c:scatterChart>
      <c:catAx>
        <c:axId val="46538838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65388776"/>
        <c:crosses val="autoZero"/>
        <c:auto val="1"/>
        <c:lblAlgn val="ctr"/>
        <c:lblOffset val="100"/>
        <c:noMultiLvlLbl val="0"/>
      </c:catAx>
      <c:valAx>
        <c:axId val="4653887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65388384"/>
        <c:crosses val="autoZero"/>
        <c:crossBetween val="between"/>
      </c:valAx>
      <c:valAx>
        <c:axId val="46538916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465389560"/>
        <c:crosses val="max"/>
        <c:crossBetween val="midCat"/>
      </c:valAx>
      <c:valAx>
        <c:axId val="46538956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465389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Impact" panose="020B0806030902050204" pitchFamily="34" charset="0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1B7B2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22-4DAF-AA62-E80035DC226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22-4DAF-AA62-E80035DC2262}"/>
              </c:ext>
            </c:extLst>
          </c:dPt>
          <c:dLbls>
            <c:dLbl>
              <c:idx val="0"/>
              <c:layout>
                <c:manualLayout>
                  <c:x val="0.31649595180377588"/>
                  <c:y val="-0.372533558150264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022-4DAF-AA62-E80035DC2262}"/>
                </c:ex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022-4DAF-AA62-E80035DC226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022-4DAF-AA62-E80035DC226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4A4C7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94-4A68-AF28-E1832A65A6F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C94-4A68-AF28-E1832A65A6F8}"/>
              </c:ext>
            </c:extLst>
          </c:dPt>
          <c:dLbls>
            <c:dLbl>
              <c:idx val="0"/>
              <c:layout>
                <c:manualLayout>
                  <c:x val="0.34967115869168025"/>
                  <c:y val="-0.325007658138556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C94-4A68-AF28-E1832A65A6F8}"/>
                </c:ex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C94-4A68-AF28-E1832A65A6F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C94-4A68-AF28-E1832A65A6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  <a:alpha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35-41FD-8970-81C5120036F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C35-41FD-8970-81C5120036FA}"/>
              </c:ext>
            </c:extLst>
          </c:dPt>
          <c:dLbls>
            <c:dLbl>
              <c:idx val="0"/>
              <c:layout>
                <c:manualLayout>
                  <c:x val="0.1743164937127572"/>
                  <c:y val="-0.36574414386287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C35-41FD-8970-81C5120036FA}"/>
                </c:ex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C35-41FD-8970-81C5120036F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35-41FD-8970-81C5120036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BB148">
                  <a:alpha val="9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E1-4A30-935C-3A4C1B1EA90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FE1-4A30-935C-3A4C1B1EA905}"/>
              </c:ext>
            </c:extLst>
          </c:dPt>
          <c:dLbls>
            <c:dLbl>
              <c:idx val="0"/>
              <c:layout>
                <c:manualLayout>
                  <c:x val="-1.9995432344968464E-2"/>
                  <c:y val="-0.3453759010007169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AB8C772-AB3D-4B85-89C5-C30D858884DC}" type="PERCENTAGE">
                      <a:rPr lang="en-US" altLang="zh-CN" sz="2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pPr>
                        <a:defRPr sz="3200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FE1-4A30-935C-3A4C1B1EA905}"/>
                </c:ext>
                <c:ext xmlns:c15="http://schemas.microsoft.com/office/drawing/2012/chart" uri="{CE6537A1-D6FC-4f65-9D91-7224C49458BB}">
                  <c15:layout>
                    <c:manualLayout>
                      <c:w val="0.28066225027167097"/>
                      <c:h val="0.2855969792987015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1FE1-4A30-935C-3A4C1B1EA90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FE1-4A30-935C-3A4C1B1EA9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50C57-5E82-43E6-9348-FBA4A6F27635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2C760-C665-44EA-B244-42336B6A4F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00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43385-78F5-4D18-8705-093459F51F15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3DA2C-9510-403C-9E3C-4902FFE165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91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798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016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2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63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24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812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47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914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464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734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801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2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335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52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854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8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5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4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441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2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2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46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DE0DA-9B93-4B3C-8B4C-C2A55C18B7DD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89582-99BB-4EDC-B40D-B9B6EDEFBB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61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6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29152" y="1292772"/>
            <a:ext cx="5533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梵帝尼清新色彩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329152" y="2159875"/>
            <a:ext cx="55336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968765" y="3294992"/>
            <a:ext cx="2254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ADED5"/>
                </a:solidFill>
                <a:latin typeface="Lucida Calligraphy" panose="03010101010101010101" pitchFamily="66" charset="0"/>
                <a:ea typeface="方正兰亭超细黑简体" panose="02000000000000000000" pitchFamily="2" charset="-122"/>
              </a:rPr>
              <a:t>Fantine</a:t>
            </a:r>
            <a:endParaRPr lang="zh-CN" altLang="en-US" sz="2800" dirty="0">
              <a:solidFill>
                <a:srgbClr val="2ADED5"/>
              </a:solidFill>
              <a:latin typeface="Lucida Calligraphy" panose="03010101010101010101" pitchFamily="66" charset="0"/>
              <a:ea typeface="方正兰亭超细黑简体" panose="02000000000000000000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29152" y="2396358"/>
            <a:ext cx="5533696" cy="662152"/>
          </a:xfrm>
          <a:prstGeom prst="roundRect">
            <a:avLst>
              <a:gd name="adj" fmla="val 26191"/>
            </a:avLst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方正大黑_GBK" panose="03000509000000000000" pitchFamily="65" charset="-122"/>
                <a:ea typeface="方正大黑_GBK" panose="03000509000000000000" pitchFamily="65" charset="-122"/>
              </a:rPr>
              <a:t>PPT</a:t>
            </a:r>
            <a:r>
              <a:rPr lang="zh-CN" altLang="en-US" sz="3200" dirty="0">
                <a:latin typeface="方正大黑_GBK" panose="03000509000000000000" pitchFamily="65" charset="-122"/>
                <a:ea typeface="方正大黑_GBK" panose="03000509000000000000" pitchFamily="65" charset="-122"/>
              </a:rPr>
              <a:t>模版</a:t>
            </a:r>
            <a:r>
              <a:rPr lang="en-US" altLang="zh-CN" sz="3200" dirty="0">
                <a:latin typeface="方正大黑_GBK" panose="03000509000000000000" pitchFamily="65" charset="-122"/>
                <a:ea typeface="方正大黑_GBK" panose="03000509000000000000" pitchFamily="65" charset="-122"/>
              </a:rPr>
              <a:t>——</a:t>
            </a:r>
            <a:r>
              <a:rPr lang="zh-CN" altLang="en-US" sz="3200" dirty="0">
                <a:latin typeface="方正大黑_GBK" panose="03000509000000000000" pitchFamily="65" charset="-122"/>
                <a:ea typeface="方正大黑_GBK" panose="03000509000000000000" pitchFamily="65" charset="-122"/>
              </a:rPr>
              <a:t>副标题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36833" y="5644055"/>
            <a:ext cx="8718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</a:rPr>
              <a:t>urna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329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41797" y="3542558"/>
            <a:ext cx="10908405" cy="28138"/>
          </a:xfrm>
          <a:prstGeom prst="line">
            <a:avLst/>
          </a:prstGeom>
          <a:ln w="38100">
            <a:solidFill>
              <a:srgbClr val="2ADED5">
                <a:alpha val="66000"/>
              </a:srgb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7741534" y="3482537"/>
            <a:ext cx="917568" cy="1434740"/>
            <a:chOff x="8021967" y="3455940"/>
            <a:chExt cx="917568" cy="1434740"/>
          </a:xfrm>
        </p:grpSpPr>
        <p:sp>
          <p:nvSpPr>
            <p:cNvPr id="130" name="椭圆 129"/>
            <p:cNvSpPr/>
            <p:nvPr/>
          </p:nvSpPr>
          <p:spPr>
            <a:xfrm>
              <a:off x="8021967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8210190" y="4151016"/>
              <a:ext cx="729345" cy="739664"/>
              <a:chOff x="1210613" y="2107574"/>
              <a:chExt cx="927279" cy="983356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2" name="肘形连接符 46"/>
            <p:cNvCxnSpPr/>
            <p:nvPr/>
          </p:nvCxnSpPr>
          <p:spPr>
            <a:xfrm rot="16200000" flipV="1">
              <a:off x="8065633" y="373652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8374223" y="4367940"/>
              <a:ext cx="401276" cy="312505"/>
              <a:chOff x="1691680" y="404664"/>
              <a:chExt cx="5796644" cy="4795390"/>
            </a:xfrm>
            <a:solidFill>
              <a:schemeClr val="bg1">
                <a:lumMod val="95000"/>
              </a:schemeClr>
            </a:solidFill>
          </p:grpSpPr>
          <p:sp>
            <p:nvSpPr>
              <p:cNvPr id="134" name="任意多边形 133"/>
              <p:cNvSpPr/>
              <p:nvPr/>
            </p:nvSpPr>
            <p:spPr>
              <a:xfrm>
                <a:off x="1691680" y="404664"/>
                <a:ext cx="4169989" cy="3858837"/>
              </a:xfrm>
              <a:custGeom>
                <a:avLst/>
                <a:gdLst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03120 w 4157625"/>
                  <a:gd name="connsiteY21" fmla="*/ 1949315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70356 w 4157625"/>
                  <a:gd name="connsiteY21" fmla="*/ 1882080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69989"/>
                  <a:gd name="connsiteY0" fmla="*/ 936104 h 3858837"/>
                  <a:gd name="connsiteX1" fmla="*/ 2578841 w 4169989"/>
                  <a:gd name="connsiteY1" fmla="*/ 1224136 h 3858837"/>
                  <a:gd name="connsiteX2" fmla="*/ 2866873 w 4169989"/>
                  <a:gd name="connsiteY2" fmla="*/ 1512168 h 3858837"/>
                  <a:gd name="connsiteX3" fmla="*/ 3154905 w 4169989"/>
                  <a:gd name="connsiteY3" fmla="*/ 1224136 h 3858837"/>
                  <a:gd name="connsiteX4" fmla="*/ 2866873 w 4169989"/>
                  <a:gd name="connsiteY4" fmla="*/ 936104 h 3858837"/>
                  <a:gd name="connsiteX5" fmla="*/ 1440160 w 4169989"/>
                  <a:gd name="connsiteY5" fmla="*/ 936104 h 3858837"/>
                  <a:gd name="connsiteX6" fmla="*/ 1152128 w 4169989"/>
                  <a:gd name="connsiteY6" fmla="*/ 1224136 h 3858837"/>
                  <a:gd name="connsiteX7" fmla="*/ 1440160 w 4169989"/>
                  <a:gd name="connsiteY7" fmla="*/ 1512168 h 3858837"/>
                  <a:gd name="connsiteX8" fmla="*/ 1728192 w 4169989"/>
                  <a:gd name="connsiteY8" fmla="*/ 1224136 h 3858837"/>
                  <a:gd name="connsiteX9" fmla="*/ 1440160 w 4169989"/>
                  <a:gd name="connsiteY9" fmla="*/ 936104 h 3858837"/>
                  <a:gd name="connsiteX10" fmla="*/ 2144227 w 4169989"/>
                  <a:gd name="connsiteY10" fmla="*/ 332 h 3858837"/>
                  <a:gd name="connsiteX11" fmla="*/ 2380391 w 4169989"/>
                  <a:gd name="connsiteY11" fmla="*/ 12939 h 3858837"/>
                  <a:gd name="connsiteX12" fmla="*/ 2972061 w 4169989"/>
                  <a:gd name="connsiteY12" fmla="*/ 147410 h 3858837"/>
                  <a:gd name="connsiteX13" fmla="*/ 3604073 w 4169989"/>
                  <a:gd name="connsiteY13" fmla="*/ 523927 h 3858837"/>
                  <a:gd name="connsiteX14" fmla="*/ 4074720 w 4169989"/>
                  <a:gd name="connsiteY14" fmla="*/ 1088704 h 3858837"/>
                  <a:gd name="connsiteX15" fmla="*/ 4168850 w 4169989"/>
                  <a:gd name="connsiteY15" fmla="*/ 1411433 h 3858837"/>
                  <a:gd name="connsiteX16" fmla="*/ 4047826 w 4169989"/>
                  <a:gd name="connsiteY16" fmla="*/ 1451774 h 3858837"/>
                  <a:gd name="connsiteX17" fmla="*/ 3859567 w 4169989"/>
                  <a:gd name="connsiteY17" fmla="*/ 1451774 h 3858837"/>
                  <a:gd name="connsiteX18" fmla="*/ 3604073 w 4169989"/>
                  <a:gd name="connsiteY18" fmla="*/ 1492115 h 3858837"/>
                  <a:gd name="connsiteX19" fmla="*/ 3267897 w 4169989"/>
                  <a:gd name="connsiteY19" fmla="*/ 1599692 h 3858837"/>
                  <a:gd name="connsiteX20" fmla="*/ 3025850 w 4169989"/>
                  <a:gd name="connsiteY20" fmla="*/ 1707268 h 3858837"/>
                  <a:gd name="connsiteX21" fmla="*/ 2770356 w 4169989"/>
                  <a:gd name="connsiteY21" fmla="*/ 1882080 h 3858837"/>
                  <a:gd name="connsiteX22" fmla="*/ 2501414 w 4169989"/>
                  <a:gd name="connsiteY22" fmla="*/ 2151021 h 3858837"/>
                  <a:gd name="connsiteX23" fmla="*/ 2326603 w 4169989"/>
                  <a:gd name="connsiteY23" fmla="*/ 2406515 h 3858837"/>
                  <a:gd name="connsiteX24" fmla="*/ 2219026 w 4169989"/>
                  <a:gd name="connsiteY24" fmla="*/ 2742692 h 3858837"/>
                  <a:gd name="connsiteX25" fmla="*/ 2178685 w 4169989"/>
                  <a:gd name="connsiteY25" fmla="*/ 3172998 h 3858837"/>
                  <a:gd name="connsiteX26" fmla="*/ 2192132 w 4169989"/>
                  <a:gd name="connsiteY26" fmla="*/ 3509174 h 3858837"/>
                  <a:gd name="connsiteX27" fmla="*/ 2151791 w 4169989"/>
                  <a:gd name="connsiteY27" fmla="*/ 3603304 h 3858837"/>
                  <a:gd name="connsiteX28" fmla="*/ 1869403 w 4169989"/>
                  <a:gd name="connsiteY28" fmla="*/ 3603304 h 3858837"/>
                  <a:gd name="connsiteX29" fmla="*/ 1600461 w 4169989"/>
                  <a:gd name="connsiteY29" fmla="*/ 3536068 h 3858837"/>
                  <a:gd name="connsiteX30" fmla="*/ 1344967 w 4169989"/>
                  <a:gd name="connsiteY30" fmla="*/ 3468833 h 3858837"/>
                  <a:gd name="connsiteX31" fmla="*/ 1170156 w 4169989"/>
                  <a:gd name="connsiteY31" fmla="*/ 3562963 h 3858837"/>
                  <a:gd name="connsiteX32" fmla="*/ 726403 w 4169989"/>
                  <a:gd name="connsiteY32" fmla="*/ 3831904 h 3858837"/>
                  <a:gd name="connsiteX33" fmla="*/ 645720 w 4169989"/>
                  <a:gd name="connsiteY33" fmla="*/ 3791563 h 3858837"/>
                  <a:gd name="connsiteX34" fmla="*/ 833979 w 4169989"/>
                  <a:gd name="connsiteY34" fmla="*/ 3320915 h 3858837"/>
                  <a:gd name="connsiteX35" fmla="*/ 833979 w 4169989"/>
                  <a:gd name="connsiteY35" fmla="*/ 3199892 h 3858837"/>
                  <a:gd name="connsiteX36" fmla="*/ 659167 w 4169989"/>
                  <a:gd name="connsiteY36" fmla="*/ 3078868 h 3858837"/>
                  <a:gd name="connsiteX37" fmla="*/ 349885 w 4169989"/>
                  <a:gd name="connsiteY37" fmla="*/ 2796480 h 3858837"/>
                  <a:gd name="connsiteX38" fmla="*/ 107838 w 4169989"/>
                  <a:gd name="connsiteY38" fmla="*/ 2393068 h 3858837"/>
                  <a:gd name="connsiteX39" fmla="*/ 261 w 4169989"/>
                  <a:gd name="connsiteY39" fmla="*/ 1747610 h 3858837"/>
                  <a:gd name="connsiteX40" fmla="*/ 134732 w 4169989"/>
                  <a:gd name="connsiteY40" fmla="*/ 1182833 h 3858837"/>
                  <a:gd name="connsiteX41" fmla="*/ 511250 w 4169989"/>
                  <a:gd name="connsiteY41" fmla="*/ 658398 h 3858837"/>
                  <a:gd name="connsiteX42" fmla="*/ 955003 w 4169989"/>
                  <a:gd name="connsiteY42" fmla="*/ 308774 h 3858837"/>
                  <a:gd name="connsiteX43" fmla="*/ 1452544 w 4169989"/>
                  <a:gd name="connsiteY43" fmla="*/ 80174 h 3858837"/>
                  <a:gd name="connsiteX44" fmla="*/ 1923191 w 4169989"/>
                  <a:gd name="connsiteY44" fmla="*/ 12939 h 3858837"/>
                  <a:gd name="connsiteX45" fmla="*/ 2144227 w 4169989"/>
                  <a:gd name="connsiteY45" fmla="*/ 332 h 385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169989" h="3858837">
                    <a:moveTo>
                      <a:pt x="2866873" y="936104"/>
                    </a:moveTo>
                    <a:cubicBezTo>
                      <a:pt x="2707797" y="936104"/>
                      <a:pt x="2578841" y="1065060"/>
                      <a:pt x="2578841" y="1224136"/>
                    </a:cubicBezTo>
                    <a:cubicBezTo>
                      <a:pt x="2578841" y="1383212"/>
                      <a:pt x="2707797" y="1512168"/>
                      <a:pt x="2866873" y="1512168"/>
                    </a:cubicBezTo>
                    <a:cubicBezTo>
                      <a:pt x="3025949" y="1512168"/>
                      <a:pt x="3154905" y="1383212"/>
                      <a:pt x="3154905" y="1224136"/>
                    </a:cubicBezTo>
                    <a:cubicBezTo>
                      <a:pt x="3154905" y="1065060"/>
                      <a:pt x="3025949" y="936104"/>
                      <a:pt x="2866873" y="936104"/>
                    </a:cubicBezTo>
                    <a:close/>
                    <a:moveTo>
                      <a:pt x="1440160" y="936104"/>
                    </a:moveTo>
                    <a:cubicBezTo>
                      <a:pt x="1281084" y="936104"/>
                      <a:pt x="1152128" y="1065060"/>
                      <a:pt x="1152128" y="1224136"/>
                    </a:cubicBezTo>
                    <a:cubicBezTo>
                      <a:pt x="1152128" y="1383212"/>
                      <a:pt x="1281084" y="1512168"/>
                      <a:pt x="1440160" y="1512168"/>
                    </a:cubicBezTo>
                    <a:cubicBezTo>
                      <a:pt x="1599236" y="1512168"/>
                      <a:pt x="1728192" y="1383212"/>
                      <a:pt x="1728192" y="1224136"/>
                    </a:cubicBezTo>
                    <a:cubicBezTo>
                      <a:pt x="1728192" y="1065060"/>
                      <a:pt x="1599236" y="936104"/>
                      <a:pt x="1440160" y="936104"/>
                    </a:cubicBezTo>
                    <a:close/>
                    <a:moveTo>
                      <a:pt x="2144227" y="332"/>
                    </a:moveTo>
                    <a:cubicBezTo>
                      <a:pt x="2217345" y="-1069"/>
                      <a:pt x="2292985" y="1733"/>
                      <a:pt x="2380391" y="12939"/>
                    </a:cubicBezTo>
                    <a:cubicBezTo>
                      <a:pt x="2555203" y="35351"/>
                      <a:pt x="2768114" y="62245"/>
                      <a:pt x="2972061" y="147410"/>
                    </a:cubicBezTo>
                    <a:cubicBezTo>
                      <a:pt x="3176008" y="232575"/>
                      <a:pt x="3420297" y="367045"/>
                      <a:pt x="3604073" y="523927"/>
                    </a:cubicBezTo>
                    <a:cubicBezTo>
                      <a:pt x="3787849" y="680809"/>
                      <a:pt x="3980591" y="940786"/>
                      <a:pt x="4074720" y="1088704"/>
                    </a:cubicBezTo>
                    <a:cubicBezTo>
                      <a:pt x="4168850" y="1236622"/>
                      <a:pt x="4173332" y="1350921"/>
                      <a:pt x="4168850" y="1411433"/>
                    </a:cubicBezTo>
                    <a:cubicBezTo>
                      <a:pt x="4164368" y="1471945"/>
                      <a:pt x="4099373" y="1445051"/>
                      <a:pt x="4047826" y="1451774"/>
                    </a:cubicBezTo>
                    <a:cubicBezTo>
                      <a:pt x="3996279" y="1458497"/>
                      <a:pt x="3933526" y="1445051"/>
                      <a:pt x="3859567" y="1451774"/>
                    </a:cubicBezTo>
                    <a:cubicBezTo>
                      <a:pt x="3785608" y="1458497"/>
                      <a:pt x="3702685" y="1467462"/>
                      <a:pt x="3604073" y="1492115"/>
                    </a:cubicBezTo>
                    <a:cubicBezTo>
                      <a:pt x="3505461" y="1516768"/>
                      <a:pt x="3364267" y="1563833"/>
                      <a:pt x="3267897" y="1599692"/>
                    </a:cubicBezTo>
                    <a:cubicBezTo>
                      <a:pt x="3171527" y="1635551"/>
                      <a:pt x="3108773" y="1660203"/>
                      <a:pt x="3025850" y="1707268"/>
                    </a:cubicBezTo>
                    <a:cubicBezTo>
                      <a:pt x="2942927" y="1754333"/>
                      <a:pt x="2857762" y="1808121"/>
                      <a:pt x="2770356" y="1882080"/>
                    </a:cubicBezTo>
                    <a:cubicBezTo>
                      <a:pt x="2682950" y="1956039"/>
                      <a:pt x="2575373" y="2063615"/>
                      <a:pt x="2501414" y="2151021"/>
                    </a:cubicBezTo>
                    <a:cubicBezTo>
                      <a:pt x="2427455" y="2238427"/>
                      <a:pt x="2346774" y="2361691"/>
                      <a:pt x="2326603" y="2406515"/>
                    </a:cubicBezTo>
                    <a:cubicBezTo>
                      <a:pt x="2306432" y="2451339"/>
                      <a:pt x="2243679" y="2614945"/>
                      <a:pt x="2219026" y="2742692"/>
                    </a:cubicBezTo>
                    <a:cubicBezTo>
                      <a:pt x="2194373" y="2870439"/>
                      <a:pt x="2183167" y="3045251"/>
                      <a:pt x="2178685" y="3172998"/>
                    </a:cubicBezTo>
                    <a:cubicBezTo>
                      <a:pt x="2174203" y="3300745"/>
                      <a:pt x="2196614" y="3437456"/>
                      <a:pt x="2192132" y="3509174"/>
                    </a:cubicBezTo>
                    <a:cubicBezTo>
                      <a:pt x="2187650" y="3580892"/>
                      <a:pt x="2205579" y="3587616"/>
                      <a:pt x="2151791" y="3603304"/>
                    </a:cubicBezTo>
                    <a:cubicBezTo>
                      <a:pt x="2098003" y="3618992"/>
                      <a:pt x="1961291" y="3614510"/>
                      <a:pt x="1869403" y="3603304"/>
                    </a:cubicBezTo>
                    <a:cubicBezTo>
                      <a:pt x="1777515" y="3592098"/>
                      <a:pt x="1600461" y="3536068"/>
                      <a:pt x="1600461" y="3536068"/>
                    </a:cubicBezTo>
                    <a:cubicBezTo>
                      <a:pt x="1513055" y="3513656"/>
                      <a:pt x="1416685" y="3464351"/>
                      <a:pt x="1344967" y="3468833"/>
                    </a:cubicBezTo>
                    <a:cubicBezTo>
                      <a:pt x="1273250" y="3473316"/>
                      <a:pt x="1273250" y="3502451"/>
                      <a:pt x="1170156" y="3562963"/>
                    </a:cubicBezTo>
                    <a:cubicBezTo>
                      <a:pt x="1067062" y="3623475"/>
                      <a:pt x="813809" y="3793804"/>
                      <a:pt x="726403" y="3831904"/>
                    </a:cubicBezTo>
                    <a:cubicBezTo>
                      <a:pt x="638997" y="3870004"/>
                      <a:pt x="627791" y="3876728"/>
                      <a:pt x="645720" y="3791563"/>
                    </a:cubicBezTo>
                    <a:cubicBezTo>
                      <a:pt x="663649" y="3706398"/>
                      <a:pt x="802603" y="3419527"/>
                      <a:pt x="833979" y="3320915"/>
                    </a:cubicBezTo>
                    <a:cubicBezTo>
                      <a:pt x="865355" y="3222303"/>
                      <a:pt x="863114" y="3240233"/>
                      <a:pt x="833979" y="3199892"/>
                    </a:cubicBezTo>
                    <a:cubicBezTo>
                      <a:pt x="804844" y="3159551"/>
                      <a:pt x="739849" y="3146103"/>
                      <a:pt x="659167" y="3078868"/>
                    </a:cubicBezTo>
                    <a:cubicBezTo>
                      <a:pt x="578485" y="3011633"/>
                      <a:pt x="441773" y="2910780"/>
                      <a:pt x="349885" y="2796480"/>
                    </a:cubicBezTo>
                    <a:cubicBezTo>
                      <a:pt x="257997" y="2682180"/>
                      <a:pt x="166109" y="2567880"/>
                      <a:pt x="107838" y="2393068"/>
                    </a:cubicBezTo>
                    <a:cubicBezTo>
                      <a:pt x="49567" y="2218256"/>
                      <a:pt x="-4221" y="1949316"/>
                      <a:pt x="261" y="1747610"/>
                    </a:cubicBezTo>
                    <a:cubicBezTo>
                      <a:pt x="4743" y="1545904"/>
                      <a:pt x="49567" y="1368851"/>
                      <a:pt x="134732" y="1182833"/>
                    </a:cubicBezTo>
                    <a:cubicBezTo>
                      <a:pt x="219897" y="996815"/>
                      <a:pt x="408156" y="781663"/>
                      <a:pt x="511250" y="658398"/>
                    </a:cubicBezTo>
                    <a:cubicBezTo>
                      <a:pt x="647962" y="512722"/>
                      <a:pt x="798121" y="405145"/>
                      <a:pt x="955003" y="308774"/>
                    </a:cubicBezTo>
                    <a:cubicBezTo>
                      <a:pt x="1111885" y="212403"/>
                      <a:pt x="1291179" y="129480"/>
                      <a:pt x="1452544" y="80174"/>
                    </a:cubicBezTo>
                    <a:cubicBezTo>
                      <a:pt x="1613909" y="30868"/>
                      <a:pt x="1768550" y="24145"/>
                      <a:pt x="1923191" y="12939"/>
                    </a:cubicBezTo>
                    <a:cubicBezTo>
                      <a:pt x="2000512" y="7336"/>
                      <a:pt x="2071109" y="1733"/>
                      <a:pt x="2144227" y="3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4067944" y="2069976"/>
                <a:ext cx="3420380" cy="3130078"/>
                <a:chOff x="4067944" y="2069976"/>
                <a:chExt cx="3420380" cy="3130078"/>
              </a:xfrm>
              <a:grpFill/>
            </p:grpSpPr>
            <p:sp>
              <p:nvSpPr>
                <p:cNvPr id="136" name="椭圆 8"/>
                <p:cNvSpPr/>
                <p:nvPr/>
              </p:nvSpPr>
              <p:spPr>
                <a:xfrm>
                  <a:off x="4067944" y="2069976"/>
                  <a:ext cx="3420380" cy="2880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80" h="2880320">
                      <a:moveTo>
                        <a:pt x="2322258" y="782960"/>
                      </a:moveTo>
                      <a:cubicBezTo>
                        <a:pt x="2193009" y="782960"/>
                        <a:pt x="2088232" y="887737"/>
                        <a:pt x="2088232" y="1016986"/>
                      </a:cubicBezTo>
                      <a:cubicBezTo>
                        <a:pt x="2088232" y="1146235"/>
                        <a:pt x="2193009" y="1251012"/>
                        <a:pt x="2322258" y="1251012"/>
                      </a:cubicBezTo>
                      <a:cubicBezTo>
                        <a:pt x="2451507" y="1251012"/>
                        <a:pt x="2556284" y="1146235"/>
                        <a:pt x="2556284" y="1016986"/>
                      </a:cubicBezTo>
                      <a:cubicBezTo>
                        <a:pt x="2556284" y="887737"/>
                        <a:pt x="2451507" y="782960"/>
                        <a:pt x="2322258" y="782960"/>
                      </a:cubicBezTo>
                      <a:close/>
                      <a:moveTo>
                        <a:pt x="1134126" y="782960"/>
                      </a:moveTo>
                      <a:cubicBezTo>
                        <a:pt x="1004877" y="782960"/>
                        <a:pt x="900100" y="887737"/>
                        <a:pt x="900100" y="1016986"/>
                      </a:cubicBezTo>
                      <a:cubicBezTo>
                        <a:pt x="900100" y="1146235"/>
                        <a:pt x="1004877" y="1251012"/>
                        <a:pt x="1134126" y="1251012"/>
                      </a:cubicBezTo>
                      <a:cubicBezTo>
                        <a:pt x="1263375" y="1251012"/>
                        <a:pt x="1368152" y="1146235"/>
                        <a:pt x="1368152" y="1016986"/>
                      </a:cubicBezTo>
                      <a:cubicBezTo>
                        <a:pt x="1368152" y="887737"/>
                        <a:pt x="1263375" y="782960"/>
                        <a:pt x="1134126" y="782960"/>
                      </a:cubicBezTo>
                      <a:close/>
                      <a:moveTo>
                        <a:pt x="1710190" y="0"/>
                      </a:moveTo>
                      <a:cubicBezTo>
                        <a:pt x="2654702" y="0"/>
                        <a:pt x="3420380" y="644782"/>
                        <a:pt x="3420380" y="1440160"/>
                      </a:cubicBezTo>
                      <a:cubicBezTo>
                        <a:pt x="3420380" y="2235538"/>
                        <a:pt x="2654702" y="2880320"/>
                        <a:pt x="1710190" y="2880320"/>
                      </a:cubicBezTo>
                      <a:cubicBezTo>
                        <a:pt x="765678" y="2880320"/>
                        <a:pt x="0" y="2235538"/>
                        <a:pt x="0" y="1440160"/>
                      </a:cubicBezTo>
                      <a:cubicBezTo>
                        <a:pt x="0" y="644782"/>
                        <a:pt x="765678" y="0"/>
                        <a:pt x="17101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>
                  <a:off x="6288232" y="4436249"/>
                  <a:ext cx="671040" cy="763805"/>
                </a:xfrm>
                <a:custGeom>
                  <a:avLst/>
                  <a:gdLst>
                    <a:gd name="connsiteX0" fmla="*/ 72227 w 671040"/>
                    <a:gd name="connsiteY0" fmla="*/ 418139 h 763805"/>
                    <a:gd name="connsiteX1" fmla="*/ 583215 w 671040"/>
                    <a:gd name="connsiteY1" fmla="*/ 740869 h 763805"/>
                    <a:gd name="connsiteX2" fmla="*/ 663897 w 671040"/>
                    <a:gd name="connsiteY2" fmla="*/ 687080 h 763805"/>
                    <a:gd name="connsiteX3" fmla="*/ 502533 w 671040"/>
                    <a:gd name="connsiteY3" fmla="*/ 283669 h 763805"/>
                    <a:gd name="connsiteX4" fmla="*/ 368062 w 671040"/>
                    <a:gd name="connsiteY4" fmla="*/ 1280 h 763805"/>
                    <a:gd name="connsiteX5" fmla="*/ 31886 w 671040"/>
                    <a:gd name="connsiteY5" fmla="*/ 189539 h 763805"/>
                    <a:gd name="connsiteX6" fmla="*/ 72227 w 671040"/>
                    <a:gd name="connsiteY6" fmla="*/ 418139 h 763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040" h="763805">
                      <a:moveTo>
                        <a:pt x="72227" y="418139"/>
                      </a:moveTo>
                      <a:cubicBezTo>
                        <a:pt x="164115" y="510027"/>
                        <a:pt x="484603" y="696046"/>
                        <a:pt x="583215" y="740869"/>
                      </a:cubicBezTo>
                      <a:cubicBezTo>
                        <a:pt x="681827" y="785693"/>
                        <a:pt x="677344" y="763280"/>
                        <a:pt x="663897" y="687080"/>
                      </a:cubicBezTo>
                      <a:cubicBezTo>
                        <a:pt x="650450" y="610880"/>
                        <a:pt x="551839" y="397969"/>
                        <a:pt x="502533" y="283669"/>
                      </a:cubicBezTo>
                      <a:cubicBezTo>
                        <a:pt x="453227" y="169369"/>
                        <a:pt x="446503" y="16968"/>
                        <a:pt x="368062" y="1280"/>
                      </a:cubicBezTo>
                      <a:cubicBezTo>
                        <a:pt x="289621" y="-14408"/>
                        <a:pt x="76710" y="117821"/>
                        <a:pt x="31886" y="189539"/>
                      </a:cubicBezTo>
                      <a:cubicBezTo>
                        <a:pt x="-12938" y="261257"/>
                        <a:pt x="-19661" y="326251"/>
                        <a:pt x="72227" y="4181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0" name="组合 139"/>
          <p:cNvGrpSpPr/>
          <p:nvPr/>
        </p:nvGrpSpPr>
        <p:grpSpPr>
          <a:xfrm>
            <a:off x="3550816" y="3460243"/>
            <a:ext cx="937728" cy="1434740"/>
            <a:chOff x="3091944" y="3455940"/>
            <a:chExt cx="937728" cy="1434740"/>
          </a:xfrm>
        </p:grpSpPr>
        <p:sp>
          <p:nvSpPr>
            <p:cNvPr id="141" name="椭圆 140"/>
            <p:cNvSpPr/>
            <p:nvPr/>
          </p:nvSpPr>
          <p:spPr>
            <a:xfrm>
              <a:off x="3091944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3300327" y="4151016"/>
              <a:ext cx="729345" cy="739664"/>
              <a:chOff x="1210613" y="2107574"/>
              <a:chExt cx="927279" cy="983356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3" name="肘形连接符 46"/>
            <p:cNvCxnSpPr/>
            <p:nvPr/>
          </p:nvCxnSpPr>
          <p:spPr>
            <a:xfrm rot="16200000" flipV="1">
              <a:off x="3135023" y="373796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任意多边形 143"/>
            <p:cNvSpPr/>
            <p:nvPr/>
          </p:nvSpPr>
          <p:spPr>
            <a:xfrm>
              <a:off x="3504563" y="4370798"/>
              <a:ext cx="299753" cy="291949"/>
            </a:xfrm>
            <a:custGeom>
              <a:avLst/>
              <a:gdLst/>
              <a:ahLst/>
              <a:cxnLst/>
              <a:rect l="l" t="t" r="r" b="b"/>
              <a:pathLst>
                <a:path w="4846918" h="4757220">
                  <a:moveTo>
                    <a:pt x="1074270" y="2230729"/>
                  </a:moveTo>
                  <a:cubicBezTo>
                    <a:pt x="1044295" y="2229609"/>
                    <a:pt x="1017961" y="2244737"/>
                    <a:pt x="1024684" y="2306369"/>
                  </a:cubicBezTo>
                  <a:cubicBezTo>
                    <a:pt x="1038131" y="2429634"/>
                    <a:pt x="1143466" y="2821840"/>
                    <a:pt x="1226390" y="2992169"/>
                  </a:cubicBezTo>
                  <a:cubicBezTo>
                    <a:pt x="1309314" y="3162499"/>
                    <a:pt x="1405685" y="3265593"/>
                    <a:pt x="1522226" y="3328346"/>
                  </a:cubicBezTo>
                  <a:cubicBezTo>
                    <a:pt x="1638767" y="3391099"/>
                    <a:pt x="1768755" y="3400064"/>
                    <a:pt x="1925637" y="3368687"/>
                  </a:cubicBezTo>
                  <a:cubicBezTo>
                    <a:pt x="2082519" y="3337311"/>
                    <a:pt x="2313361" y="3220769"/>
                    <a:pt x="2463520" y="3140087"/>
                  </a:cubicBezTo>
                  <a:cubicBezTo>
                    <a:pt x="2613679" y="3059405"/>
                    <a:pt x="2766078" y="2936140"/>
                    <a:pt x="2826590" y="2884593"/>
                  </a:cubicBezTo>
                  <a:cubicBezTo>
                    <a:pt x="2887102" y="2833046"/>
                    <a:pt x="2857966" y="2819599"/>
                    <a:pt x="2826590" y="2830805"/>
                  </a:cubicBezTo>
                  <a:cubicBezTo>
                    <a:pt x="2795214" y="2842011"/>
                    <a:pt x="2712290" y="2909246"/>
                    <a:pt x="2638331" y="2951828"/>
                  </a:cubicBezTo>
                  <a:cubicBezTo>
                    <a:pt x="2564372" y="2994410"/>
                    <a:pt x="2488172" y="3045958"/>
                    <a:pt x="2382837" y="3086299"/>
                  </a:cubicBezTo>
                  <a:cubicBezTo>
                    <a:pt x="2277502" y="3126640"/>
                    <a:pt x="2118379" y="3175946"/>
                    <a:pt x="2006320" y="3193875"/>
                  </a:cubicBezTo>
                  <a:cubicBezTo>
                    <a:pt x="1894261" y="3211804"/>
                    <a:pt x="1806855" y="3214045"/>
                    <a:pt x="1710484" y="3193875"/>
                  </a:cubicBezTo>
                  <a:cubicBezTo>
                    <a:pt x="1614113" y="3173705"/>
                    <a:pt x="1511019" y="3155775"/>
                    <a:pt x="1428096" y="3072852"/>
                  </a:cubicBezTo>
                  <a:cubicBezTo>
                    <a:pt x="1345173" y="2989929"/>
                    <a:pt x="1264490" y="2819599"/>
                    <a:pt x="1212943" y="2696334"/>
                  </a:cubicBezTo>
                  <a:cubicBezTo>
                    <a:pt x="1161396" y="2573069"/>
                    <a:pt x="1130020" y="2407222"/>
                    <a:pt x="1118814" y="2333263"/>
                  </a:cubicBezTo>
                  <a:cubicBezTo>
                    <a:pt x="1107608" y="2259304"/>
                    <a:pt x="1161396" y="2259304"/>
                    <a:pt x="1145708" y="2252581"/>
                  </a:cubicBezTo>
                  <a:cubicBezTo>
                    <a:pt x="1137864" y="2249219"/>
                    <a:pt x="1104246" y="2231850"/>
                    <a:pt x="1074270" y="2230729"/>
                  </a:cubicBezTo>
                  <a:close/>
                  <a:moveTo>
                    <a:pt x="1853465" y="1164945"/>
                  </a:moveTo>
                  <a:cubicBezTo>
                    <a:pt x="1833750" y="1164350"/>
                    <a:pt x="1813019" y="1167851"/>
                    <a:pt x="1791167" y="1176816"/>
                  </a:cubicBezTo>
                  <a:cubicBezTo>
                    <a:pt x="1703761" y="1212675"/>
                    <a:pt x="1553602" y="1347146"/>
                    <a:pt x="1481884" y="1459205"/>
                  </a:cubicBezTo>
                  <a:cubicBezTo>
                    <a:pt x="1410166" y="1571264"/>
                    <a:pt x="1381031" y="1730387"/>
                    <a:pt x="1360861" y="1849169"/>
                  </a:cubicBezTo>
                  <a:cubicBezTo>
                    <a:pt x="1340691" y="1967951"/>
                    <a:pt x="1345173" y="2075528"/>
                    <a:pt x="1360861" y="2171899"/>
                  </a:cubicBezTo>
                  <a:cubicBezTo>
                    <a:pt x="1376549" y="2268270"/>
                    <a:pt x="1407925" y="2369123"/>
                    <a:pt x="1454990" y="2427393"/>
                  </a:cubicBezTo>
                  <a:cubicBezTo>
                    <a:pt x="1502055" y="2485663"/>
                    <a:pt x="1578255" y="2514799"/>
                    <a:pt x="1643249" y="2521522"/>
                  </a:cubicBezTo>
                  <a:cubicBezTo>
                    <a:pt x="1708243" y="2528245"/>
                    <a:pt x="1768755" y="2532728"/>
                    <a:pt x="1844955" y="2467734"/>
                  </a:cubicBezTo>
                  <a:cubicBezTo>
                    <a:pt x="1872895" y="2443903"/>
                    <a:pt x="1907463" y="2405308"/>
                    <a:pt x="1941913" y="2360605"/>
                  </a:cubicBezTo>
                  <a:lnTo>
                    <a:pt x="1943037" y="2373389"/>
                  </a:lnTo>
                  <a:cubicBezTo>
                    <a:pt x="1958725" y="2469760"/>
                    <a:pt x="1990101" y="2570613"/>
                    <a:pt x="2037166" y="2628883"/>
                  </a:cubicBezTo>
                  <a:cubicBezTo>
                    <a:pt x="2084231" y="2687153"/>
                    <a:pt x="2160431" y="2716289"/>
                    <a:pt x="2225425" y="2723012"/>
                  </a:cubicBezTo>
                  <a:cubicBezTo>
                    <a:pt x="2290419" y="2729735"/>
                    <a:pt x="2350931" y="2734218"/>
                    <a:pt x="2427131" y="2669224"/>
                  </a:cubicBezTo>
                  <a:cubicBezTo>
                    <a:pt x="2503331" y="2604230"/>
                    <a:pt x="2628837" y="2429419"/>
                    <a:pt x="2682625" y="2333048"/>
                  </a:cubicBezTo>
                  <a:cubicBezTo>
                    <a:pt x="2736413" y="2236677"/>
                    <a:pt x="2743137" y="2198577"/>
                    <a:pt x="2749860" y="2091000"/>
                  </a:cubicBezTo>
                  <a:cubicBezTo>
                    <a:pt x="2756584" y="1983424"/>
                    <a:pt x="2749860" y="1795165"/>
                    <a:pt x="2722966" y="1687589"/>
                  </a:cubicBezTo>
                  <a:cubicBezTo>
                    <a:pt x="2696072" y="1580013"/>
                    <a:pt x="2646767" y="1497089"/>
                    <a:pt x="2588496" y="1445542"/>
                  </a:cubicBezTo>
                  <a:cubicBezTo>
                    <a:pt x="2530226" y="1393995"/>
                    <a:pt x="2445061" y="1364859"/>
                    <a:pt x="2373343" y="1378306"/>
                  </a:cubicBezTo>
                  <a:cubicBezTo>
                    <a:pt x="2301625" y="1391753"/>
                    <a:pt x="2209737" y="1479159"/>
                    <a:pt x="2158190" y="1526224"/>
                  </a:cubicBezTo>
                  <a:cubicBezTo>
                    <a:pt x="2155492" y="1528687"/>
                    <a:pt x="2152918" y="1531015"/>
                    <a:pt x="2150432" y="1533204"/>
                  </a:cubicBezTo>
                  <a:cubicBezTo>
                    <a:pt x="2147621" y="1516308"/>
                    <a:pt x="2144386" y="1500482"/>
                    <a:pt x="2140790" y="1486099"/>
                  </a:cubicBezTo>
                  <a:cubicBezTo>
                    <a:pt x="2113896" y="1378523"/>
                    <a:pt x="2064591" y="1295599"/>
                    <a:pt x="2006320" y="1244052"/>
                  </a:cubicBezTo>
                  <a:cubicBezTo>
                    <a:pt x="1962618" y="1205392"/>
                    <a:pt x="1912611" y="1166731"/>
                    <a:pt x="1853465" y="1164945"/>
                  </a:cubicBezTo>
                  <a:close/>
                  <a:moveTo>
                    <a:pt x="2711122" y="330"/>
                  </a:moveTo>
                  <a:cubicBezTo>
                    <a:pt x="2822984" y="-3303"/>
                    <a:pt x="2925763" y="22611"/>
                    <a:pt x="3001402" y="101052"/>
                  </a:cubicBezTo>
                  <a:cubicBezTo>
                    <a:pt x="3122425" y="226558"/>
                    <a:pt x="3173973" y="551529"/>
                    <a:pt x="3230002" y="786852"/>
                  </a:cubicBezTo>
                  <a:cubicBezTo>
                    <a:pt x="3286031" y="1022175"/>
                    <a:pt x="3290514" y="1371799"/>
                    <a:pt x="3337579" y="1512993"/>
                  </a:cubicBezTo>
                  <a:cubicBezTo>
                    <a:pt x="3384644" y="1654187"/>
                    <a:pt x="3362231" y="1589192"/>
                    <a:pt x="3512390" y="1634016"/>
                  </a:cubicBezTo>
                  <a:cubicBezTo>
                    <a:pt x="3662549" y="1678840"/>
                    <a:pt x="4041308" y="1739352"/>
                    <a:pt x="4238531" y="1781934"/>
                  </a:cubicBezTo>
                  <a:cubicBezTo>
                    <a:pt x="4435754" y="1824516"/>
                    <a:pt x="4594878" y="1833481"/>
                    <a:pt x="4695731" y="1889510"/>
                  </a:cubicBezTo>
                  <a:cubicBezTo>
                    <a:pt x="4796584" y="1945539"/>
                    <a:pt x="4830202" y="2028463"/>
                    <a:pt x="4843649" y="2118110"/>
                  </a:cubicBezTo>
                  <a:cubicBezTo>
                    <a:pt x="4857096" y="2207757"/>
                    <a:pt x="4827961" y="2324299"/>
                    <a:pt x="4776414" y="2427393"/>
                  </a:cubicBezTo>
                  <a:cubicBezTo>
                    <a:pt x="4724867" y="2530487"/>
                    <a:pt x="4646426" y="2622375"/>
                    <a:pt x="4534367" y="2736675"/>
                  </a:cubicBezTo>
                  <a:cubicBezTo>
                    <a:pt x="4422308" y="2850975"/>
                    <a:pt x="4256461" y="3025787"/>
                    <a:pt x="4104061" y="3113193"/>
                  </a:cubicBezTo>
                  <a:cubicBezTo>
                    <a:pt x="3951661" y="3200599"/>
                    <a:pt x="3711855" y="3214045"/>
                    <a:pt x="3619967" y="3261110"/>
                  </a:cubicBezTo>
                  <a:cubicBezTo>
                    <a:pt x="3528079" y="3308175"/>
                    <a:pt x="3557213" y="3330587"/>
                    <a:pt x="3552731" y="3395581"/>
                  </a:cubicBezTo>
                  <a:cubicBezTo>
                    <a:pt x="3548249" y="3460575"/>
                    <a:pt x="3570661" y="3494193"/>
                    <a:pt x="3593073" y="3651075"/>
                  </a:cubicBezTo>
                  <a:cubicBezTo>
                    <a:pt x="3615485" y="3807957"/>
                    <a:pt x="3693926" y="4164304"/>
                    <a:pt x="3687202" y="4336875"/>
                  </a:cubicBezTo>
                  <a:cubicBezTo>
                    <a:pt x="3680478" y="4509446"/>
                    <a:pt x="3619966" y="4617023"/>
                    <a:pt x="3552731" y="4686499"/>
                  </a:cubicBezTo>
                  <a:cubicBezTo>
                    <a:pt x="3485496" y="4755976"/>
                    <a:pt x="3382402" y="4749252"/>
                    <a:pt x="3283790" y="4753734"/>
                  </a:cubicBezTo>
                  <a:cubicBezTo>
                    <a:pt x="3185178" y="4758216"/>
                    <a:pt x="3100014" y="4767181"/>
                    <a:pt x="2961061" y="4713393"/>
                  </a:cubicBezTo>
                  <a:cubicBezTo>
                    <a:pt x="2822108" y="4659605"/>
                    <a:pt x="2631608" y="4547546"/>
                    <a:pt x="2450073" y="4431005"/>
                  </a:cubicBezTo>
                  <a:cubicBezTo>
                    <a:pt x="2268538" y="4314464"/>
                    <a:pt x="2008561" y="4065693"/>
                    <a:pt x="1871849" y="4014146"/>
                  </a:cubicBezTo>
                  <a:cubicBezTo>
                    <a:pt x="1735137" y="3962599"/>
                    <a:pt x="1750826" y="4054487"/>
                    <a:pt x="1629802" y="4121722"/>
                  </a:cubicBezTo>
                  <a:cubicBezTo>
                    <a:pt x="1508779" y="4188957"/>
                    <a:pt x="1282420" y="4350323"/>
                    <a:pt x="1145708" y="4417558"/>
                  </a:cubicBezTo>
                  <a:cubicBezTo>
                    <a:pt x="1008996" y="4484793"/>
                    <a:pt x="912625" y="4536340"/>
                    <a:pt x="809531" y="4525134"/>
                  </a:cubicBezTo>
                  <a:cubicBezTo>
                    <a:pt x="706437" y="4513928"/>
                    <a:pt x="605584" y="4493757"/>
                    <a:pt x="527143" y="4350322"/>
                  </a:cubicBezTo>
                  <a:cubicBezTo>
                    <a:pt x="448702" y="4206887"/>
                    <a:pt x="343366" y="3937945"/>
                    <a:pt x="338884" y="3664522"/>
                  </a:cubicBezTo>
                  <a:cubicBezTo>
                    <a:pt x="334402" y="3391099"/>
                    <a:pt x="468873" y="2891316"/>
                    <a:pt x="500249" y="2709781"/>
                  </a:cubicBezTo>
                  <a:cubicBezTo>
                    <a:pt x="531625" y="2528246"/>
                    <a:pt x="533866" y="2631339"/>
                    <a:pt x="527143" y="2575310"/>
                  </a:cubicBezTo>
                  <a:cubicBezTo>
                    <a:pt x="520420" y="2519281"/>
                    <a:pt x="506973" y="2456528"/>
                    <a:pt x="459908" y="2373605"/>
                  </a:cubicBezTo>
                  <a:cubicBezTo>
                    <a:pt x="412843" y="2290682"/>
                    <a:pt x="311990" y="2198793"/>
                    <a:pt x="244755" y="2077769"/>
                  </a:cubicBezTo>
                  <a:cubicBezTo>
                    <a:pt x="177520" y="1956745"/>
                    <a:pt x="96837" y="1817792"/>
                    <a:pt x="56496" y="1647463"/>
                  </a:cubicBezTo>
                  <a:cubicBezTo>
                    <a:pt x="16155" y="1477134"/>
                    <a:pt x="-8498" y="1226122"/>
                    <a:pt x="2708" y="1055793"/>
                  </a:cubicBezTo>
                  <a:cubicBezTo>
                    <a:pt x="13914" y="885464"/>
                    <a:pt x="60978" y="701687"/>
                    <a:pt x="123731" y="625487"/>
                  </a:cubicBezTo>
                  <a:cubicBezTo>
                    <a:pt x="186484" y="549287"/>
                    <a:pt x="199932" y="547046"/>
                    <a:pt x="379226" y="598593"/>
                  </a:cubicBezTo>
                  <a:cubicBezTo>
                    <a:pt x="558520" y="650140"/>
                    <a:pt x="1026925" y="874257"/>
                    <a:pt x="1199496" y="934769"/>
                  </a:cubicBezTo>
                  <a:cubicBezTo>
                    <a:pt x="1372066" y="995281"/>
                    <a:pt x="1300349" y="1051310"/>
                    <a:pt x="1414649" y="961663"/>
                  </a:cubicBezTo>
                  <a:cubicBezTo>
                    <a:pt x="1528949" y="872016"/>
                    <a:pt x="1703761" y="551528"/>
                    <a:pt x="1885296" y="396887"/>
                  </a:cubicBezTo>
                  <a:cubicBezTo>
                    <a:pt x="2066831" y="242246"/>
                    <a:pt x="2317843" y="83122"/>
                    <a:pt x="2503861" y="33816"/>
                  </a:cubicBezTo>
                  <a:cubicBezTo>
                    <a:pt x="2573618" y="15326"/>
                    <a:pt x="2644005" y="2510"/>
                    <a:pt x="2711122" y="3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460671" y="2318838"/>
            <a:ext cx="937728" cy="1380512"/>
            <a:chOff x="1125117" y="2292241"/>
            <a:chExt cx="937728" cy="1380512"/>
          </a:xfrm>
        </p:grpSpPr>
        <p:sp>
          <p:nvSpPr>
            <p:cNvPr id="148" name="椭圆 147"/>
            <p:cNvSpPr/>
            <p:nvPr/>
          </p:nvSpPr>
          <p:spPr>
            <a:xfrm>
              <a:off x="1854462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1125117" y="2292241"/>
              <a:ext cx="729345" cy="739664"/>
              <a:chOff x="1210613" y="2107574"/>
              <a:chExt cx="927279" cy="983356"/>
            </a:xfrm>
          </p:grpSpPr>
          <p:sp>
            <p:nvSpPr>
              <p:cNvPr id="160" name="椭圆 159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50" name="肘形连接符 46"/>
            <p:cNvCxnSpPr>
              <a:stCxn id="161" idx="4"/>
              <a:endCxn id="148" idx="0"/>
            </p:cNvCxnSpPr>
            <p:nvPr/>
          </p:nvCxnSpPr>
          <p:spPr>
            <a:xfrm rot="16200000" flipH="1">
              <a:off x="1477440" y="2974726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组合 150"/>
            <p:cNvGrpSpPr/>
            <p:nvPr/>
          </p:nvGrpSpPr>
          <p:grpSpPr>
            <a:xfrm>
              <a:off x="1313832" y="2488234"/>
              <a:ext cx="393970" cy="362448"/>
              <a:chOff x="3499849" y="2144298"/>
              <a:chExt cx="4102746" cy="3418269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152" name="组合 151"/>
              <p:cNvGrpSpPr/>
              <p:nvPr/>
            </p:nvGrpSpPr>
            <p:grpSpPr>
              <a:xfrm>
                <a:off x="3499849" y="2144298"/>
                <a:ext cx="2144300" cy="3418269"/>
                <a:chOff x="3499849" y="2144298"/>
                <a:chExt cx="2144300" cy="3418269"/>
              </a:xfrm>
              <a:grpFill/>
            </p:grpSpPr>
            <p:sp>
              <p:nvSpPr>
                <p:cNvPr id="157" name="椭圆 156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 rot="17784098">
                <a:off x="6009361" y="1838961"/>
                <a:ext cx="1228343" cy="1958125"/>
                <a:chOff x="3499849" y="2144298"/>
                <a:chExt cx="2144300" cy="3418269"/>
              </a:xfrm>
              <a:grpFill/>
            </p:grpSpPr>
            <p:sp>
              <p:nvSpPr>
                <p:cNvPr id="154" name="椭圆 153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任意多边形 155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2" name="组合 161"/>
          <p:cNvGrpSpPr/>
          <p:nvPr/>
        </p:nvGrpSpPr>
        <p:grpSpPr>
          <a:xfrm>
            <a:off x="5323554" y="2258991"/>
            <a:ext cx="917826" cy="1380512"/>
            <a:chOff x="6075042" y="2292241"/>
            <a:chExt cx="917826" cy="1380512"/>
          </a:xfrm>
        </p:grpSpPr>
        <p:sp>
          <p:nvSpPr>
            <p:cNvPr id="163" name="椭圆 162"/>
            <p:cNvSpPr/>
            <p:nvPr/>
          </p:nvSpPr>
          <p:spPr>
            <a:xfrm>
              <a:off x="6784485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6075042" y="2292241"/>
              <a:ext cx="729345" cy="739664"/>
              <a:chOff x="1210613" y="2107574"/>
              <a:chExt cx="927279" cy="983356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5" name="肘形连接符 46"/>
            <p:cNvCxnSpPr/>
            <p:nvPr/>
          </p:nvCxnSpPr>
          <p:spPr>
            <a:xfrm rot="16200000" flipH="1">
              <a:off x="6426768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组合 165"/>
            <p:cNvGrpSpPr/>
            <p:nvPr/>
          </p:nvGrpSpPr>
          <p:grpSpPr>
            <a:xfrm>
              <a:off x="6221249" y="2459536"/>
              <a:ext cx="396836" cy="469533"/>
              <a:chOff x="2473510" y="1174038"/>
              <a:chExt cx="4073466" cy="4684571"/>
            </a:xfrm>
            <a:solidFill>
              <a:schemeClr val="bg1">
                <a:lumMod val="95000"/>
              </a:schemeClr>
            </a:solidFill>
          </p:grpSpPr>
          <p:sp>
            <p:nvSpPr>
              <p:cNvPr id="167" name="椭圆 166"/>
              <p:cNvSpPr/>
              <p:nvPr/>
            </p:nvSpPr>
            <p:spPr>
              <a:xfrm>
                <a:off x="3695827" y="2382162"/>
                <a:ext cx="1752346" cy="17523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4"/>
              <p:cNvSpPr/>
              <p:nvPr/>
            </p:nvSpPr>
            <p:spPr>
              <a:xfrm>
                <a:off x="3221099" y="1174038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4"/>
              <p:cNvSpPr/>
              <p:nvPr/>
            </p:nvSpPr>
            <p:spPr>
              <a:xfrm rot="7123557">
                <a:off x="3924400" y="3456564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4"/>
              <p:cNvSpPr/>
              <p:nvPr/>
            </p:nvSpPr>
            <p:spPr>
              <a:xfrm rot="14459923">
                <a:off x="1549678" y="2944575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>
            <a:off x="9259632" y="2308399"/>
            <a:ext cx="919026" cy="1380512"/>
            <a:chOff x="8548805" y="2292241"/>
            <a:chExt cx="919026" cy="1380512"/>
          </a:xfrm>
        </p:grpSpPr>
        <p:sp>
          <p:nvSpPr>
            <p:cNvPr id="174" name="椭圆 173"/>
            <p:cNvSpPr/>
            <p:nvPr/>
          </p:nvSpPr>
          <p:spPr>
            <a:xfrm>
              <a:off x="9259448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8548805" y="2292241"/>
              <a:ext cx="729345" cy="739664"/>
              <a:chOff x="1210613" y="2107574"/>
              <a:chExt cx="927279" cy="983356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ffectLst>
                <a:innerShdw blurRad="25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76" name="肘形连接符 46"/>
            <p:cNvCxnSpPr/>
            <p:nvPr/>
          </p:nvCxnSpPr>
          <p:spPr>
            <a:xfrm rot="16200000" flipH="1">
              <a:off x="8897586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7" name="组合 176"/>
            <p:cNvGrpSpPr/>
            <p:nvPr/>
          </p:nvGrpSpPr>
          <p:grpSpPr>
            <a:xfrm>
              <a:off x="8746799" y="2419664"/>
              <a:ext cx="329481" cy="417962"/>
              <a:chOff x="2563143" y="1353106"/>
              <a:chExt cx="2912377" cy="3661048"/>
            </a:xfrm>
            <a:solidFill>
              <a:schemeClr val="bg1">
                <a:lumMod val="95000"/>
              </a:schemeClr>
            </a:solidFill>
          </p:grpSpPr>
          <p:sp>
            <p:nvSpPr>
              <p:cNvPr id="178" name="任意多边形 177"/>
              <p:cNvSpPr/>
              <p:nvPr/>
            </p:nvSpPr>
            <p:spPr>
              <a:xfrm>
                <a:off x="2563143" y="2240040"/>
                <a:ext cx="2912377" cy="2774114"/>
              </a:xfrm>
              <a:custGeom>
                <a:avLst/>
                <a:gdLst>
                  <a:gd name="connsiteX0" fmla="*/ 1490697 w 2912377"/>
                  <a:gd name="connsiteY0" fmla="*/ 228841 h 2773921"/>
                  <a:gd name="connsiteX1" fmla="*/ 1231617 w 2912377"/>
                  <a:gd name="connsiteY1" fmla="*/ 137401 h 2773921"/>
                  <a:gd name="connsiteX2" fmla="*/ 865857 w 2912377"/>
                  <a:gd name="connsiteY2" fmla="*/ 45961 h 2773921"/>
                  <a:gd name="connsiteX3" fmla="*/ 469617 w 2912377"/>
                  <a:gd name="connsiteY3" fmla="*/ 122161 h 2773921"/>
                  <a:gd name="connsiteX4" fmla="*/ 210537 w 2912377"/>
                  <a:gd name="connsiteY4" fmla="*/ 396481 h 2773921"/>
                  <a:gd name="connsiteX5" fmla="*/ 12417 w 2912377"/>
                  <a:gd name="connsiteY5" fmla="*/ 899401 h 2773921"/>
                  <a:gd name="connsiteX6" fmla="*/ 73377 w 2912377"/>
                  <a:gd name="connsiteY6" fmla="*/ 1661401 h 2773921"/>
                  <a:gd name="connsiteX7" fmla="*/ 500097 w 2912377"/>
                  <a:gd name="connsiteY7" fmla="*/ 2469121 h 2773921"/>
                  <a:gd name="connsiteX8" fmla="*/ 804897 w 2912377"/>
                  <a:gd name="connsiteY8" fmla="*/ 2728201 h 2773921"/>
                  <a:gd name="connsiteX9" fmla="*/ 1155417 w 2912377"/>
                  <a:gd name="connsiteY9" fmla="*/ 2682481 h 2773921"/>
                  <a:gd name="connsiteX10" fmla="*/ 1399257 w 2912377"/>
                  <a:gd name="connsiteY10" fmla="*/ 2621521 h 2773921"/>
                  <a:gd name="connsiteX11" fmla="*/ 1551657 w 2912377"/>
                  <a:gd name="connsiteY11" fmla="*/ 2591041 h 2773921"/>
                  <a:gd name="connsiteX12" fmla="*/ 1780257 w 2912377"/>
                  <a:gd name="connsiteY12" fmla="*/ 2621521 h 2773921"/>
                  <a:gd name="connsiteX13" fmla="*/ 2085057 w 2912377"/>
                  <a:gd name="connsiteY13" fmla="*/ 2773921 h 2773921"/>
                  <a:gd name="connsiteX14" fmla="*/ 2450817 w 2912377"/>
                  <a:gd name="connsiteY14" fmla="*/ 2621521 h 2773921"/>
                  <a:gd name="connsiteX15" fmla="*/ 2725137 w 2912377"/>
                  <a:gd name="connsiteY15" fmla="*/ 2255761 h 2773921"/>
                  <a:gd name="connsiteX16" fmla="*/ 2908017 w 2912377"/>
                  <a:gd name="connsiteY16" fmla="*/ 1829041 h 2773921"/>
                  <a:gd name="connsiteX17" fmla="*/ 2847057 w 2912377"/>
                  <a:gd name="connsiteY17" fmla="*/ 1737601 h 2773921"/>
                  <a:gd name="connsiteX18" fmla="*/ 2755617 w 2912377"/>
                  <a:gd name="connsiteY18" fmla="*/ 1707121 h 2773921"/>
                  <a:gd name="connsiteX19" fmla="*/ 2572737 w 2912377"/>
                  <a:gd name="connsiteY19" fmla="*/ 1539481 h 2773921"/>
                  <a:gd name="connsiteX20" fmla="*/ 2450817 w 2912377"/>
                  <a:gd name="connsiteY20" fmla="*/ 1265161 h 2773921"/>
                  <a:gd name="connsiteX21" fmla="*/ 2481297 w 2912377"/>
                  <a:gd name="connsiteY21" fmla="*/ 929881 h 2773921"/>
                  <a:gd name="connsiteX22" fmla="*/ 2633697 w 2912377"/>
                  <a:gd name="connsiteY22" fmla="*/ 594601 h 2773921"/>
                  <a:gd name="connsiteX23" fmla="*/ 2801337 w 2912377"/>
                  <a:gd name="connsiteY23" fmla="*/ 457441 h 2773921"/>
                  <a:gd name="connsiteX24" fmla="*/ 2786097 w 2912377"/>
                  <a:gd name="connsiteY24" fmla="*/ 320281 h 2773921"/>
                  <a:gd name="connsiteX25" fmla="*/ 2587977 w 2912377"/>
                  <a:gd name="connsiteY25" fmla="*/ 137401 h 2773921"/>
                  <a:gd name="connsiteX26" fmla="*/ 2161257 w 2912377"/>
                  <a:gd name="connsiteY26" fmla="*/ 241 h 2773921"/>
                  <a:gd name="connsiteX27" fmla="*/ 1734537 w 2912377"/>
                  <a:gd name="connsiteY27" fmla="*/ 106921 h 2773921"/>
                  <a:gd name="connsiteX28" fmla="*/ 1490697 w 2912377"/>
                  <a:gd name="connsiteY28" fmla="*/ 228841 h 2773921"/>
                  <a:gd name="connsiteX0" fmla="*/ 1490697 w 2912377"/>
                  <a:gd name="connsiteY0" fmla="*/ 228841 h 2774114"/>
                  <a:gd name="connsiteX1" fmla="*/ 1231617 w 2912377"/>
                  <a:gd name="connsiteY1" fmla="*/ 137401 h 2774114"/>
                  <a:gd name="connsiteX2" fmla="*/ 865857 w 2912377"/>
                  <a:gd name="connsiteY2" fmla="*/ 45961 h 2774114"/>
                  <a:gd name="connsiteX3" fmla="*/ 469617 w 2912377"/>
                  <a:gd name="connsiteY3" fmla="*/ 122161 h 2774114"/>
                  <a:gd name="connsiteX4" fmla="*/ 210537 w 2912377"/>
                  <a:gd name="connsiteY4" fmla="*/ 396481 h 2774114"/>
                  <a:gd name="connsiteX5" fmla="*/ 12417 w 2912377"/>
                  <a:gd name="connsiteY5" fmla="*/ 899401 h 2774114"/>
                  <a:gd name="connsiteX6" fmla="*/ 73377 w 2912377"/>
                  <a:gd name="connsiteY6" fmla="*/ 1661401 h 2774114"/>
                  <a:gd name="connsiteX7" fmla="*/ 500097 w 2912377"/>
                  <a:gd name="connsiteY7" fmla="*/ 2469121 h 2774114"/>
                  <a:gd name="connsiteX8" fmla="*/ 804897 w 2912377"/>
                  <a:gd name="connsiteY8" fmla="*/ 2728201 h 2774114"/>
                  <a:gd name="connsiteX9" fmla="*/ 1155417 w 2912377"/>
                  <a:gd name="connsiteY9" fmla="*/ 2682481 h 2774114"/>
                  <a:gd name="connsiteX10" fmla="*/ 1399257 w 2912377"/>
                  <a:gd name="connsiteY10" fmla="*/ 2621521 h 2774114"/>
                  <a:gd name="connsiteX11" fmla="*/ 1551657 w 2912377"/>
                  <a:gd name="connsiteY11" fmla="*/ 2591041 h 2774114"/>
                  <a:gd name="connsiteX12" fmla="*/ 1825977 w 2912377"/>
                  <a:gd name="connsiteY12" fmla="*/ 2652001 h 2774114"/>
                  <a:gd name="connsiteX13" fmla="*/ 2085057 w 2912377"/>
                  <a:gd name="connsiteY13" fmla="*/ 2773921 h 2774114"/>
                  <a:gd name="connsiteX14" fmla="*/ 2450817 w 2912377"/>
                  <a:gd name="connsiteY14" fmla="*/ 2621521 h 2774114"/>
                  <a:gd name="connsiteX15" fmla="*/ 2725137 w 2912377"/>
                  <a:gd name="connsiteY15" fmla="*/ 2255761 h 2774114"/>
                  <a:gd name="connsiteX16" fmla="*/ 2908017 w 2912377"/>
                  <a:gd name="connsiteY16" fmla="*/ 1829041 h 2774114"/>
                  <a:gd name="connsiteX17" fmla="*/ 2847057 w 2912377"/>
                  <a:gd name="connsiteY17" fmla="*/ 1737601 h 2774114"/>
                  <a:gd name="connsiteX18" fmla="*/ 2755617 w 2912377"/>
                  <a:gd name="connsiteY18" fmla="*/ 1707121 h 2774114"/>
                  <a:gd name="connsiteX19" fmla="*/ 2572737 w 2912377"/>
                  <a:gd name="connsiteY19" fmla="*/ 1539481 h 2774114"/>
                  <a:gd name="connsiteX20" fmla="*/ 2450817 w 2912377"/>
                  <a:gd name="connsiteY20" fmla="*/ 1265161 h 2774114"/>
                  <a:gd name="connsiteX21" fmla="*/ 2481297 w 2912377"/>
                  <a:gd name="connsiteY21" fmla="*/ 929881 h 2774114"/>
                  <a:gd name="connsiteX22" fmla="*/ 2633697 w 2912377"/>
                  <a:gd name="connsiteY22" fmla="*/ 594601 h 2774114"/>
                  <a:gd name="connsiteX23" fmla="*/ 2801337 w 2912377"/>
                  <a:gd name="connsiteY23" fmla="*/ 457441 h 2774114"/>
                  <a:gd name="connsiteX24" fmla="*/ 2786097 w 2912377"/>
                  <a:gd name="connsiteY24" fmla="*/ 320281 h 2774114"/>
                  <a:gd name="connsiteX25" fmla="*/ 2587977 w 2912377"/>
                  <a:gd name="connsiteY25" fmla="*/ 137401 h 2774114"/>
                  <a:gd name="connsiteX26" fmla="*/ 2161257 w 2912377"/>
                  <a:gd name="connsiteY26" fmla="*/ 241 h 2774114"/>
                  <a:gd name="connsiteX27" fmla="*/ 1734537 w 2912377"/>
                  <a:gd name="connsiteY27" fmla="*/ 106921 h 2774114"/>
                  <a:gd name="connsiteX28" fmla="*/ 1490697 w 2912377"/>
                  <a:gd name="connsiteY28" fmla="*/ 228841 h 277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12377" h="2774114">
                    <a:moveTo>
                      <a:pt x="1490697" y="228841"/>
                    </a:moveTo>
                    <a:cubicBezTo>
                      <a:pt x="1406877" y="233921"/>
                      <a:pt x="1335757" y="167881"/>
                      <a:pt x="1231617" y="137401"/>
                    </a:cubicBezTo>
                    <a:cubicBezTo>
                      <a:pt x="1127477" y="106921"/>
                      <a:pt x="992857" y="48501"/>
                      <a:pt x="865857" y="45961"/>
                    </a:cubicBezTo>
                    <a:cubicBezTo>
                      <a:pt x="738857" y="43421"/>
                      <a:pt x="578837" y="63741"/>
                      <a:pt x="469617" y="122161"/>
                    </a:cubicBezTo>
                    <a:cubicBezTo>
                      <a:pt x="360397" y="180581"/>
                      <a:pt x="286737" y="266941"/>
                      <a:pt x="210537" y="396481"/>
                    </a:cubicBezTo>
                    <a:cubicBezTo>
                      <a:pt x="134337" y="526021"/>
                      <a:pt x="35277" y="688581"/>
                      <a:pt x="12417" y="899401"/>
                    </a:cubicBezTo>
                    <a:cubicBezTo>
                      <a:pt x="-10443" y="1110221"/>
                      <a:pt x="-7903" y="1399781"/>
                      <a:pt x="73377" y="1661401"/>
                    </a:cubicBezTo>
                    <a:cubicBezTo>
                      <a:pt x="154657" y="1923021"/>
                      <a:pt x="378177" y="2291321"/>
                      <a:pt x="500097" y="2469121"/>
                    </a:cubicBezTo>
                    <a:cubicBezTo>
                      <a:pt x="622017" y="2646921"/>
                      <a:pt x="695677" y="2692641"/>
                      <a:pt x="804897" y="2728201"/>
                    </a:cubicBezTo>
                    <a:cubicBezTo>
                      <a:pt x="914117" y="2763761"/>
                      <a:pt x="1056357" y="2700261"/>
                      <a:pt x="1155417" y="2682481"/>
                    </a:cubicBezTo>
                    <a:cubicBezTo>
                      <a:pt x="1254477" y="2664701"/>
                      <a:pt x="1333217" y="2636761"/>
                      <a:pt x="1399257" y="2621521"/>
                    </a:cubicBezTo>
                    <a:cubicBezTo>
                      <a:pt x="1465297" y="2606281"/>
                      <a:pt x="1480537" y="2585961"/>
                      <a:pt x="1551657" y="2591041"/>
                    </a:cubicBezTo>
                    <a:cubicBezTo>
                      <a:pt x="1622777" y="2596121"/>
                      <a:pt x="1737077" y="2621521"/>
                      <a:pt x="1825977" y="2652001"/>
                    </a:cubicBezTo>
                    <a:cubicBezTo>
                      <a:pt x="1914877" y="2682481"/>
                      <a:pt x="1980917" y="2779001"/>
                      <a:pt x="2085057" y="2773921"/>
                    </a:cubicBezTo>
                    <a:cubicBezTo>
                      <a:pt x="2189197" y="2768841"/>
                      <a:pt x="2344137" y="2707881"/>
                      <a:pt x="2450817" y="2621521"/>
                    </a:cubicBezTo>
                    <a:cubicBezTo>
                      <a:pt x="2557497" y="2535161"/>
                      <a:pt x="2648937" y="2387841"/>
                      <a:pt x="2725137" y="2255761"/>
                    </a:cubicBezTo>
                    <a:cubicBezTo>
                      <a:pt x="2801337" y="2123681"/>
                      <a:pt x="2887697" y="1915401"/>
                      <a:pt x="2908017" y="1829041"/>
                    </a:cubicBezTo>
                    <a:cubicBezTo>
                      <a:pt x="2928337" y="1742681"/>
                      <a:pt x="2872457" y="1757921"/>
                      <a:pt x="2847057" y="1737601"/>
                    </a:cubicBezTo>
                    <a:cubicBezTo>
                      <a:pt x="2821657" y="1717281"/>
                      <a:pt x="2801337" y="1740141"/>
                      <a:pt x="2755617" y="1707121"/>
                    </a:cubicBezTo>
                    <a:cubicBezTo>
                      <a:pt x="2709897" y="1674101"/>
                      <a:pt x="2623537" y="1613141"/>
                      <a:pt x="2572737" y="1539481"/>
                    </a:cubicBezTo>
                    <a:cubicBezTo>
                      <a:pt x="2521937" y="1465821"/>
                      <a:pt x="2466057" y="1366761"/>
                      <a:pt x="2450817" y="1265161"/>
                    </a:cubicBezTo>
                    <a:cubicBezTo>
                      <a:pt x="2435577" y="1163561"/>
                      <a:pt x="2450817" y="1041641"/>
                      <a:pt x="2481297" y="929881"/>
                    </a:cubicBezTo>
                    <a:cubicBezTo>
                      <a:pt x="2511777" y="818121"/>
                      <a:pt x="2580357" y="673341"/>
                      <a:pt x="2633697" y="594601"/>
                    </a:cubicBezTo>
                    <a:cubicBezTo>
                      <a:pt x="2687037" y="515861"/>
                      <a:pt x="2775937" y="503161"/>
                      <a:pt x="2801337" y="457441"/>
                    </a:cubicBezTo>
                    <a:cubicBezTo>
                      <a:pt x="2826737" y="411721"/>
                      <a:pt x="2821657" y="373621"/>
                      <a:pt x="2786097" y="320281"/>
                    </a:cubicBezTo>
                    <a:cubicBezTo>
                      <a:pt x="2750537" y="266941"/>
                      <a:pt x="2692117" y="190741"/>
                      <a:pt x="2587977" y="137401"/>
                    </a:cubicBezTo>
                    <a:cubicBezTo>
                      <a:pt x="2483837" y="84061"/>
                      <a:pt x="2303497" y="5321"/>
                      <a:pt x="2161257" y="241"/>
                    </a:cubicBezTo>
                    <a:cubicBezTo>
                      <a:pt x="2019017" y="-4839"/>
                      <a:pt x="1841217" y="71361"/>
                      <a:pt x="1734537" y="106921"/>
                    </a:cubicBezTo>
                    <a:cubicBezTo>
                      <a:pt x="1627857" y="142481"/>
                      <a:pt x="1574517" y="223761"/>
                      <a:pt x="1490697" y="2288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3"/>
              <p:cNvSpPr/>
              <p:nvPr/>
            </p:nvSpPr>
            <p:spPr>
              <a:xfrm rot="2179125">
                <a:off x="4157626" y="1353106"/>
                <a:ext cx="433401" cy="989147"/>
              </a:xfrm>
              <a:custGeom>
                <a:avLst/>
                <a:gdLst>
                  <a:gd name="connsiteX0" fmla="*/ 0 w 432048"/>
                  <a:gd name="connsiteY0" fmla="*/ 467495 h 934990"/>
                  <a:gd name="connsiteX1" fmla="*/ 216024 w 432048"/>
                  <a:gd name="connsiteY1" fmla="*/ 0 h 934990"/>
                  <a:gd name="connsiteX2" fmla="*/ 432048 w 432048"/>
                  <a:gd name="connsiteY2" fmla="*/ 467495 h 934990"/>
                  <a:gd name="connsiteX3" fmla="*/ 216024 w 432048"/>
                  <a:gd name="connsiteY3" fmla="*/ 934990 h 934990"/>
                  <a:gd name="connsiteX4" fmla="*/ 0 w 432048"/>
                  <a:gd name="connsiteY4" fmla="*/ 467495 h 934990"/>
                  <a:gd name="connsiteX0" fmla="*/ 261 w 432309"/>
                  <a:gd name="connsiteY0" fmla="*/ 494574 h 962069"/>
                  <a:gd name="connsiteX1" fmla="*/ 253123 w 432309"/>
                  <a:gd name="connsiteY1" fmla="*/ 0 h 962069"/>
                  <a:gd name="connsiteX2" fmla="*/ 432309 w 432309"/>
                  <a:gd name="connsiteY2" fmla="*/ 494574 h 962069"/>
                  <a:gd name="connsiteX3" fmla="*/ 216285 w 432309"/>
                  <a:gd name="connsiteY3" fmla="*/ 962069 h 962069"/>
                  <a:gd name="connsiteX4" fmla="*/ 261 w 432309"/>
                  <a:gd name="connsiteY4" fmla="*/ 494574 h 962069"/>
                  <a:gd name="connsiteX0" fmla="*/ 1353 w 433401"/>
                  <a:gd name="connsiteY0" fmla="*/ 494574 h 989147"/>
                  <a:gd name="connsiteX1" fmla="*/ 254215 w 433401"/>
                  <a:gd name="connsiteY1" fmla="*/ 0 h 989147"/>
                  <a:gd name="connsiteX2" fmla="*/ 433401 w 433401"/>
                  <a:gd name="connsiteY2" fmla="*/ 494574 h 989147"/>
                  <a:gd name="connsiteX3" fmla="*/ 180539 w 433401"/>
                  <a:gd name="connsiteY3" fmla="*/ 989147 h 989147"/>
                  <a:gd name="connsiteX4" fmla="*/ 1353 w 433401"/>
                  <a:gd name="connsiteY4" fmla="*/ 494574 h 98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01" h="989147">
                    <a:moveTo>
                      <a:pt x="1353" y="494574"/>
                    </a:moveTo>
                    <a:cubicBezTo>
                      <a:pt x="13632" y="329716"/>
                      <a:pt x="134908" y="0"/>
                      <a:pt x="254215" y="0"/>
                    </a:cubicBezTo>
                    <a:cubicBezTo>
                      <a:pt x="373522" y="0"/>
                      <a:pt x="433401" y="236384"/>
                      <a:pt x="433401" y="494574"/>
                    </a:cubicBezTo>
                    <a:cubicBezTo>
                      <a:pt x="433401" y="752764"/>
                      <a:pt x="299846" y="989147"/>
                      <a:pt x="180539" y="989147"/>
                    </a:cubicBezTo>
                    <a:cubicBezTo>
                      <a:pt x="61232" y="989147"/>
                      <a:pt x="-10926" y="659432"/>
                      <a:pt x="1353" y="4945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2" name="文本框 181"/>
          <p:cNvSpPr txBox="1"/>
          <p:nvPr/>
        </p:nvSpPr>
        <p:spPr>
          <a:xfrm>
            <a:off x="9148425" y="1907263"/>
            <a:ext cx="1532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2645618" y="4952499"/>
            <a:ext cx="2525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4718592" y="1889075"/>
            <a:ext cx="2179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7528136" y="4952498"/>
            <a:ext cx="1532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1694118" y="375113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83896" y="1892998"/>
            <a:ext cx="1667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5512112" y="3809871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6838913" y="3072892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9412366" y="3738497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3211080" y="3054344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37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图表 66"/>
          <p:cNvGraphicFramePr/>
          <p:nvPr>
            <p:extLst>
              <p:ext uri="{D42A27DB-BD31-4B8C-83A1-F6EECF244321}">
                <p14:modId xmlns:p14="http://schemas.microsoft.com/office/powerpoint/2010/main" val="1111162969"/>
              </p:ext>
            </p:extLst>
          </p:nvPr>
        </p:nvGraphicFramePr>
        <p:xfrm>
          <a:off x="1586139" y="689653"/>
          <a:ext cx="683895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8" name="组合 67"/>
          <p:cNvGrpSpPr/>
          <p:nvPr/>
        </p:nvGrpSpPr>
        <p:grpSpPr>
          <a:xfrm>
            <a:off x="7788061" y="1429677"/>
            <a:ext cx="2584664" cy="722323"/>
            <a:chOff x="7109327" y="3225554"/>
            <a:chExt cx="2270339" cy="722323"/>
          </a:xfrm>
        </p:grpSpPr>
        <p:sp>
          <p:nvSpPr>
            <p:cNvPr id="69" name="文本框 68"/>
            <p:cNvSpPr txBox="1"/>
            <p:nvPr/>
          </p:nvSpPr>
          <p:spPr>
            <a:xfrm>
              <a:off x="7109327" y="3225554"/>
              <a:ext cx="22703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5">
                      <a:alpha val="9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109327" y="3618941"/>
              <a:ext cx="2139157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830923" y="2929865"/>
            <a:ext cx="2584664" cy="722323"/>
            <a:chOff x="7109327" y="3225554"/>
            <a:chExt cx="2270339" cy="722323"/>
          </a:xfrm>
        </p:grpSpPr>
        <p:sp>
          <p:nvSpPr>
            <p:cNvPr id="72" name="文本框 71"/>
            <p:cNvSpPr txBox="1"/>
            <p:nvPr/>
          </p:nvSpPr>
          <p:spPr>
            <a:xfrm>
              <a:off x="7109327" y="3225554"/>
              <a:ext cx="22703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5">
                      <a:alpha val="9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109327" y="3618941"/>
              <a:ext cx="2139157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788061" y="4487202"/>
            <a:ext cx="2584664" cy="722323"/>
            <a:chOff x="7109327" y="3225554"/>
            <a:chExt cx="2270339" cy="722323"/>
          </a:xfrm>
        </p:grpSpPr>
        <p:sp>
          <p:nvSpPr>
            <p:cNvPr id="75" name="文本框 74"/>
            <p:cNvSpPr txBox="1"/>
            <p:nvPr/>
          </p:nvSpPr>
          <p:spPr>
            <a:xfrm>
              <a:off x="7109327" y="3225554"/>
              <a:ext cx="22703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5">
                      <a:alpha val="9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109327" y="3618941"/>
              <a:ext cx="2139157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616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69" name="正五边形 68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4524808" y="2247228"/>
            <a:ext cx="31423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Lorem ipsum dolor sit amet, consectetuer adipiscing elit. Maecenas porttitor congue massa. 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72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正五边形 72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正五边形 73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正五边形 74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2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536993" y="1365496"/>
            <a:ext cx="3118014" cy="3118014"/>
          </a:xfrm>
          <a:prstGeom prst="ellips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76207" y="1704710"/>
            <a:ext cx="2439588" cy="2439588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506239" y="2069259"/>
            <a:ext cx="1179521" cy="1829348"/>
            <a:chOff x="5506239" y="2069259"/>
            <a:chExt cx="1179521" cy="1829348"/>
          </a:xfrm>
        </p:grpSpPr>
        <p:sp>
          <p:nvSpPr>
            <p:cNvPr id="5" name="文本框 4"/>
            <p:cNvSpPr txBox="1"/>
            <p:nvPr/>
          </p:nvSpPr>
          <p:spPr>
            <a:xfrm>
              <a:off x="5629334" y="2069259"/>
              <a:ext cx="9333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506239" y="2772018"/>
              <a:ext cx="117952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506239" y="2821389"/>
              <a:ext cx="117952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7390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2ADE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2ADED5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12A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15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66E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ACF2E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1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cxnSp>
        <p:nvCxnSpPr>
          <p:cNvPr id="17" name="直接连接符 16"/>
          <p:cNvCxnSpPr>
            <a:stCxn id="16" idx="0"/>
            <a:endCxn id="22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12A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22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12A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12A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21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2ADE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66E8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24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12A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8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12AA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2ADED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31" name="直接连接符 30"/>
          <p:cNvCxnSpPr>
            <a:stCxn id="7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12A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6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12A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AC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136197" y="1378828"/>
            <a:ext cx="4263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Lorem ipsum dolor sit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consectetuer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adipiscing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elit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</a:rPr>
              <a:t>1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66E8E2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ACF2EF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2ADED5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136197" y="2889780"/>
            <a:ext cx="4263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Lorem ipsum dolor sit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consectetuer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adipiscing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elit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136197" y="4398921"/>
            <a:ext cx="4263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Lorem ipsum dolor sit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consectetuer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adipiscing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elit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8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116069135"/>
              </p:ext>
            </p:extLst>
          </p:nvPr>
        </p:nvGraphicFramePr>
        <p:xfrm>
          <a:off x="662577" y="1717974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692305329"/>
              </p:ext>
            </p:extLst>
          </p:nvPr>
        </p:nvGraphicFramePr>
        <p:xfrm>
          <a:off x="3345638" y="1717974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544004775"/>
              </p:ext>
            </p:extLst>
          </p:nvPr>
        </p:nvGraphicFramePr>
        <p:xfrm>
          <a:off x="6028699" y="1717974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43527696"/>
              </p:ext>
            </p:extLst>
          </p:nvPr>
        </p:nvGraphicFramePr>
        <p:xfrm>
          <a:off x="8711759" y="1717974"/>
          <a:ext cx="2679712" cy="187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椭圆 5"/>
          <p:cNvSpPr/>
          <p:nvPr/>
        </p:nvSpPr>
        <p:spPr>
          <a:xfrm>
            <a:off x="1096103" y="1760025"/>
            <a:ext cx="1781503" cy="1781503"/>
          </a:xfrm>
          <a:prstGeom prst="ellipse">
            <a:avLst/>
          </a:prstGeom>
          <a:noFill/>
          <a:ln w="28575">
            <a:solidFill>
              <a:srgbClr val="38BA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97475" y="1760025"/>
            <a:ext cx="1781503" cy="1781503"/>
          </a:xfrm>
          <a:prstGeom prst="ellipse">
            <a:avLst/>
          </a:prstGeom>
          <a:noFill/>
          <a:ln w="28575">
            <a:solidFill>
              <a:srgbClr val="6BA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79340" y="1760024"/>
            <a:ext cx="1781503" cy="1781503"/>
          </a:xfrm>
          <a:prstGeom prst="ellipse">
            <a:avLst/>
          </a:prstGeom>
          <a:noFill/>
          <a:ln w="28575">
            <a:solidFill>
              <a:srgbClr val="A7A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61205" y="1760024"/>
            <a:ext cx="1781503" cy="1781503"/>
          </a:xfrm>
          <a:prstGeom prst="ellipse">
            <a:avLst/>
          </a:prstGeom>
          <a:noFill/>
          <a:ln w="28575">
            <a:solidFill>
              <a:srgbClr val="FAB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94609" y="3877471"/>
            <a:ext cx="2142188" cy="1661184"/>
            <a:chOff x="1045384" y="4844880"/>
            <a:chExt cx="2142188" cy="1661184"/>
          </a:xfrm>
        </p:grpSpPr>
        <p:sp>
          <p:nvSpPr>
            <p:cNvPr id="11" name="文本框 10"/>
            <p:cNvSpPr txBox="1"/>
            <p:nvPr/>
          </p:nvSpPr>
          <p:spPr>
            <a:xfrm>
              <a:off x="1308538" y="48448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BBAB5"/>
                  </a:solidFill>
                </a:rPr>
                <a:t>TEXT</a:t>
              </a:r>
              <a:endParaRPr lang="zh-CN" altLang="en-US" sz="2400" b="1" dirty="0">
                <a:solidFill>
                  <a:srgbClr val="3BBAB5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5384" y="5305735"/>
              <a:ext cx="21421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3BBAB5"/>
                  </a:solidFill>
                </a:rPr>
                <a:t>Lorem ipsum dolor sit </a:t>
              </a:r>
              <a:r>
                <a:rPr lang="en-US" altLang="zh-CN" dirty="0" err="1">
                  <a:solidFill>
                    <a:srgbClr val="3BBAB5"/>
                  </a:solidFill>
                </a:rPr>
                <a:t>amet</a:t>
              </a:r>
              <a:r>
                <a:rPr lang="en-US" altLang="zh-CN" dirty="0">
                  <a:solidFill>
                    <a:srgbClr val="3BBAB5"/>
                  </a:solidFill>
                </a:rPr>
                <a:t>, </a:t>
              </a:r>
              <a:r>
                <a:rPr lang="en-US" altLang="zh-CN" dirty="0" err="1">
                  <a:solidFill>
                    <a:srgbClr val="3BBAB5"/>
                  </a:solidFill>
                </a:rPr>
                <a:t>consectetuer</a:t>
              </a:r>
              <a:r>
                <a:rPr lang="en-US" altLang="zh-CN" dirty="0">
                  <a:solidFill>
                    <a:srgbClr val="3BBAB5"/>
                  </a:solidFill>
                </a:rPr>
                <a:t> </a:t>
              </a:r>
              <a:r>
                <a:rPr lang="en-US" altLang="zh-CN" dirty="0" err="1">
                  <a:solidFill>
                    <a:srgbClr val="3BBAB5"/>
                  </a:solidFill>
                </a:rPr>
                <a:t>adipiscing</a:t>
              </a:r>
              <a:r>
                <a:rPr lang="en-US" altLang="zh-CN" dirty="0">
                  <a:solidFill>
                    <a:srgbClr val="3BBAB5"/>
                  </a:solidFill>
                </a:rPr>
                <a:t> </a:t>
              </a:r>
              <a:r>
                <a:rPr lang="en-US" altLang="zh-CN" dirty="0" err="1">
                  <a:solidFill>
                    <a:srgbClr val="3BBAB5"/>
                  </a:solidFill>
                </a:rPr>
                <a:t>elit</a:t>
              </a:r>
              <a:r>
                <a:rPr lang="en-US" altLang="zh-CN" dirty="0">
                  <a:solidFill>
                    <a:srgbClr val="3BBAB5"/>
                  </a:solidFill>
                </a:rPr>
                <a:t>.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73061" y="3877472"/>
            <a:ext cx="2142188" cy="1661184"/>
            <a:chOff x="3508681" y="4886923"/>
            <a:chExt cx="2142188" cy="1661184"/>
          </a:xfrm>
        </p:grpSpPr>
        <p:sp>
          <p:nvSpPr>
            <p:cNvPr id="14" name="文本框 13"/>
            <p:cNvSpPr txBox="1"/>
            <p:nvPr/>
          </p:nvSpPr>
          <p:spPr>
            <a:xfrm>
              <a:off x="3762182" y="4886923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6BA8C9"/>
                  </a:solidFill>
                </a:rPr>
                <a:t>TEXT</a:t>
              </a:r>
              <a:endParaRPr lang="zh-CN" altLang="en-US" sz="2400" b="1" dirty="0">
                <a:solidFill>
                  <a:srgbClr val="6BA8C9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8681" y="5347778"/>
              <a:ext cx="21421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6BA8C9"/>
                  </a:solidFill>
                </a:rPr>
                <a:t>Lorem ipsum dolor sit </a:t>
              </a:r>
              <a:r>
                <a:rPr lang="en-US" altLang="zh-CN" dirty="0" err="1">
                  <a:solidFill>
                    <a:srgbClr val="6BA8C9"/>
                  </a:solidFill>
                </a:rPr>
                <a:t>amet</a:t>
              </a:r>
              <a:r>
                <a:rPr lang="en-US" altLang="zh-CN" dirty="0">
                  <a:solidFill>
                    <a:srgbClr val="6BA8C9"/>
                  </a:solidFill>
                </a:rPr>
                <a:t>, </a:t>
              </a:r>
              <a:r>
                <a:rPr lang="en-US" altLang="zh-CN" dirty="0" err="1">
                  <a:solidFill>
                    <a:srgbClr val="6BA8C9"/>
                  </a:solidFill>
                </a:rPr>
                <a:t>consectetuer</a:t>
              </a:r>
              <a:r>
                <a:rPr lang="en-US" altLang="zh-CN" dirty="0">
                  <a:solidFill>
                    <a:srgbClr val="6BA8C9"/>
                  </a:solidFill>
                </a:rPr>
                <a:t> </a:t>
              </a:r>
              <a:r>
                <a:rPr lang="en-US" altLang="zh-CN" dirty="0" err="1">
                  <a:solidFill>
                    <a:srgbClr val="6BA8C9"/>
                  </a:solidFill>
                </a:rPr>
                <a:t>adipiscing</a:t>
              </a:r>
              <a:r>
                <a:rPr lang="en-US" altLang="zh-CN" dirty="0">
                  <a:solidFill>
                    <a:srgbClr val="6BA8C9"/>
                  </a:solidFill>
                </a:rPr>
                <a:t> </a:t>
              </a:r>
              <a:r>
                <a:rPr lang="en-US" altLang="zh-CN" dirty="0" err="1">
                  <a:solidFill>
                    <a:srgbClr val="6BA8C9"/>
                  </a:solidFill>
                </a:rPr>
                <a:t>elit</a:t>
              </a:r>
              <a:r>
                <a:rPr lang="en-US" altLang="zh-CN" dirty="0">
                  <a:solidFill>
                    <a:srgbClr val="6BA8C9"/>
                  </a:solidFill>
                </a:rPr>
                <a:t>. 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18508" y="3877471"/>
            <a:ext cx="2142188" cy="1661185"/>
            <a:chOff x="1183758" y="4992414"/>
            <a:chExt cx="2142188" cy="1661185"/>
          </a:xfrm>
        </p:grpSpPr>
        <p:sp>
          <p:nvSpPr>
            <p:cNvPr id="17" name="文本框 16"/>
            <p:cNvSpPr txBox="1"/>
            <p:nvPr/>
          </p:nvSpPr>
          <p:spPr>
            <a:xfrm>
              <a:off x="1390877" y="4992414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827D7D"/>
                  </a:solidFill>
                </a:rPr>
                <a:t>TEXT</a:t>
              </a:r>
              <a:endParaRPr lang="zh-CN" altLang="en-US" sz="2400" b="1" dirty="0">
                <a:solidFill>
                  <a:srgbClr val="827D7D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83758" y="5453270"/>
              <a:ext cx="21421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Lorem ipsum dolor sit </a:t>
              </a:r>
              <a:r>
                <a:rPr lang="en-US" altLang="zh-CN" dirty="0" err="1">
                  <a:solidFill>
                    <a:srgbClr val="E7E6E6">
                      <a:lumMod val="50000"/>
                    </a:srgbClr>
                  </a:solidFill>
                </a:rPr>
                <a:t>amet</a:t>
              </a:r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, </a:t>
              </a:r>
              <a:r>
                <a:rPr lang="en-US" altLang="zh-CN" dirty="0" err="1">
                  <a:solidFill>
                    <a:srgbClr val="E7E6E6">
                      <a:lumMod val="50000"/>
                    </a:srgbClr>
                  </a:solidFill>
                </a:rPr>
                <a:t>consectetuer</a:t>
              </a:r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 </a:t>
              </a:r>
              <a:r>
                <a:rPr lang="en-US" altLang="zh-CN" dirty="0" err="1">
                  <a:solidFill>
                    <a:srgbClr val="E7E6E6">
                      <a:lumMod val="50000"/>
                    </a:srgbClr>
                  </a:solidFill>
                </a:rPr>
                <a:t>adipiscing</a:t>
              </a:r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 </a:t>
              </a:r>
              <a:r>
                <a:rPr lang="en-US" altLang="zh-CN" dirty="0" err="1">
                  <a:solidFill>
                    <a:srgbClr val="E7E6E6">
                      <a:lumMod val="50000"/>
                    </a:srgbClr>
                  </a:solidFill>
                </a:rPr>
                <a:t>elit</a:t>
              </a:r>
              <a:r>
                <a:rPr lang="en-US" altLang="zh-CN" dirty="0">
                  <a:solidFill>
                    <a:srgbClr val="E7E6E6">
                      <a:lumMod val="50000"/>
                    </a:srgbClr>
                  </a:solidFill>
                </a:rPr>
                <a:t>.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34466" y="3877471"/>
            <a:ext cx="2142188" cy="1661186"/>
            <a:chOff x="1144401" y="4997280"/>
            <a:chExt cx="2142188" cy="1661186"/>
          </a:xfrm>
        </p:grpSpPr>
        <p:sp>
          <p:nvSpPr>
            <p:cNvPr id="20" name="文本框 19"/>
            <p:cNvSpPr txBox="1"/>
            <p:nvPr/>
          </p:nvSpPr>
          <p:spPr>
            <a:xfrm>
              <a:off x="1416265" y="4997280"/>
              <a:ext cx="15984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AB450"/>
                  </a:solidFill>
                </a:rPr>
                <a:t>TEXT</a:t>
              </a:r>
              <a:endParaRPr lang="zh-CN" altLang="en-US" sz="2400" b="1" dirty="0">
                <a:solidFill>
                  <a:srgbClr val="FAB450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44401" y="5458137"/>
              <a:ext cx="21421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AB450"/>
                  </a:solidFill>
                </a:rPr>
                <a:t>Lorem ipsum dolor sit </a:t>
              </a:r>
              <a:r>
                <a:rPr lang="en-US" altLang="zh-CN" dirty="0" err="1">
                  <a:solidFill>
                    <a:srgbClr val="FAB450"/>
                  </a:solidFill>
                </a:rPr>
                <a:t>amet</a:t>
              </a:r>
              <a:r>
                <a:rPr lang="en-US" altLang="zh-CN" dirty="0">
                  <a:solidFill>
                    <a:srgbClr val="FAB450"/>
                  </a:solidFill>
                </a:rPr>
                <a:t>, </a:t>
              </a:r>
              <a:r>
                <a:rPr lang="en-US" altLang="zh-CN" dirty="0" err="1">
                  <a:solidFill>
                    <a:srgbClr val="FAB450"/>
                  </a:solidFill>
                </a:rPr>
                <a:t>consectetuer</a:t>
              </a:r>
              <a:r>
                <a:rPr lang="en-US" altLang="zh-CN" dirty="0">
                  <a:solidFill>
                    <a:srgbClr val="FAB450"/>
                  </a:solidFill>
                </a:rPr>
                <a:t> </a:t>
              </a:r>
              <a:r>
                <a:rPr lang="en-US" altLang="zh-CN" dirty="0" err="1">
                  <a:solidFill>
                    <a:srgbClr val="FAB450"/>
                  </a:solidFill>
                </a:rPr>
                <a:t>adipiscing</a:t>
              </a:r>
              <a:r>
                <a:rPr lang="en-US" altLang="zh-CN" dirty="0">
                  <a:solidFill>
                    <a:srgbClr val="FAB450"/>
                  </a:solidFill>
                </a:rPr>
                <a:t> </a:t>
              </a:r>
              <a:r>
                <a:rPr lang="en-US" altLang="zh-CN" dirty="0" err="1">
                  <a:solidFill>
                    <a:srgbClr val="FAB450"/>
                  </a:solidFill>
                </a:rPr>
                <a:t>elit</a:t>
              </a:r>
              <a:r>
                <a:rPr lang="en-US" altLang="zh-CN" dirty="0">
                  <a:solidFill>
                    <a:srgbClr val="FAB450"/>
                  </a:solidFill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066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 flipV="1">
            <a:off x="585782" y="0"/>
            <a:ext cx="11015667" cy="6858000"/>
          </a:xfrm>
          <a:prstGeom prst="triangle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677151" y="1052137"/>
            <a:ext cx="4509608" cy="5805864"/>
            <a:chOff x="8188641" y="1709887"/>
            <a:chExt cx="4003359" cy="5148113"/>
          </a:xfrm>
        </p:grpSpPr>
        <p:sp>
          <p:nvSpPr>
            <p:cNvPr id="6" name="直角三角形 5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rgbClr val="2ADED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flipH="1">
            <a:off x="-4770" y="1198778"/>
            <a:ext cx="4400816" cy="5659222"/>
            <a:chOff x="8188641" y="1709887"/>
            <a:chExt cx="4003359" cy="5148113"/>
          </a:xfrm>
        </p:grpSpPr>
        <p:sp>
          <p:nvSpPr>
            <p:cNvPr id="9" name="直角三角形 8"/>
            <p:cNvSpPr/>
            <p:nvPr/>
          </p:nvSpPr>
          <p:spPr>
            <a:xfrm flipH="1">
              <a:off x="8188641" y="1709887"/>
              <a:ext cx="4003359" cy="5148113"/>
            </a:xfrm>
            <a:prstGeom prst="rtTriangle">
              <a:avLst/>
            </a:prstGeom>
            <a:solidFill>
              <a:srgbClr val="2ADED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8591550" y="2266950"/>
              <a:ext cx="3595681" cy="459105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014645" y="387419"/>
            <a:ext cx="2162710" cy="2176574"/>
            <a:chOff x="4554538" y="4102100"/>
            <a:chExt cx="495300" cy="498475"/>
          </a:xfrm>
          <a:solidFill>
            <a:srgbClr val="ACF2EF"/>
          </a:solidFill>
        </p:grpSpPr>
        <p:sp>
          <p:nvSpPr>
            <p:cNvPr id="13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rgbClr val="2ADE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4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rgbClr val="2ADE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rgbClr val="12A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-4770" y="0"/>
            <a:ext cx="12196299" cy="6858000"/>
          </a:xfrm>
          <a:prstGeom prst="rect">
            <a:avLst/>
          </a:prstGeom>
          <a:solidFill>
            <a:schemeClr val="dk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03033" y="3262088"/>
            <a:ext cx="3779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</a:rPr>
              <a:t>THANKS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73090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3280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主1"/>
          <p:cNvSpPr/>
          <p:nvPr/>
        </p:nvSpPr>
        <p:spPr>
          <a:xfrm>
            <a:off x="5467772" y="2291717"/>
            <a:ext cx="1297104" cy="1297104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01</a:t>
            </a:r>
            <a:endParaRPr lang="zh-CN" altLang="en-US" sz="4800" dirty="0"/>
          </a:p>
        </p:txBody>
      </p:sp>
      <p:sp>
        <p:nvSpPr>
          <p:cNvPr id="24" name="主1_3"/>
          <p:cNvSpPr/>
          <p:nvPr/>
        </p:nvSpPr>
        <p:spPr>
          <a:xfrm>
            <a:off x="5475810" y="2299755"/>
            <a:ext cx="1281028" cy="1281028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02</a:t>
            </a:r>
            <a:endParaRPr lang="zh-CN" altLang="en-US" sz="4800" dirty="0"/>
          </a:p>
        </p:txBody>
      </p:sp>
      <p:sp>
        <p:nvSpPr>
          <p:cNvPr id="23" name="主1_2"/>
          <p:cNvSpPr/>
          <p:nvPr/>
        </p:nvSpPr>
        <p:spPr>
          <a:xfrm>
            <a:off x="5475810" y="2299755"/>
            <a:ext cx="1281028" cy="1281028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03</a:t>
            </a:r>
            <a:endParaRPr lang="zh-CN" altLang="en-US" sz="4800" dirty="0"/>
          </a:p>
        </p:txBody>
      </p:sp>
      <p:sp>
        <p:nvSpPr>
          <p:cNvPr id="22" name="主1_1"/>
          <p:cNvSpPr/>
          <p:nvPr/>
        </p:nvSpPr>
        <p:spPr>
          <a:xfrm>
            <a:off x="5475810" y="2299755"/>
            <a:ext cx="1281028" cy="1281028"/>
          </a:xfrm>
          <a:prstGeom prst="ellipse">
            <a:avLst/>
          </a:prstGeom>
          <a:solidFill>
            <a:srgbClr val="2AD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04</a:t>
            </a:r>
            <a:endParaRPr lang="zh-CN" altLang="en-US" sz="48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874173" y="1702676"/>
            <a:ext cx="2443654" cy="2443654"/>
            <a:chOff x="4874173" y="1702676"/>
            <a:chExt cx="2443654" cy="2443654"/>
          </a:xfrm>
        </p:grpSpPr>
        <p:sp>
          <p:nvSpPr>
            <p:cNvPr id="7" name="椭圆 6"/>
            <p:cNvSpPr/>
            <p:nvPr/>
          </p:nvSpPr>
          <p:spPr>
            <a:xfrm>
              <a:off x="4874173" y="1702676"/>
              <a:ext cx="2443654" cy="2443654"/>
            </a:xfrm>
            <a:prstGeom prst="ellipse">
              <a:avLst/>
            </a:prstGeom>
            <a:solidFill>
              <a:srgbClr val="66E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083256" y="1911759"/>
              <a:ext cx="2025488" cy="202548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73092" y="2291717"/>
              <a:ext cx="10458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目录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435162" y="2940269"/>
              <a:ext cx="132167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337940" y="3034070"/>
              <a:ext cx="15607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CONTENT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 rot="13339749">
            <a:off x="12435379" y="-1294073"/>
            <a:ext cx="1326876" cy="2024399"/>
          </a:xfrm>
          <a:custGeom>
            <a:avLst/>
            <a:gdLst>
              <a:gd name="connsiteX0" fmla="*/ 1007807 w 2015614"/>
              <a:gd name="connsiteY0" fmla="*/ 0 h 4367958"/>
              <a:gd name="connsiteX1" fmla="*/ 1173272 w 2015614"/>
              <a:gd name="connsiteY1" fmla="*/ 150385 h 4367958"/>
              <a:gd name="connsiteX2" fmla="*/ 2015614 w 2015614"/>
              <a:gd name="connsiteY2" fmla="*/ 2183979 h 4367958"/>
              <a:gd name="connsiteX3" fmla="*/ 1173272 w 2015614"/>
              <a:gd name="connsiteY3" fmla="*/ 4217573 h 4367958"/>
              <a:gd name="connsiteX4" fmla="*/ 1007808 w 2015614"/>
              <a:gd name="connsiteY4" fmla="*/ 4367958 h 4367958"/>
              <a:gd name="connsiteX5" fmla="*/ 842342 w 2015614"/>
              <a:gd name="connsiteY5" fmla="*/ 4217572 h 4367958"/>
              <a:gd name="connsiteX6" fmla="*/ 0 w 2015614"/>
              <a:gd name="connsiteY6" fmla="*/ 2183978 h 4367958"/>
              <a:gd name="connsiteX7" fmla="*/ 842342 w 2015614"/>
              <a:gd name="connsiteY7" fmla="*/ 150384 h 43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close/>
              </a:path>
            </a:pathLst>
          </a:custGeom>
          <a:solidFill>
            <a:srgbClr val="66E8E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7074171">
            <a:off x="3698782" y="-2368698"/>
            <a:ext cx="1108767" cy="2477348"/>
          </a:xfrm>
          <a:custGeom>
            <a:avLst/>
            <a:gdLst>
              <a:gd name="connsiteX0" fmla="*/ 1007807 w 2015614"/>
              <a:gd name="connsiteY0" fmla="*/ 0 h 4367958"/>
              <a:gd name="connsiteX1" fmla="*/ 1173272 w 2015614"/>
              <a:gd name="connsiteY1" fmla="*/ 150385 h 4367958"/>
              <a:gd name="connsiteX2" fmla="*/ 2015614 w 2015614"/>
              <a:gd name="connsiteY2" fmla="*/ 2183979 h 4367958"/>
              <a:gd name="connsiteX3" fmla="*/ 1173272 w 2015614"/>
              <a:gd name="connsiteY3" fmla="*/ 4217573 h 4367958"/>
              <a:gd name="connsiteX4" fmla="*/ 1007808 w 2015614"/>
              <a:gd name="connsiteY4" fmla="*/ 4367958 h 4367958"/>
              <a:gd name="connsiteX5" fmla="*/ 842342 w 2015614"/>
              <a:gd name="connsiteY5" fmla="*/ 4217572 h 4367958"/>
              <a:gd name="connsiteX6" fmla="*/ 0 w 2015614"/>
              <a:gd name="connsiteY6" fmla="*/ 2183978 h 4367958"/>
              <a:gd name="connsiteX7" fmla="*/ 842342 w 2015614"/>
              <a:gd name="connsiteY7" fmla="*/ 150384 h 43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close/>
              </a:path>
            </a:pathLst>
          </a:custGeom>
          <a:solidFill>
            <a:srgbClr val="66E8E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450974" y="2665379"/>
            <a:ext cx="1368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/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026856" y="5700410"/>
            <a:ext cx="1368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/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773954" y="5700410"/>
            <a:ext cx="1368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/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372601" y="2665379"/>
            <a:ext cx="1368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66532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C -0.05234 0.19838 -0.10456 0.39676 -0.21263 0.57222 C -0.32057 0.74768 -0.56328 0.9618 -0.64805 1.05278 C -0.73268 1.14375 -0.72682 1.13102 -0.7207 1.11852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41" y="57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 0.0449 C 0.10612 0.23634 0.14023 0.428 0.2418 0.60231 C 0.34336 0.77662 0.51237 0.93379 0.68138 1.0912 " pathEditMode="relative" rAng="0" ptsTypes="A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69" y="523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32708 -0.1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54" y="-7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5E-6 -3.7037E-6 L -0.19635 0.2907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1453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2.5E-6 -3.7037E-6 L 0.19258 0.2937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22" y="1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5E-6 -3.7037E-6 L 0.32513 -0.15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-75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3" grpId="0" animBg="1"/>
      <p:bldP spid="22" grpId="0" animBg="1"/>
      <p:bldP spid="4" grpId="0" animBg="1"/>
      <p:bldP spid="5" grpId="0" animBg="1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536993" y="1365496"/>
            <a:ext cx="3118014" cy="3118014"/>
          </a:xfrm>
          <a:prstGeom prst="ellips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76207" y="1704710"/>
            <a:ext cx="2439588" cy="2439588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506239" y="2069259"/>
            <a:ext cx="1179521" cy="1829348"/>
            <a:chOff x="5506239" y="2069259"/>
            <a:chExt cx="1179521" cy="1829348"/>
          </a:xfrm>
        </p:grpSpPr>
        <p:sp>
          <p:nvSpPr>
            <p:cNvPr id="5" name="文本框 4"/>
            <p:cNvSpPr txBox="1"/>
            <p:nvPr/>
          </p:nvSpPr>
          <p:spPr>
            <a:xfrm>
              <a:off x="5629334" y="2069259"/>
              <a:ext cx="9333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506239" y="2772018"/>
              <a:ext cx="117952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506239" y="2821389"/>
              <a:ext cx="117952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785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52573" y="1760301"/>
            <a:ext cx="5169801" cy="3976821"/>
          </a:xfrm>
          <a:prstGeom prst="roundRect">
            <a:avLst>
              <a:gd name="adj" fmla="val 14273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60590" y="468545"/>
            <a:ext cx="2254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2ADED5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添加标题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091084" y="1386348"/>
            <a:ext cx="0" cy="4778478"/>
          </a:xfrm>
          <a:prstGeom prst="line">
            <a:avLst/>
          </a:prstGeom>
          <a:ln w="12700"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8072549" y="2602960"/>
            <a:ext cx="2141985" cy="2141985"/>
          </a:xfrm>
          <a:prstGeom prst="ellipse">
            <a:avLst/>
          </a:prstGeom>
          <a:solidFill>
            <a:srgbClr val="00DEC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TEXT</a:t>
            </a:r>
            <a:endParaRPr lang="zh-CN" altLang="en-US" sz="2400" dirty="0"/>
          </a:p>
        </p:txBody>
      </p:sp>
      <p:sp>
        <p:nvSpPr>
          <p:cNvPr id="9" name="椭圆 8"/>
          <p:cNvSpPr/>
          <p:nvPr/>
        </p:nvSpPr>
        <p:spPr>
          <a:xfrm>
            <a:off x="9934749" y="3106723"/>
            <a:ext cx="1224796" cy="1224796"/>
          </a:xfrm>
          <a:prstGeom prst="ellipse">
            <a:avLst/>
          </a:prstGeom>
          <a:solidFill>
            <a:srgbClr val="00DEC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TEXT</a:t>
            </a:r>
            <a:endParaRPr lang="zh-CN" altLang="en-US" sz="2400" dirty="0"/>
          </a:p>
        </p:txBody>
      </p:sp>
      <p:sp>
        <p:nvSpPr>
          <p:cNvPr id="10" name="椭圆 9"/>
          <p:cNvSpPr/>
          <p:nvPr/>
        </p:nvSpPr>
        <p:spPr>
          <a:xfrm>
            <a:off x="7595353" y="4181556"/>
            <a:ext cx="1287760" cy="1287760"/>
          </a:xfrm>
          <a:prstGeom prst="ellipse">
            <a:avLst/>
          </a:prstGeom>
          <a:solidFill>
            <a:srgbClr val="00DEC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TEXT</a:t>
            </a:r>
            <a:endParaRPr lang="zh-CN" altLang="en-US" sz="2400" dirty="0"/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8603557" y="2367049"/>
            <a:ext cx="514554" cy="309652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23235" y="2367049"/>
            <a:ext cx="1380322" cy="0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575504" y="1463090"/>
            <a:ext cx="228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0745542" y="2357046"/>
            <a:ext cx="279046" cy="1117674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644266" y="2357046"/>
            <a:ext cx="1380322" cy="0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191762" y="1463090"/>
            <a:ext cx="228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7718169" y="5178285"/>
            <a:ext cx="560621" cy="558837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737789" y="5737122"/>
            <a:ext cx="1380322" cy="0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278790" y="5836423"/>
            <a:ext cx="2285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添加文本添加文本添加文本</a:t>
            </a:r>
          </a:p>
        </p:txBody>
      </p:sp>
    </p:spTree>
    <p:extLst>
      <p:ext uri="{BB962C8B-B14F-4D97-AF65-F5344CB8AC3E}">
        <p14:creationId xmlns:p14="http://schemas.microsoft.com/office/powerpoint/2010/main" val="199494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778240" y="-337179"/>
            <a:ext cx="3666007" cy="3666007"/>
          </a:xfrm>
          <a:prstGeom prst="ellipse">
            <a:avLst/>
          </a:prstGeom>
          <a:solidFill>
            <a:srgbClr val="66E8E2"/>
          </a:solidFill>
          <a:ln w="1905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48" y="725214"/>
            <a:ext cx="1004590" cy="1004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70263" y="1813407"/>
            <a:ext cx="148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</a:p>
        </p:txBody>
      </p:sp>
      <p:sp>
        <p:nvSpPr>
          <p:cNvPr id="6" name="椭圆 5"/>
          <p:cNvSpPr/>
          <p:nvPr/>
        </p:nvSpPr>
        <p:spPr>
          <a:xfrm>
            <a:off x="6571243" y="1107134"/>
            <a:ext cx="609600" cy="609600"/>
          </a:xfrm>
          <a:prstGeom prst="ellipse">
            <a:avLst/>
          </a:prstGeom>
          <a:solidFill>
            <a:srgbClr val="2ADED5"/>
          </a:solidFill>
          <a:ln>
            <a:solidFill>
              <a:srgbClr val="66E8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369942" y="3024028"/>
            <a:ext cx="609600" cy="609600"/>
          </a:xfrm>
          <a:prstGeom prst="ellipse">
            <a:avLst/>
          </a:prstGeom>
          <a:solidFill>
            <a:srgbClr val="2ADED5"/>
          </a:solidFill>
          <a:ln>
            <a:solidFill>
              <a:srgbClr val="66E8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10984" y="4830477"/>
            <a:ext cx="609600" cy="609600"/>
          </a:xfrm>
          <a:prstGeom prst="ellipse">
            <a:avLst/>
          </a:prstGeom>
          <a:solidFill>
            <a:srgbClr val="2ADED5"/>
          </a:solidFill>
          <a:ln>
            <a:solidFill>
              <a:srgbClr val="66E8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8320158" y="911085"/>
            <a:ext cx="560621" cy="558837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80843" y="1436164"/>
            <a:ext cx="1139315" cy="33758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050284" y="3024027"/>
            <a:ext cx="541025" cy="252344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10968" y="3276371"/>
            <a:ext cx="1139315" cy="0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160966" y="3244458"/>
            <a:ext cx="952574" cy="1890819"/>
          </a:xfrm>
          <a:prstGeom prst="line">
            <a:avLst/>
          </a:prstGeom>
          <a:ln>
            <a:solidFill>
              <a:srgbClr val="2ADE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021651" y="5135277"/>
            <a:ext cx="1139315" cy="0"/>
          </a:xfrm>
          <a:prstGeom prst="line">
            <a:avLst/>
          </a:prstGeom>
          <a:ln>
            <a:solidFill>
              <a:srgbClr val="2ADE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369323" y="811769"/>
            <a:ext cx="4897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69323" y="2728663"/>
            <a:ext cx="5445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69323" y="4719778"/>
            <a:ext cx="6756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90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536993" y="1365496"/>
            <a:ext cx="3118014" cy="3118014"/>
          </a:xfrm>
          <a:prstGeom prst="ellips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76207" y="1704710"/>
            <a:ext cx="2439588" cy="2439588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506239" y="2069259"/>
            <a:ext cx="1179521" cy="1829348"/>
            <a:chOff x="5506239" y="2069259"/>
            <a:chExt cx="1179521" cy="1829348"/>
          </a:xfrm>
        </p:grpSpPr>
        <p:sp>
          <p:nvSpPr>
            <p:cNvPr id="5" name="文本框 4"/>
            <p:cNvSpPr txBox="1"/>
            <p:nvPr/>
          </p:nvSpPr>
          <p:spPr>
            <a:xfrm>
              <a:off x="5629334" y="2069259"/>
              <a:ext cx="9333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506239" y="2772018"/>
              <a:ext cx="117952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506239" y="2821389"/>
              <a:ext cx="117952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476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274" y="1513127"/>
            <a:ext cx="8838202" cy="417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3"/>
          <p:cNvSpPr>
            <a:spLocks noChangeArrowheads="1"/>
          </p:cNvSpPr>
          <p:nvPr/>
        </p:nvSpPr>
        <p:spPr bwMode="auto">
          <a:xfrm>
            <a:off x="8150161" y="2654641"/>
            <a:ext cx="188026" cy="188026"/>
          </a:xfrm>
          <a:prstGeom prst="ellipse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椭圆 4"/>
          <p:cNvSpPr>
            <a:spLocks noChangeArrowheads="1"/>
          </p:cNvSpPr>
          <p:nvPr/>
        </p:nvSpPr>
        <p:spPr bwMode="auto">
          <a:xfrm>
            <a:off x="6477957" y="4324995"/>
            <a:ext cx="188026" cy="188026"/>
          </a:xfrm>
          <a:prstGeom prst="ellipse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椭圆 5"/>
          <p:cNvSpPr>
            <a:spLocks noChangeArrowheads="1"/>
          </p:cNvSpPr>
          <p:nvPr/>
        </p:nvSpPr>
        <p:spPr bwMode="auto">
          <a:xfrm>
            <a:off x="4167965" y="2345035"/>
            <a:ext cx="188026" cy="188026"/>
          </a:xfrm>
          <a:prstGeom prst="ellipse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椭圆 6"/>
          <p:cNvSpPr>
            <a:spLocks noChangeArrowheads="1"/>
          </p:cNvSpPr>
          <p:nvPr/>
        </p:nvSpPr>
        <p:spPr bwMode="auto">
          <a:xfrm>
            <a:off x="4148754" y="3850095"/>
            <a:ext cx="188026" cy="188026"/>
          </a:xfrm>
          <a:prstGeom prst="ellipse">
            <a:avLst/>
          </a:prstGeom>
          <a:solidFill>
            <a:srgbClr val="318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Box 13"/>
          <p:cNvSpPr>
            <a:spLocks noChangeArrowheads="1"/>
          </p:cNvSpPr>
          <p:nvPr/>
        </p:nvSpPr>
        <p:spPr bwMode="auto">
          <a:xfrm>
            <a:off x="8539558" y="893767"/>
            <a:ext cx="3699666" cy="79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E36C09"/>
              </a:buClr>
            </a:pP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 can click here to enter your text. You can click here to enter your text. 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矩形 14"/>
          <p:cNvSpPr>
            <a:spLocks noChangeArrowheads="1"/>
          </p:cNvSpPr>
          <p:nvPr/>
        </p:nvSpPr>
        <p:spPr bwMode="auto">
          <a:xfrm>
            <a:off x="8539558" y="583352"/>
            <a:ext cx="36996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31859B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Add your title. </a:t>
            </a:r>
            <a:endParaRPr lang="zh-CN" altLang="en-US" sz="2000" b="1" dirty="0">
              <a:solidFill>
                <a:srgbClr val="31859B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2" name="组合 15"/>
          <p:cNvGrpSpPr>
            <a:grpSpLocks/>
          </p:cNvGrpSpPr>
          <p:nvPr/>
        </p:nvGrpSpPr>
        <p:grpSpPr bwMode="auto">
          <a:xfrm>
            <a:off x="6531311" y="4401026"/>
            <a:ext cx="3481232" cy="456238"/>
            <a:chOff x="0" y="0"/>
            <a:chExt cx="2596018" cy="252028"/>
          </a:xfrm>
        </p:grpSpPr>
        <p:sp>
          <p:nvSpPr>
            <p:cNvPr id="13" name="直接连接符 16"/>
            <p:cNvSpPr>
              <a:spLocks noChangeShapeType="1"/>
            </p:cNvSpPr>
            <p:nvPr/>
          </p:nvSpPr>
          <p:spPr bwMode="auto">
            <a:xfrm>
              <a:off x="0" y="0"/>
              <a:ext cx="648980" cy="252028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直接连接符 17"/>
            <p:cNvSpPr>
              <a:spLocks noChangeShapeType="1"/>
            </p:cNvSpPr>
            <p:nvPr/>
          </p:nvSpPr>
          <p:spPr bwMode="auto">
            <a:xfrm>
              <a:off x="648980" y="252028"/>
              <a:ext cx="1947038" cy="1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20"/>
          <p:cNvSpPr>
            <a:spLocks noChangeArrowheads="1"/>
          </p:cNvSpPr>
          <p:nvPr/>
        </p:nvSpPr>
        <p:spPr bwMode="auto">
          <a:xfrm>
            <a:off x="7566252" y="4908725"/>
            <a:ext cx="36996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31859B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Add your title. </a:t>
            </a:r>
            <a:endParaRPr lang="zh-CN" altLang="en-US" sz="2000" b="1" dirty="0">
              <a:solidFill>
                <a:srgbClr val="31859B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TextBox 23"/>
          <p:cNvSpPr>
            <a:spLocks noChangeArrowheads="1"/>
          </p:cNvSpPr>
          <p:nvPr/>
        </p:nvSpPr>
        <p:spPr bwMode="auto">
          <a:xfrm>
            <a:off x="7566252" y="5281884"/>
            <a:ext cx="4672972" cy="79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E36C09"/>
              </a:buClr>
            </a:pP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 can click here to enter your text. You can click here to enter your text. 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7" name="组合 24"/>
          <p:cNvGrpSpPr>
            <a:grpSpLocks/>
          </p:cNvGrpSpPr>
          <p:nvPr/>
        </p:nvGrpSpPr>
        <p:grpSpPr bwMode="auto">
          <a:xfrm flipH="1">
            <a:off x="228019" y="1637254"/>
            <a:ext cx="3918116" cy="752102"/>
            <a:chOff x="0" y="0"/>
            <a:chExt cx="2250250" cy="432048"/>
          </a:xfrm>
        </p:grpSpPr>
        <p:sp>
          <p:nvSpPr>
            <p:cNvPr id="18" name="直接连接符 25"/>
            <p:cNvSpPr>
              <a:spLocks noChangeShapeType="1"/>
            </p:cNvSpPr>
            <p:nvPr/>
          </p:nvSpPr>
          <p:spPr bwMode="auto">
            <a:xfrm flipV="1">
              <a:off x="0" y="0"/>
              <a:ext cx="756084" cy="432048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直接连接符 26"/>
            <p:cNvSpPr>
              <a:spLocks noChangeShapeType="1"/>
            </p:cNvSpPr>
            <p:nvPr/>
          </p:nvSpPr>
          <p:spPr bwMode="auto">
            <a:xfrm>
              <a:off x="756084" y="0"/>
              <a:ext cx="1494166" cy="1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Box 28"/>
          <p:cNvSpPr>
            <a:spLocks noChangeArrowheads="1"/>
          </p:cNvSpPr>
          <p:nvPr/>
        </p:nvSpPr>
        <p:spPr bwMode="auto">
          <a:xfrm>
            <a:off x="325071" y="889504"/>
            <a:ext cx="3696900" cy="79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E36C09"/>
              </a:buClr>
            </a:pP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 can click here to enter your text. You can click here to enter your text. 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矩形 29"/>
          <p:cNvSpPr>
            <a:spLocks noChangeArrowheads="1"/>
          </p:cNvSpPr>
          <p:nvPr/>
        </p:nvSpPr>
        <p:spPr bwMode="auto">
          <a:xfrm>
            <a:off x="325071" y="583640"/>
            <a:ext cx="36969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31859B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Add your title. </a:t>
            </a:r>
            <a:endParaRPr lang="zh-CN" altLang="en-US" sz="2000" b="1" dirty="0">
              <a:solidFill>
                <a:srgbClr val="31859B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2" name="组合 30"/>
          <p:cNvGrpSpPr>
            <a:grpSpLocks/>
          </p:cNvGrpSpPr>
          <p:nvPr/>
        </p:nvGrpSpPr>
        <p:grpSpPr bwMode="auto">
          <a:xfrm flipH="1">
            <a:off x="667293" y="3972475"/>
            <a:ext cx="3481218" cy="456236"/>
            <a:chOff x="0" y="0"/>
            <a:chExt cx="2596018" cy="252028"/>
          </a:xfrm>
        </p:grpSpPr>
        <p:sp>
          <p:nvSpPr>
            <p:cNvPr id="23" name="直接连接符 31"/>
            <p:cNvSpPr>
              <a:spLocks noChangeShapeType="1"/>
            </p:cNvSpPr>
            <p:nvPr/>
          </p:nvSpPr>
          <p:spPr bwMode="auto">
            <a:xfrm>
              <a:off x="0" y="0"/>
              <a:ext cx="648980" cy="252028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直接连接符 32"/>
            <p:cNvSpPr>
              <a:spLocks noChangeShapeType="1"/>
            </p:cNvSpPr>
            <p:nvPr/>
          </p:nvSpPr>
          <p:spPr bwMode="auto">
            <a:xfrm>
              <a:off x="648980" y="252028"/>
              <a:ext cx="1947038" cy="1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Box 33"/>
          <p:cNvSpPr>
            <a:spLocks noChangeArrowheads="1"/>
          </p:cNvSpPr>
          <p:nvPr/>
        </p:nvSpPr>
        <p:spPr bwMode="auto">
          <a:xfrm>
            <a:off x="402192" y="4790647"/>
            <a:ext cx="3699666" cy="79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E36C09"/>
              </a:buClr>
            </a:pP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You can click here to enter your text. You can click here to enter your text. 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矩形 34"/>
          <p:cNvSpPr>
            <a:spLocks noChangeArrowheads="1"/>
          </p:cNvSpPr>
          <p:nvPr/>
        </p:nvSpPr>
        <p:spPr bwMode="auto">
          <a:xfrm>
            <a:off x="402182" y="4457154"/>
            <a:ext cx="36996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31859B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Add your title. </a:t>
            </a:r>
            <a:endParaRPr lang="zh-CN" altLang="en-US" sz="2000" b="1" dirty="0">
              <a:solidFill>
                <a:srgbClr val="31859B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7" name="组合 11"/>
          <p:cNvGrpSpPr>
            <a:grpSpLocks/>
          </p:cNvGrpSpPr>
          <p:nvPr/>
        </p:nvGrpSpPr>
        <p:grpSpPr bwMode="auto">
          <a:xfrm>
            <a:off x="8271927" y="1937745"/>
            <a:ext cx="4578968" cy="752102"/>
            <a:chOff x="0" y="0"/>
            <a:chExt cx="2628292" cy="432048"/>
          </a:xfrm>
        </p:grpSpPr>
        <p:sp>
          <p:nvSpPr>
            <p:cNvPr id="28" name="直接连接符 8"/>
            <p:cNvSpPr>
              <a:spLocks noChangeShapeType="1"/>
            </p:cNvSpPr>
            <p:nvPr/>
          </p:nvSpPr>
          <p:spPr bwMode="auto">
            <a:xfrm flipV="1">
              <a:off x="0" y="0"/>
              <a:ext cx="756084" cy="432048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9"/>
            <p:cNvSpPr>
              <a:spLocks noChangeShapeType="1"/>
            </p:cNvSpPr>
            <p:nvPr/>
          </p:nvSpPr>
          <p:spPr bwMode="auto">
            <a:xfrm>
              <a:off x="756084" y="0"/>
              <a:ext cx="1872208" cy="1"/>
            </a:xfrm>
            <a:prstGeom prst="line">
              <a:avLst/>
            </a:prstGeom>
            <a:noFill/>
            <a:ln w="9525" cmpd="sng">
              <a:solidFill>
                <a:schemeClr val="accent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741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 autoUpdateAnimBg="0"/>
      <p:bldP spid="5" grpId="0" animBg="1"/>
      <p:bldP spid="6" grpId="0" bldLvl="0" animBg="1" autoUpdateAnimBg="0"/>
      <p:bldP spid="10" grpId="0"/>
      <p:bldP spid="11" grpId="0"/>
      <p:bldP spid="15" grpId="0" bldLvl="0" autoUpdateAnimBg="0"/>
      <p:bldP spid="16" grpId="0"/>
      <p:bldP spid="20" grpId="0"/>
      <p:bldP spid="21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空心弧 2"/>
          <p:cNvSpPr>
            <a:spLocks/>
          </p:cNvSpPr>
          <p:nvPr/>
        </p:nvSpPr>
        <p:spPr bwMode="auto">
          <a:xfrm rot="16200000">
            <a:off x="1284347" y="1760760"/>
            <a:ext cx="3011468" cy="3011467"/>
          </a:xfrm>
          <a:custGeom>
            <a:avLst/>
            <a:gdLst>
              <a:gd name="T0" fmla="*/ 2950 w 21600"/>
              <a:gd name="T1" fmla="*/ 15226 h 21600"/>
              <a:gd name="T2" fmla="*/ 1788 w 21600"/>
              <a:gd name="T3" fmla="*/ 10800 h 21600"/>
              <a:gd name="T4" fmla="*/ 10800 w 21600"/>
              <a:gd name="T5" fmla="*/ 1788 h 21600"/>
              <a:gd name="T6" fmla="*/ 19812 w 21600"/>
              <a:gd name="T7" fmla="*/ 10800 h 21600"/>
              <a:gd name="T8" fmla="*/ 18649 w 21600"/>
              <a:gd name="T9" fmla="*/ 15226 h 21600"/>
              <a:gd name="T10" fmla="*/ 20207 w 21600"/>
              <a:gd name="T11" fmla="*/ 16105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1392 w 21600"/>
              <a:gd name="T19" fmla="*/ 16105 h 21600"/>
              <a:gd name="T20" fmla="*/ 2950 w 21600"/>
              <a:gd name="T21" fmla="*/ 15226 h 21600"/>
              <a:gd name="T22" fmla="*/ 0 w 21600"/>
              <a:gd name="T23" fmla="*/ 0 h 21600"/>
              <a:gd name="T24" fmla="*/ 21600 w 21600"/>
              <a:gd name="T25" fmla="*/ 1369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lnTo>
                  <a:pt x="2950" y="152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空心弧 3"/>
          <p:cNvSpPr>
            <a:spLocks/>
          </p:cNvSpPr>
          <p:nvPr/>
        </p:nvSpPr>
        <p:spPr bwMode="auto">
          <a:xfrm rot="16426183">
            <a:off x="1522036" y="2016245"/>
            <a:ext cx="2498319" cy="2500494"/>
          </a:xfrm>
          <a:custGeom>
            <a:avLst/>
            <a:gdLst>
              <a:gd name="T0" fmla="*/ 2643 w 21600"/>
              <a:gd name="T1" fmla="*/ 7715 h 21600"/>
              <a:gd name="T2" fmla="*/ 10799 w 21600"/>
              <a:gd name="T3" fmla="*/ 2080 h 21600"/>
              <a:gd name="T4" fmla="*/ 18956 w 21600"/>
              <a:gd name="T5" fmla="*/ 7715 h 21600"/>
              <a:gd name="T6" fmla="*/ 20901 w 21600"/>
              <a:gd name="T7" fmla="*/ 6979 h 21600"/>
              <a:gd name="T8" fmla="*/ 10800 w 21600"/>
              <a:gd name="T9" fmla="*/ 0 h 21600"/>
              <a:gd name="T10" fmla="*/ 698 w 21600"/>
              <a:gd name="T11" fmla="*/ 6979 h 21600"/>
              <a:gd name="T12" fmla="*/ 2643 w 21600"/>
              <a:gd name="T13" fmla="*/ 7715 h 21600"/>
              <a:gd name="T14" fmla="*/ 0 w 21600"/>
              <a:gd name="T15" fmla="*/ 0 h 21600"/>
              <a:gd name="T16" fmla="*/ 21600 w 21600"/>
              <a:gd name="T17" fmla="*/ 396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>
                <a:moveTo>
                  <a:pt x="2643" y="7715"/>
                </a:moveTo>
                <a:cubicBezTo>
                  <a:pt x="3926" y="4323"/>
                  <a:pt x="7173" y="2080"/>
                  <a:pt x="10799" y="2080"/>
                </a:cubicBezTo>
                <a:cubicBezTo>
                  <a:pt x="14426" y="2079"/>
                  <a:pt x="17673" y="4323"/>
                  <a:pt x="18956" y="7715"/>
                </a:cubicBezTo>
                <a:lnTo>
                  <a:pt x="20901" y="6979"/>
                </a:lnTo>
                <a:cubicBezTo>
                  <a:pt x="19313" y="2779"/>
                  <a:pt x="15290" y="0"/>
                  <a:pt x="10800" y="0"/>
                </a:cubicBezTo>
                <a:cubicBezTo>
                  <a:pt x="6309" y="-1"/>
                  <a:pt x="2286" y="2779"/>
                  <a:pt x="698" y="6979"/>
                </a:cubicBezTo>
                <a:lnTo>
                  <a:pt x="2643" y="7715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" name="空心弧 4"/>
          <p:cNvSpPr>
            <a:spLocks/>
          </p:cNvSpPr>
          <p:nvPr/>
        </p:nvSpPr>
        <p:spPr bwMode="auto">
          <a:xfrm rot="16200000">
            <a:off x="1017588" y="1512887"/>
            <a:ext cx="3507215" cy="3507215"/>
          </a:xfrm>
          <a:custGeom>
            <a:avLst/>
            <a:gdLst>
              <a:gd name="T0" fmla="*/ 6106 w 21600"/>
              <a:gd name="T1" fmla="*/ 18536 h 21600"/>
              <a:gd name="T2" fmla="*/ 1751 w 21600"/>
              <a:gd name="T3" fmla="*/ 10800 h 21600"/>
              <a:gd name="T4" fmla="*/ 10800 w 21600"/>
              <a:gd name="T5" fmla="*/ 1751 h 21600"/>
              <a:gd name="T6" fmla="*/ 19849 w 21600"/>
              <a:gd name="T7" fmla="*/ 10800 h 21600"/>
              <a:gd name="T8" fmla="*/ 15493 w 21600"/>
              <a:gd name="T9" fmla="*/ 18536 h 21600"/>
              <a:gd name="T10" fmla="*/ 16401 w 21600"/>
              <a:gd name="T11" fmla="*/ 20033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5198 w 21600"/>
              <a:gd name="T19" fmla="*/ 20033 h 21600"/>
              <a:gd name="T20" fmla="*/ 6106 w 21600"/>
              <a:gd name="T21" fmla="*/ 18536 h 21600"/>
              <a:gd name="T22" fmla="*/ 0 w 21600"/>
              <a:gd name="T23" fmla="*/ 0 h 21600"/>
              <a:gd name="T24" fmla="*/ 21600 w 21600"/>
              <a:gd name="T25" fmla="*/ 187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3" name="矩形 5"/>
          <p:cNvSpPr>
            <a:spLocks noChangeArrowheads="1"/>
          </p:cNvSpPr>
          <p:nvPr/>
        </p:nvSpPr>
        <p:spPr bwMode="auto">
          <a:xfrm>
            <a:off x="1831840" y="2979702"/>
            <a:ext cx="27679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31859B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Add your title </a:t>
            </a:r>
            <a:endParaRPr lang="zh-CN" altLang="en-US" sz="3200" b="1" dirty="0">
              <a:solidFill>
                <a:srgbClr val="31859B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4" name="组合 34"/>
          <p:cNvGrpSpPr>
            <a:grpSpLocks/>
          </p:cNvGrpSpPr>
          <p:nvPr/>
        </p:nvGrpSpPr>
        <p:grpSpPr bwMode="auto">
          <a:xfrm>
            <a:off x="5067148" y="1084993"/>
            <a:ext cx="5534592" cy="1319816"/>
            <a:chOff x="94522" y="12927"/>
            <a:chExt cx="6789394" cy="1617181"/>
          </a:xfrm>
        </p:grpSpPr>
        <p:sp>
          <p:nvSpPr>
            <p:cNvPr id="35" name="矩形 22"/>
            <p:cNvSpPr>
              <a:spLocks noChangeArrowheads="1"/>
            </p:cNvSpPr>
            <p:nvPr/>
          </p:nvSpPr>
          <p:spPr bwMode="auto">
            <a:xfrm>
              <a:off x="94522" y="115574"/>
              <a:ext cx="680679" cy="4358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ym typeface="宋体" panose="02010600030101010101" pitchFamily="2" charset="-122"/>
              </a:endParaRPr>
            </a:p>
          </p:txBody>
        </p:sp>
        <p:sp>
          <p:nvSpPr>
            <p:cNvPr id="36" name="TextBox 23"/>
            <p:cNvSpPr>
              <a:spLocks noChangeArrowheads="1"/>
            </p:cNvSpPr>
            <p:nvPr/>
          </p:nvSpPr>
          <p:spPr bwMode="auto">
            <a:xfrm>
              <a:off x="94522" y="551385"/>
              <a:ext cx="6789394" cy="1078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E36C09"/>
                </a:buClr>
              </a:pP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You can click here to enter your text. You can click here to enter your text. You can click here to enter your text. 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" name="矩形 25"/>
            <p:cNvSpPr>
              <a:spLocks noChangeArrowheads="1"/>
            </p:cNvSpPr>
            <p:nvPr/>
          </p:nvSpPr>
          <p:spPr bwMode="auto">
            <a:xfrm>
              <a:off x="1136125" y="12927"/>
              <a:ext cx="2021124" cy="64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31859B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70%</a:t>
              </a:r>
              <a:endParaRPr lang="zh-CN" altLang="en-US" sz="2800" b="1" dirty="0">
                <a:solidFill>
                  <a:srgbClr val="31859B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6" name="组合 34"/>
          <p:cNvGrpSpPr>
            <a:grpSpLocks/>
          </p:cNvGrpSpPr>
          <p:nvPr/>
        </p:nvGrpSpPr>
        <p:grpSpPr bwMode="auto">
          <a:xfrm>
            <a:off x="5067148" y="2718562"/>
            <a:ext cx="5534592" cy="1319816"/>
            <a:chOff x="94522" y="12927"/>
            <a:chExt cx="6789394" cy="1617181"/>
          </a:xfrm>
        </p:grpSpPr>
        <p:sp>
          <p:nvSpPr>
            <p:cNvPr id="47" name="矩形 22"/>
            <p:cNvSpPr>
              <a:spLocks noChangeArrowheads="1"/>
            </p:cNvSpPr>
            <p:nvPr/>
          </p:nvSpPr>
          <p:spPr bwMode="auto">
            <a:xfrm>
              <a:off x="94522" y="115574"/>
              <a:ext cx="680679" cy="4358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ym typeface="宋体" panose="02010600030101010101" pitchFamily="2" charset="-122"/>
              </a:endParaRPr>
            </a:p>
          </p:txBody>
        </p:sp>
        <p:sp>
          <p:nvSpPr>
            <p:cNvPr id="48" name="TextBox 23"/>
            <p:cNvSpPr>
              <a:spLocks noChangeArrowheads="1"/>
            </p:cNvSpPr>
            <p:nvPr/>
          </p:nvSpPr>
          <p:spPr bwMode="auto">
            <a:xfrm>
              <a:off x="94522" y="551385"/>
              <a:ext cx="6789394" cy="1078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E36C09"/>
                </a:buClr>
              </a:pP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You can click here to enter your text. You can click here to enter your text. You can click here to enter your text. 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9" name="矩形 25"/>
            <p:cNvSpPr>
              <a:spLocks noChangeArrowheads="1"/>
            </p:cNvSpPr>
            <p:nvPr/>
          </p:nvSpPr>
          <p:spPr bwMode="auto">
            <a:xfrm>
              <a:off x="1136125" y="12927"/>
              <a:ext cx="2021124" cy="64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31859B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55%</a:t>
              </a:r>
              <a:endParaRPr lang="zh-CN" altLang="en-US" sz="2800" b="1" dirty="0">
                <a:solidFill>
                  <a:srgbClr val="31859B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0" name="组合 34"/>
          <p:cNvGrpSpPr>
            <a:grpSpLocks/>
          </p:cNvGrpSpPr>
          <p:nvPr/>
        </p:nvGrpSpPr>
        <p:grpSpPr bwMode="auto">
          <a:xfrm>
            <a:off x="5067148" y="4394053"/>
            <a:ext cx="5534592" cy="1319816"/>
            <a:chOff x="94522" y="12927"/>
            <a:chExt cx="6789394" cy="1617181"/>
          </a:xfrm>
        </p:grpSpPr>
        <p:sp>
          <p:nvSpPr>
            <p:cNvPr id="51" name="矩形 22"/>
            <p:cNvSpPr>
              <a:spLocks noChangeArrowheads="1"/>
            </p:cNvSpPr>
            <p:nvPr/>
          </p:nvSpPr>
          <p:spPr bwMode="auto">
            <a:xfrm>
              <a:off x="94522" y="115574"/>
              <a:ext cx="680679" cy="43581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ym typeface="宋体" panose="02010600030101010101" pitchFamily="2" charset="-122"/>
              </a:endParaRPr>
            </a:p>
          </p:txBody>
        </p:sp>
        <p:sp>
          <p:nvSpPr>
            <p:cNvPr id="52" name="TextBox 23"/>
            <p:cNvSpPr>
              <a:spLocks noChangeArrowheads="1"/>
            </p:cNvSpPr>
            <p:nvPr/>
          </p:nvSpPr>
          <p:spPr bwMode="auto">
            <a:xfrm>
              <a:off x="94522" y="551385"/>
              <a:ext cx="6789394" cy="1078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E36C09"/>
                </a:buClr>
              </a:pPr>
              <a:r>
                <a:rPr lang="en-US" altLang="zh-CN" dirty="0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You can click here to enter your text. You can click here to enter your text. You can click here to enter your text. </a:t>
              </a:r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3" name="矩形 25"/>
            <p:cNvSpPr>
              <a:spLocks noChangeArrowheads="1"/>
            </p:cNvSpPr>
            <p:nvPr/>
          </p:nvSpPr>
          <p:spPr bwMode="auto">
            <a:xfrm>
              <a:off x="1136125" y="12927"/>
              <a:ext cx="2021124" cy="64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31859B"/>
                  </a:solidFill>
                  <a:latin typeface="Calibri" panose="020F0502020204030204" pitchFamily="34" charset="0"/>
                  <a:sym typeface="Calibri" panose="020F0502020204030204" pitchFamily="34" charset="0"/>
                </a:rPr>
                <a:t>40%</a:t>
              </a:r>
              <a:endParaRPr lang="zh-CN" altLang="en-US" sz="2800" b="1" dirty="0">
                <a:solidFill>
                  <a:srgbClr val="31859B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15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536993" y="1365496"/>
            <a:ext cx="3118014" cy="3118014"/>
          </a:xfrm>
          <a:prstGeom prst="ellipse">
            <a:avLst/>
          </a:prstGeom>
          <a:solidFill>
            <a:srgbClr val="6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76207" y="1704710"/>
            <a:ext cx="2439588" cy="2439588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506239" y="2069259"/>
            <a:ext cx="1179521" cy="1829348"/>
            <a:chOff x="5506239" y="2069259"/>
            <a:chExt cx="1179521" cy="1829348"/>
          </a:xfrm>
        </p:grpSpPr>
        <p:sp>
          <p:nvSpPr>
            <p:cNvPr id="5" name="文本框 4"/>
            <p:cNvSpPr txBox="1"/>
            <p:nvPr/>
          </p:nvSpPr>
          <p:spPr>
            <a:xfrm>
              <a:off x="5629334" y="2069259"/>
              <a:ext cx="9333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506239" y="2772018"/>
              <a:ext cx="117952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506239" y="2821389"/>
              <a:ext cx="117952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3835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589</Words>
  <Application>Microsoft Office PowerPoint</Application>
  <PresentationFormat>宽屏</PresentationFormat>
  <Paragraphs>92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Meiryo</vt:lpstr>
      <vt:lpstr>等线</vt:lpstr>
      <vt:lpstr>等线 Light</vt:lpstr>
      <vt:lpstr>方正粗倩简体</vt:lpstr>
      <vt:lpstr>方正大黑_GBK</vt:lpstr>
      <vt:lpstr>方正兰亭超细黑简体</vt:lpstr>
      <vt:lpstr>汉仪良品线简</vt:lpstr>
      <vt:lpstr>时尚中黑简体</vt:lpstr>
      <vt:lpstr>宋体</vt:lpstr>
      <vt:lpstr>微软雅黑</vt:lpstr>
      <vt:lpstr>Arial</vt:lpstr>
      <vt:lpstr>Calibri</vt:lpstr>
      <vt:lpstr>Calibri Light</vt:lpstr>
      <vt:lpstr>Lucida Calligraphy</vt:lpstr>
      <vt:lpstr>Tahoma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42</cp:revision>
  <dcterms:created xsi:type="dcterms:W3CDTF">2016-06-22T16:22:53Z</dcterms:created>
  <dcterms:modified xsi:type="dcterms:W3CDTF">2016-09-21T03:47:28Z</dcterms:modified>
</cp:coreProperties>
</file>