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 id="2147483660" r:id="rId3"/>
    <p:sldMasterId id="2147483661" r:id="rId4"/>
    <p:sldMasterId id="2147483706" r:id="rId5"/>
  </p:sldMasterIdLst>
  <p:notesMasterIdLst>
    <p:notesMasterId r:id="rId20"/>
  </p:notesMasterIdLst>
  <p:sldIdLst>
    <p:sldId id="256" r:id="rId6"/>
    <p:sldId id="272" r:id="rId7"/>
    <p:sldId id="267" r:id="rId8"/>
    <p:sldId id="270" r:id="rId9"/>
    <p:sldId id="273" r:id="rId10"/>
    <p:sldId id="269" r:id="rId11"/>
    <p:sldId id="268" r:id="rId12"/>
    <p:sldId id="275" r:id="rId13"/>
    <p:sldId id="271" r:id="rId14"/>
    <p:sldId id="264" r:id="rId15"/>
    <p:sldId id="265" r:id="rId16"/>
    <p:sldId id="266" r:id="rId17"/>
    <p:sldId id="259" r:id="rId18"/>
    <p:sldId id="276" r:id="rId1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47">
          <p15:clr>
            <a:srgbClr val="A4A3A4"/>
          </p15:clr>
        </p15:guide>
        <p15:guide id="2" pos="7426">
          <p15:clr>
            <a:srgbClr val="A4A3A4"/>
          </p15:clr>
        </p15:guide>
        <p15:guide id="3" pos="279">
          <p15:clr>
            <a:srgbClr val="A4A3A4"/>
          </p15:clr>
        </p15:guide>
        <p15:guide id="4" orient="horz" pos="323">
          <p15:clr>
            <a:srgbClr val="A4A3A4"/>
          </p15:clr>
        </p15:guide>
        <p15:guide id="5" orient="horz" pos="4110">
          <p15:clr>
            <a:srgbClr val="A4A3A4"/>
          </p15:clr>
        </p15:guide>
        <p15:guide id="6" orient="horz" pos="7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44B233"/>
    <a:srgbClr val="77BC28"/>
    <a:srgbClr val="7BBD26"/>
    <a:srgbClr val="EDE810"/>
    <a:srgbClr val="7EBF24"/>
    <a:srgbClr val="DDE102"/>
    <a:srgbClr val="A4A3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366" y="90"/>
      </p:cViewPr>
      <p:guideLst>
        <p:guide orient="horz" pos="2047"/>
        <p:guide pos="7426"/>
        <p:guide pos="279"/>
        <p:guide orient="horz" pos="323"/>
        <p:guide orient="horz" pos="4110"/>
        <p:guide orient="horz" pos="7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E536FC-8BB0-433D-9BA0-82D75C2A9AFE}" type="datetimeFigureOut">
              <a:rPr lang="zh-CN" altLang="en-US" smtClean="0"/>
              <a:t>2016/9/27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A96ECE-149B-4010-AADD-38A920A7F6AE}" type="slidenum">
              <a:rPr lang="zh-CN" altLang="en-US" smtClean="0"/>
              <a:t>‹#›</a:t>
            </a:fld>
            <a:endParaRPr lang="zh-CN" altLang="en-US"/>
          </a:p>
        </p:txBody>
      </p:sp>
    </p:spTree>
    <p:extLst>
      <p:ext uri="{BB962C8B-B14F-4D97-AF65-F5344CB8AC3E}">
        <p14:creationId xmlns:p14="http://schemas.microsoft.com/office/powerpoint/2010/main" val="1087965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9212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D348C86-6B87-406A-BEAE-E6715561CFF9}" type="datetimeFigureOut">
              <a:rPr lang="zh-CN" altLang="en-US"/>
              <a:pPr>
                <a:defRPr/>
              </a:pPr>
              <a:t>2016/9/27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BFBD3B-CEB8-400E-A7E2-AE9371E710BE}" type="slidenum">
              <a:rPr lang="zh-CN" altLang="en-US"/>
              <a:pPr>
                <a:defRPr/>
              </a:pPr>
              <a:t>‹#›</a:t>
            </a:fld>
            <a:endParaRPr lang="zh-CN" altLang="en-US"/>
          </a:p>
        </p:txBody>
      </p:sp>
    </p:spTree>
    <p:extLst>
      <p:ext uri="{BB962C8B-B14F-4D97-AF65-F5344CB8AC3E}">
        <p14:creationId xmlns:p14="http://schemas.microsoft.com/office/powerpoint/2010/main" val="1821740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D4F9DAA-9F07-4635-AD46-2B6D2E530525}" type="datetimeFigureOut">
              <a:rPr lang="zh-CN" altLang="en-US"/>
              <a:pPr>
                <a:defRPr/>
              </a:pPr>
              <a:t>2016/9/27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7587BA-74C7-495B-8626-4DC141349311}" type="slidenum">
              <a:rPr lang="zh-CN" altLang="en-US"/>
              <a:pPr>
                <a:defRPr/>
              </a:pPr>
              <a:t>‹#›</a:t>
            </a:fld>
            <a:endParaRPr lang="zh-CN" altLang="en-US"/>
          </a:p>
        </p:txBody>
      </p:sp>
    </p:spTree>
    <p:extLst>
      <p:ext uri="{BB962C8B-B14F-4D97-AF65-F5344CB8AC3E}">
        <p14:creationId xmlns:p14="http://schemas.microsoft.com/office/powerpoint/2010/main" val="2105586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7594616-2D35-43FA-9FB3-693572850D5E}" type="datetimeFigureOut">
              <a:rPr lang="zh-CN" altLang="en-US"/>
              <a:pPr>
                <a:defRPr/>
              </a:pPr>
              <a:t>2016/9/27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B1821D5-7703-4B3D-BADD-2B1A16D58F09}" type="slidenum">
              <a:rPr lang="zh-CN" altLang="en-US"/>
              <a:pPr>
                <a:defRPr/>
              </a:pPr>
              <a:t>‹#›</a:t>
            </a:fld>
            <a:endParaRPr lang="zh-CN" altLang="en-US"/>
          </a:p>
        </p:txBody>
      </p:sp>
    </p:spTree>
    <p:extLst>
      <p:ext uri="{BB962C8B-B14F-4D97-AF65-F5344CB8AC3E}">
        <p14:creationId xmlns:p14="http://schemas.microsoft.com/office/powerpoint/2010/main" val="16265093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5432917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96034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004934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83187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38656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348493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4579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949923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5F6921E-8ACD-4EF5-8E46-1470FE5E300C}" type="datetimeFigureOut">
              <a:rPr lang="zh-CN" altLang="en-US"/>
              <a:pPr>
                <a:defRPr/>
              </a:pPr>
              <a:t>2016/9/27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EF44590-6D8D-49E3-81E1-FD57194DFF85}" type="slidenum">
              <a:rPr lang="zh-CN" altLang="en-US"/>
              <a:pPr>
                <a:defRPr/>
              </a:pPr>
              <a:t>‹#›</a:t>
            </a:fld>
            <a:endParaRPr lang="zh-CN" altLang="en-US"/>
          </a:p>
        </p:txBody>
      </p:sp>
    </p:spTree>
    <p:extLst>
      <p:ext uri="{BB962C8B-B14F-4D97-AF65-F5344CB8AC3E}">
        <p14:creationId xmlns:p14="http://schemas.microsoft.com/office/powerpoint/2010/main" val="23171294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951740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41801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799202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146711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460562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4044305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247415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923136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980889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460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CD3C1CF-363D-462A-95F5-03057BC73E1F}" type="datetimeFigureOut">
              <a:rPr lang="zh-CN" altLang="en-US"/>
              <a:pPr>
                <a:defRPr/>
              </a:pPr>
              <a:t>2016/9/27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E817676-6360-46AE-8761-62D3C0A65D14}" type="slidenum">
              <a:rPr lang="zh-CN" altLang="en-US"/>
              <a:pPr>
                <a:defRPr/>
              </a:pPr>
              <a:t>‹#›</a:t>
            </a:fld>
            <a:endParaRPr lang="zh-CN" altLang="en-US"/>
          </a:p>
        </p:txBody>
      </p:sp>
    </p:spTree>
    <p:extLst>
      <p:ext uri="{BB962C8B-B14F-4D97-AF65-F5344CB8AC3E}">
        <p14:creationId xmlns:p14="http://schemas.microsoft.com/office/powerpoint/2010/main" val="5151798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682258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4992151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778559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617258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684044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142497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5330331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383132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465570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84163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CC00DC2-94B0-486F-BD9E-A972CF7D0A47}" type="datetimeFigureOut">
              <a:rPr lang="zh-CN" altLang="en-US"/>
              <a:pPr>
                <a:defRPr/>
              </a:pPr>
              <a:t>2016/9/27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2CD8B80-8820-4680-BCC6-8355098E0F8E}" type="slidenum">
              <a:rPr lang="zh-CN" altLang="en-US"/>
              <a:pPr>
                <a:defRPr/>
              </a:pPr>
              <a:t>‹#›</a:t>
            </a:fld>
            <a:endParaRPr lang="zh-CN" altLang="en-US"/>
          </a:p>
        </p:txBody>
      </p:sp>
    </p:spTree>
    <p:extLst>
      <p:ext uri="{BB962C8B-B14F-4D97-AF65-F5344CB8AC3E}">
        <p14:creationId xmlns:p14="http://schemas.microsoft.com/office/powerpoint/2010/main" val="12532651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98397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9954431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6791987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464772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031592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96750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63188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43540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162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9820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F436966-8747-49FB-A8F0-4B4FDD3729A3}" type="datetimeFigureOut">
              <a:rPr lang="zh-CN" altLang="en-US"/>
              <a:pPr>
                <a:defRPr/>
              </a:pPr>
              <a:t>2016/9/27</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C1B1691E-C092-4CE8-A190-8CD2A11D2E13}" type="slidenum">
              <a:rPr lang="zh-CN" altLang="en-US"/>
              <a:pPr>
                <a:defRPr/>
              </a:pPr>
              <a:t>‹#›</a:t>
            </a:fld>
            <a:endParaRPr lang="zh-CN" altLang="en-US"/>
          </a:p>
        </p:txBody>
      </p:sp>
    </p:spTree>
    <p:extLst>
      <p:ext uri="{BB962C8B-B14F-4D97-AF65-F5344CB8AC3E}">
        <p14:creationId xmlns:p14="http://schemas.microsoft.com/office/powerpoint/2010/main" val="5553821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13895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37512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85353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12226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8249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668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99DAA87-68EB-42ED-9F97-7190FB720CEB}" type="datetimeFigureOut">
              <a:rPr lang="zh-CN" altLang="en-US"/>
              <a:pPr>
                <a:defRPr/>
              </a:pPr>
              <a:t>2016/9/27</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58792C8-C4D4-4289-BA68-98EF9B6854DD}" type="slidenum">
              <a:rPr lang="zh-CN" altLang="en-US"/>
              <a:pPr>
                <a:defRPr/>
              </a:pPr>
              <a:t>‹#›</a:t>
            </a:fld>
            <a:endParaRPr lang="zh-CN" altLang="en-US"/>
          </a:p>
        </p:txBody>
      </p:sp>
    </p:spTree>
    <p:extLst>
      <p:ext uri="{BB962C8B-B14F-4D97-AF65-F5344CB8AC3E}">
        <p14:creationId xmlns:p14="http://schemas.microsoft.com/office/powerpoint/2010/main" val="1983405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8157975-EB5D-469F-85BA-4419038BD84E}" type="datetimeFigureOut">
              <a:rPr lang="zh-CN" altLang="en-US"/>
              <a:pPr>
                <a:defRPr/>
              </a:pPr>
              <a:t>2016/9/27</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9E75A47-D490-408B-814F-74AB1FBD5E59}" type="slidenum">
              <a:rPr lang="zh-CN" altLang="en-US"/>
              <a:pPr>
                <a:defRPr/>
              </a:pPr>
              <a:t>‹#›</a:t>
            </a:fld>
            <a:endParaRPr lang="zh-CN" altLang="en-US"/>
          </a:p>
        </p:txBody>
      </p:sp>
    </p:spTree>
    <p:extLst>
      <p:ext uri="{BB962C8B-B14F-4D97-AF65-F5344CB8AC3E}">
        <p14:creationId xmlns:p14="http://schemas.microsoft.com/office/powerpoint/2010/main" val="164142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0ABCF10-30A2-4D5D-B420-869F3DACEBA9}" type="datetimeFigureOut">
              <a:rPr lang="zh-CN" altLang="en-US"/>
              <a:pPr>
                <a:defRPr/>
              </a:pPr>
              <a:t>2016/9/27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FB6779B-77BC-4FE6-B248-F72010B579F3}" type="slidenum">
              <a:rPr lang="zh-CN" altLang="en-US"/>
              <a:pPr>
                <a:defRPr/>
              </a:pPr>
              <a:t>‹#›</a:t>
            </a:fld>
            <a:endParaRPr lang="zh-CN" altLang="en-US"/>
          </a:p>
        </p:txBody>
      </p:sp>
    </p:spTree>
    <p:extLst>
      <p:ext uri="{BB962C8B-B14F-4D97-AF65-F5344CB8AC3E}">
        <p14:creationId xmlns:p14="http://schemas.microsoft.com/office/powerpoint/2010/main" val="619216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C7AFE99-2F5C-4BE6-987C-2B7AD329528D}" type="datetimeFigureOut">
              <a:rPr lang="zh-CN" altLang="en-US"/>
              <a:pPr>
                <a:defRPr/>
              </a:pPr>
              <a:t>2016/9/27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9339170-F24D-4140-965C-077A7327DA8A}" type="slidenum">
              <a:rPr lang="zh-CN" altLang="en-US"/>
              <a:pPr>
                <a:defRPr/>
              </a:pPr>
              <a:t>‹#›</a:t>
            </a:fld>
            <a:endParaRPr lang="zh-CN" altLang="en-US"/>
          </a:p>
        </p:txBody>
      </p:sp>
    </p:spTree>
    <p:extLst>
      <p:ext uri="{BB962C8B-B14F-4D97-AF65-F5344CB8AC3E}">
        <p14:creationId xmlns:p14="http://schemas.microsoft.com/office/powerpoint/2010/main" val="1091405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E0D445B5-963C-4C0F-90C2-28C7E5A69860}" type="datetimeFigureOut">
              <a:rPr lang="zh-CN" altLang="en-US"/>
              <a:pPr>
                <a:defRPr/>
              </a:pPr>
              <a:t>2016/9/27</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599A3317-33AE-4B41-9DD3-3EC2D34EEE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3074" name="Group 2"/>
          <p:cNvGrpSpPr>
            <a:grpSpLocks/>
          </p:cNvGrpSpPr>
          <p:nvPr userDrawn="1"/>
        </p:nvGrpSpPr>
        <p:grpSpPr bwMode="auto">
          <a:xfrm>
            <a:off x="0" y="0"/>
            <a:ext cx="12192000" cy="6858000"/>
            <a:chOff x="0" y="0"/>
            <a:chExt cx="7680" cy="4320"/>
          </a:xfrm>
        </p:grpSpPr>
        <p:pic>
          <p:nvPicPr>
            <p:cNvPr id="3078" name="矩形 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768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4"/>
            <p:cNvSpPr txBox="1">
              <a:spLocks noChangeArrowheads="1"/>
            </p:cNvSpPr>
            <p:nvPr/>
          </p:nvSpPr>
          <p:spPr bwMode="auto">
            <a:xfrm>
              <a:off x="0" y="0"/>
              <a:ext cx="768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endParaRPr>
            </a:p>
          </p:txBody>
        </p:sp>
      </p:grpSp>
      <p:pic>
        <p:nvPicPr>
          <p:cNvPr id="3075" name="内容占位符 4"/>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442913" y="500063"/>
            <a:ext cx="7493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4098" name="Group 2"/>
          <p:cNvGrpSpPr>
            <a:grpSpLocks/>
          </p:cNvGrpSpPr>
          <p:nvPr userDrawn="1"/>
        </p:nvGrpSpPr>
        <p:grpSpPr bwMode="auto">
          <a:xfrm>
            <a:off x="0" y="0"/>
            <a:ext cx="12192000" cy="6858000"/>
            <a:chOff x="0" y="0"/>
            <a:chExt cx="7680" cy="4320"/>
          </a:xfrm>
        </p:grpSpPr>
        <p:pic>
          <p:nvPicPr>
            <p:cNvPr id="4102" name="矩形 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768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4"/>
            <p:cNvSpPr txBox="1">
              <a:spLocks noChangeArrowheads="1"/>
            </p:cNvSpPr>
            <p:nvPr/>
          </p:nvSpPr>
          <p:spPr bwMode="auto">
            <a:xfrm>
              <a:off x="0" y="0"/>
              <a:ext cx="768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endParaRPr>
            </a:p>
          </p:txBody>
        </p:sp>
      </p:grpSp>
      <p:pic>
        <p:nvPicPr>
          <p:cNvPr id="4099" name="图片 7"/>
          <p:cNvPicPr>
            <a:picLocks noChangeAspect="1" noChangeArrowheads="1"/>
          </p:cNvPicPr>
          <p:nvPr userDrawn="1"/>
        </p:nvPicPr>
        <p:blipFill>
          <a:blip r:embed="rId14">
            <a:extLst>
              <a:ext uri="{28A0092B-C50C-407E-A947-70E740481C1C}">
                <a14:useLocalDpi xmlns:a14="http://schemas.microsoft.com/office/drawing/2010/main" val="0"/>
              </a:ext>
            </a:extLst>
          </a:blip>
          <a:srcRect l="-3001" t="-6361"/>
          <a:stretch>
            <a:fillRect/>
          </a:stretch>
        </p:blipFill>
        <p:spPr bwMode="auto">
          <a:xfrm>
            <a:off x="-336550" y="1127125"/>
            <a:ext cx="12528550" cy="57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10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2016/9/27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94723615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9.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9.xml"/><Relationship Id="rId6" Type="http://schemas.openxmlformats.org/officeDocument/2006/relationships/image" Target="../media/image6.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9.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4"/>
          <p:cNvSpPr txBox="1">
            <a:spLocks noChangeArrowheads="1"/>
          </p:cNvSpPr>
          <p:nvPr/>
        </p:nvSpPr>
        <p:spPr bwMode="auto">
          <a:xfrm>
            <a:off x="5102225" y="3187700"/>
            <a:ext cx="6592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7200" b="1">
                <a:solidFill>
                  <a:srgbClr val="595959"/>
                </a:solidFill>
                <a:latin typeface="微软雅黑" panose="020B0503020204020204" pitchFamily="34" charset="-122"/>
                <a:ea typeface="微软雅黑" panose="020B0503020204020204" pitchFamily="34" charset="-122"/>
              </a:rPr>
              <a:t>学生会招新</a:t>
            </a:r>
            <a:r>
              <a:rPr lang="en-US" altLang="zh-CN" sz="7200" b="1">
                <a:solidFill>
                  <a:srgbClr val="595959"/>
                </a:solidFill>
                <a:latin typeface="微软雅黑" panose="020B0503020204020204" pitchFamily="34" charset="-122"/>
                <a:ea typeface="微软雅黑" panose="020B0503020204020204" pitchFamily="34" charset="-122"/>
              </a:rPr>
              <a:t>PPT</a:t>
            </a:r>
            <a:endParaRPr lang="zh-CN" altLang="en-US" sz="7200" b="1">
              <a:solidFill>
                <a:srgbClr val="595959"/>
              </a:solidFill>
              <a:latin typeface="微软雅黑" panose="020B0503020204020204" pitchFamily="34" charset="-122"/>
              <a:ea typeface="微软雅黑" panose="020B0503020204020204" pitchFamily="34" charset="-122"/>
            </a:endParaRPr>
          </a:p>
        </p:txBody>
      </p:sp>
      <p:sp>
        <p:nvSpPr>
          <p:cNvPr id="5123" name="文本框 6"/>
          <p:cNvSpPr txBox="1">
            <a:spLocks noChangeArrowheads="1"/>
          </p:cNvSpPr>
          <p:nvPr/>
        </p:nvSpPr>
        <p:spPr bwMode="auto">
          <a:xfrm>
            <a:off x="5073650" y="3167063"/>
            <a:ext cx="6594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7200" b="1">
                <a:solidFill>
                  <a:schemeClr val="bg1"/>
                </a:solidFill>
                <a:latin typeface="微软雅黑" panose="020B0503020204020204" pitchFamily="34" charset="-122"/>
                <a:ea typeface="微软雅黑" panose="020B0503020204020204" pitchFamily="34" charset="-122"/>
              </a:rPr>
              <a:t>学生会招新</a:t>
            </a:r>
            <a:r>
              <a:rPr lang="en-US" altLang="zh-CN" sz="7200" b="1">
                <a:solidFill>
                  <a:schemeClr val="bg1"/>
                </a:solidFill>
                <a:latin typeface="微软雅黑" panose="020B0503020204020204" pitchFamily="34" charset="-122"/>
                <a:ea typeface="微软雅黑" panose="020B0503020204020204" pitchFamily="34" charset="-122"/>
              </a:rPr>
              <a:t>PPT</a:t>
            </a:r>
            <a:endParaRPr lang="zh-CN" altLang="en-US" sz="7200" b="1">
              <a:solidFill>
                <a:schemeClr val="bg1"/>
              </a:solidFill>
              <a:latin typeface="微软雅黑" panose="020B0503020204020204" pitchFamily="34" charset="-122"/>
              <a:ea typeface="微软雅黑" panose="020B0503020204020204" pitchFamily="34" charset="-122"/>
            </a:endParaRPr>
          </a:p>
        </p:txBody>
      </p:sp>
      <p:sp>
        <p:nvSpPr>
          <p:cNvPr id="5124" name="文本框 7"/>
          <p:cNvSpPr txBox="1">
            <a:spLocks noChangeArrowheads="1"/>
          </p:cNvSpPr>
          <p:nvPr/>
        </p:nvSpPr>
        <p:spPr bwMode="auto">
          <a:xfrm>
            <a:off x="5969000" y="4386263"/>
            <a:ext cx="4975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rPr>
              <a:t>适用于学生会</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团委</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社团招新</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2"/>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现任部长介绍</a:t>
            </a:r>
          </a:p>
        </p:txBody>
      </p:sp>
      <p:sp>
        <p:nvSpPr>
          <p:cNvPr id="15363" name="圆角矩形 4"/>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5364" name="Group 4"/>
          <p:cNvGrpSpPr>
            <a:grpSpLocks/>
          </p:cNvGrpSpPr>
          <p:nvPr/>
        </p:nvGrpSpPr>
        <p:grpSpPr bwMode="auto">
          <a:xfrm>
            <a:off x="6229350" y="1931988"/>
            <a:ext cx="4383088" cy="555625"/>
            <a:chOff x="0" y="0"/>
            <a:chExt cx="2761" cy="350"/>
          </a:xfrm>
        </p:grpSpPr>
        <p:pic>
          <p:nvPicPr>
            <p:cNvPr id="15373" name="矩形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61"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4" name="Text Box 6"/>
            <p:cNvSpPr txBox="1">
              <a:spLocks noChangeArrowheads="1"/>
            </p:cNvSpPr>
            <p:nvPr/>
          </p:nvSpPr>
          <p:spPr bwMode="auto">
            <a:xfrm>
              <a:off x="71" y="47"/>
              <a:ext cx="2622"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b="1">
                  <a:solidFill>
                    <a:srgbClr val="FFFFFF"/>
                  </a:solidFill>
                  <a:latin typeface="微软雅黑" panose="020B0503020204020204" pitchFamily="34" charset="-122"/>
                  <a:ea typeface="微软雅黑" panose="020B0503020204020204" pitchFamily="34" charset="-122"/>
                </a:rPr>
                <a:t>输入小标题文字</a:t>
              </a:r>
            </a:p>
          </p:txBody>
        </p:sp>
      </p:grpSp>
      <p:grpSp>
        <p:nvGrpSpPr>
          <p:cNvPr id="15365" name="Group 7"/>
          <p:cNvGrpSpPr>
            <a:grpSpLocks/>
          </p:cNvGrpSpPr>
          <p:nvPr/>
        </p:nvGrpSpPr>
        <p:grpSpPr bwMode="auto">
          <a:xfrm>
            <a:off x="6229350" y="4133850"/>
            <a:ext cx="4383088" cy="554038"/>
            <a:chOff x="0" y="0"/>
            <a:chExt cx="2761" cy="349"/>
          </a:xfrm>
        </p:grpSpPr>
        <p:pic>
          <p:nvPicPr>
            <p:cNvPr id="15371" name="矩形 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61"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2" name="Text Box 9"/>
            <p:cNvSpPr txBox="1">
              <a:spLocks noChangeArrowheads="1"/>
            </p:cNvSpPr>
            <p:nvPr/>
          </p:nvSpPr>
          <p:spPr bwMode="auto">
            <a:xfrm>
              <a:off x="71" y="44"/>
              <a:ext cx="2622"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b="1">
                  <a:solidFill>
                    <a:srgbClr val="FFFFFF"/>
                  </a:solidFill>
                  <a:latin typeface="微软雅黑" panose="020B0503020204020204" pitchFamily="34" charset="-122"/>
                  <a:ea typeface="微软雅黑" panose="020B0503020204020204" pitchFamily="34" charset="-122"/>
                </a:rPr>
                <a:t>输入小标题文字</a:t>
              </a:r>
            </a:p>
          </p:txBody>
        </p:sp>
      </p:grpSp>
      <p:grpSp>
        <p:nvGrpSpPr>
          <p:cNvPr id="15366" name="Group 10"/>
          <p:cNvGrpSpPr>
            <a:grpSpLocks/>
          </p:cNvGrpSpPr>
          <p:nvPr/>
        </p:nvGrpSpPr>
        <p:grpSpPr bwMode="auto">
          <a:xfrm>
            <a:off x="1620838" y="1871663"/>
            <a:ext cx="3895725" cy="4052887"/>
            <a:chOff x="0" y="0"/>
            <a:chExt cx="2454" cy="2553"/>
          </a:xfrm>
        </p:grpSpPr>
        <p:pic>
          <p:nvPicPr>
            <p:cNvPr id="15369" name="矩形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54" cy="2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 Box 12"/>
            <p:cNvSpPr txBox="1">
              <a:spLocks noChangeArrowheads="1"/>
            </p:cNvSpPr>
            <p:nvPr/>
          </p:nvSpPr>
          <p:spPr bwMode="auto">
            <a:xfrm>
              <a:off x="15" y="16"/>
              <a:ext cx="2420" cy="2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15367" name="矩形 7"/>
          <p:cNvSpPr>
            <a:spLocks noChangeArrowheads="1"/>
          </p:cNvSpPr>
          <p:nvPr/>
        </p:nvSpPr>
        <p:spPr bwMode="auto">
          <a:xfrm>
            <a:off x="6289675" y="2382838"/>
            <a:ext cx="43338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单击添加主题描述文字单击添加主题描述文字单击添加主题描述文字单击添加主题描述文字单击添加主题描述文字单击添加主题描述文字</a:t>
            </a:r>
          </a:p>
        </p:txBody>
      </p:sp>
      <p:sp>
        <p:nvSpPr>
          <p:cNvPr id="15368" name="矩形 8"/>
          <p:cNvSpPr>
            <a:spLocks noChangeArrowheads="1"/>
          </p:cNvSpPr>
          <p:nvPr/>
        </p:nvSpPr>
        <p:spPr bwMode="auto">
          <a:xfrm>
            <a:off x="6289675" y="4602163"/>
            <a:ext cx="43338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单击添加主题描述文字单击添加主题描述文字单击添加主题描述文字单击添加主题描述文字单击添加主题描述文字单击添加主题描述文字</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2"/>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成员介绍</a:t>
            </a:r>
          </a:p>
        </p:txBody>
      </p:sp>
      <p:sp>
        <p:nvSpPr>
          <p:cNvPr id="16387" name="圆角矩形 4"/>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88" name="矩形 3"/>
          <p:cNvSpPr>
            <a:spLocks noChangeArrowheads="1"/>
          </p:cNvSpPr>
          <p:nvPr/>
        </p:nvSpPr>
        <p:spPr bwMode="auto">
          <a:xfrm>
            <a:off x="1614488" y="1735138"/>
            <a:ext cx="1612900" cy="1868487"/>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89" name="矩形 5"/>
          <p:cNvSpPr>
            <a:spLocks noChangeArrowheads="1"/>
          </p:cNvSpPr>
          <p:nvPr/>
        </p:nvSpPr>
        <p:spPr bwMode="auto">
          <a:xfrm>
            <a:off x="1601788" y="3995738"/>
            <a:ext cx="1604962" cy="179863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90" name="矩形 6"/>
          <p:cNvSpPr>
            <a:spLocks noChangeArrowheads="1"/>
          </p:cNvSpPr>
          <p:nvPr/>
        </p:nvSpPr>
        <p:spPr bwMode="auto">
          <a:xfrm>
            <a:off x="6489700" y="1709738"/>
            <a:ext cx="1647825" cy="185102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91" name="矩形 7"/>
          <p:cNvSpPr>
            <a:spLocks noChangeArrowheads="1"/>
          </p:cNvSpPr>
          <p:nvPr/>
        </p:nvSpPr>
        <p:spPr bwMode="auto">
          <a:xfrm>
            <a:off x="6489700" y="4002088"/>
            <a:ext cx="1635125" cy="18367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6392" name="Group 8"/>
          <p:cNvGrpSpPr>
            <a:grpSpLocks/>
          </p:cNvGrpSpPr>
          <p:nvPr/>
        </p:nvGrpSpPr>
        <p:grpSpPr bwMode="auto">
          <a:xfrm>
            <a:off x="3289300" y="1684338"/>
            <a:ext cx="2836863" cy="1938337"/>
            <a:chOff x="0" y="0"/>
            <a:chExt cx="2836313" cy="1937227"/>
          </a:xfrm>
        </p:grpSpPr>
        <p:sp>
          <p:nvSpPr>
            <p:cNvPr id="16405" name="文本框 9"/>
            <p:cNvSpPr txBox="1">
              <a:spLocks noChangeArrowheads="1"/>
            </p:cNvSpPr>
            <p:nvPr/>
          </p:nvSpPr>
          <p:spPr bwMode="auto">
            <a:xfrm>
              <a:off x="0" y="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b="1">
                  <a:latin typeface="微软雅黑" panose="020B0503020204020204" pitchFamily="34" charset="-122"/>
                  <a:ea typeface="微软雅黑" panose="020B0503020204020204" pitchFamily="34" charset="-122"/>
                </a:rPr>
                <a:t>人物姓名</a:t>
              </a:r>
            </a:p>
          </p:txBody>
        </p:sp>
        <p:sp>
          <p:nvSpPr>
            <p:cNvPr id="16406" name="文本框 10"/>
            <p:cNvSpPr txBox="1">
              <a:spLocks noChangeArrowheads="1"/>
            </p:cNvSpPr>
            <p:nvPr/>
          </p:nvSpPr>
          <p:spPr bwMode="auto">
            <a:xfrm>
              <a:off x="0" y="430004"/>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职位</a:t>
              </a:r>
            </a:p>
          </p:txBody>
        </p:sp>
        <p:sp>
          <p:nvSpPr>
            <p:cNvPr id="16407" name="矩形 11"/>
            <p:cNvSpPr>
              <a:spLocks noChangeArrowheads="1"/>
            </p:cNvSpPr>
            <p:nvPr/>
          </p:nvSpPr>
          <p:spPr bwMode="auto">
            <a:xfrm>
              <a:off x="0" y="736898"/>
              <a:ext cx="28363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endParaRPr lang="en-US" altLang="zh-CN" sz="160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p:txBody>
        </p:sp>
      </p:grpSp>
      <p:grpSp>
        <p:nvGrpSpPr>
          <p:cNvPr id="16393" name="Group 12"/>
          <p:cNvGrpSpPr>
            <a:grpSpLocks/>
          </p:cNvGrpSpPr>
          <p:nvPr/>
        </p:nvGrpSpPr>
        <p:grpSpPr bwMode="auto">
          <a:xfrm>
            <a:off x="8186738" y="1684338"/>
            <a:ext cx="2836862" cy="1938337"/>
            <a:chOff x="0" y="0"/>
            <a:chExt cx="2836313" cy="1937227"/>
          </a:xfrm>
        </p:grpSpPr>
        <p:sp>
          <p:nvSpPr>
            <p:cNvPr id="16402" name="文本框 13"/>
            <p:cNvSpPr txBox="1">
              <a:spLocks noChangeArrowheads="1"/>
            </p:cNvSpPr>
            <p:nvPr/>
          </p:nvSpPr>
          <p:spPr bwMode="auto">
            <a:xfrm>
              <a:off x="0" y="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b="1">
                  <a:latin typeface="微软雅黑" panose="020B0503020204020204" pitchFamily="34" charset="-122"/>
                  <a:ea typeface="微软雅黑" panose="020B0503020204020204" pitchFamily="34" charset="-122"/>
                </a:rPr>
                <a:t>人物姓名</a:t>
              </a:r>
            </a:p>
          </p:txBody>
        </p:sp>
        <p:sp>
          <p:nvSpPr>
            <p:cNvPr id="16403" name="文本框 14"/>
            <p:cNvSpPr txBox="1">
              <a:spLocks noChangeArrowheads="1"/>
            </p:cNvSpPr>
            <p:nvPr/>
          </p:nvSpPr>
          <p:spPr bwMode="auto">
            <a:xfrm>
              <a:off x="0" y="430004"/>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职位</a:t>
              </a:r>
            </a:p>
          </p:txBody>
        </p:sp>
        <p:sp>
          <p:nvSpPr>
            <p:cNvPr id="16404" name="矩形 15"/>
            <p:cNvSpPr>
              <a:spLocks noChangeArrowheads="1"/>
            </p:cNvSpPr>
            <p:nvPr/>
          </p:nvSpPr>
          <p:spPr bwMode="auto">
            <a:xfrm>
              <a:off x="0" y="736898"/>
              <a:ext cx="28363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endParaRPr lang="en-US" altLang="zh-CN" sz="160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p:txBody>
        </p:sp>
      </p:grpSp>
      <p:grpSp>
        <p:nvGrpSpPr>
          <p:cNvPr id="16394" name="Group 16"/>
          <p:cNvGrpSpPr>
            <a:grpSpLocks/>
          </p:cNvGrpSpPr>
          <p:nvPr/>
        </p:nvGrpSpPr>
        <p:grpSpPr bwMode="auto">
          <a:xfrm>
            <a:off x="3289300" y="4027488"/>
            <a:ext cx="2836863" cy="1936750"/>
            <a:chOff x="0" y="0"/>
            <a:chExt cx="2836313" cy="1937227"/>
          </a:xfrm>
        </p:grpSpPr>
        <p:sp>
          <p:nvSpPr>
            <p:cNvPr id="16399" name="文本框 17"/>
            <p:cNvSpPr txBox="1">
              <a:spLocks noChangeArrowheads="1"/>
            </p:cNvSpPr>
            <p:nvPr/>
          </p:nvSpPr>
          <p:spPr bwMode="auto">
            <a:xfrm>
              <a:off x="0" y="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b="1">
                  <a:latin typeface="微软雅黑" panose="020B0503020204020204" pitchFamily="34" charset="-122"/>
                  <a:ea typeface="微软雅黑" panose="020B0503020204020204" pitchFamily="34" charset="-122"/>
                </a:rPr>
                <a:t>人物姓名</a:t>
              </a:r>
            </a:p>
          </p:txBody>
        </p:sp>
        <p:sp>
          <p:nvSpPr>
            <p:cNvPr id="16400" name="文本框 18"/>
            <p:cNvSpPr txBox="1">
              <a:spLocks noChangeArrowheads="1"/>
            </p:cNvSpPr>
            <p:nvPr/>
          </p:nvSpPr>
          <p:spPr bwMode="auto">
            <a:xfrm>
              <a:off x="0" y="430004"/>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职位</a:t>
              </a:r>
            </a:p>
          </p:txBody>
        </p:sp>
        <p:sp>
          <p:nvSpPr>
            <p:cNvPr id="16401" name="矩形 19"/>
            <p:cNvSpPr>
              <a:spLocks noChangeArrowheads="1"/>
            </p:cNvSpPr>
            <p:nvPr/>
          </p:nvSpPr>
          <p:spPr bwMode="auto">
            <a:xfrm>
              <a:off x="0" y="736898"/>
              <a:ext cx="28363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endParaRPr lang="en-US" altLang="zh-CN" sz="160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p:txBody>
        </p:sp>
      </p:grpSp>
      <p:grpSp>
        <p:nvGrpSpPr>
          <p:cNvPr id="16395" name="Group 20"/>
          <p:cNvGrpSpPr>
            <a:grpSpLocks/>
          </p:cNvGrpSpPr>
          <p:nvPr/>
        </p:nvGrpSpPr>
        <p:grpSpPr bwMode="auto">
          <a:xfrm>
            <a:off x="8186738" y="4027488"/>
            <a:ext cx="2836862" cy="1936750"/>
            <a:chOff x="0" y="0"/>
            <a:chExt cx="2836313" cy="1937227"/>
          </a:xfrm>
        </p:grpSpPr>
        <p:sp>
          <p:nvSpPr>
            <p:cNvPr id="16396" name="文本框 21"/>
            <p:cNvSpPr txBox="1">
              <a:spLocks noChangeArrowheads="1"/>
            </p:cNvSpPr>
            <p:nvPr/>
          </p:nvSpPr>
          <p:spPr bwMode="auto">
            <a:xfrm>
              <a:off x="0" y="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b="1">
                  <a:latin typeface="微软雅黑" panose="020B0503020204020204" pitchFamily="34" charset="-122"/>
                  <a:ea typeface="微软雅黑" panose="020B0503020204020204" pitchFamily="34" charset="-122"/>
                </a:rPr>
                <a:t>人物姓名</a:t>
              </a:r>
            </a:p>
          </p:txBody>
        </p:sp>
        <p:sp>
          <p:nvSpPr>
            <p:cNvPr id="16397" name="文本框 22"/>
            <p:cNvSpPr txBox="1">
              <a:spLocks noChangeArrowheads="1"/>
            </p:cNvSpPr>
            <p:nvPr/>
          </p:nvSpPr>
          <p:spPr bwMode="auto">
            <a:xfrm>
              <a:off x="0" y="430004"/>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职位</a:t>
              </a:r>
            </a:p>
          </p:txBody>
        </p:sp>
        <p:sp>
          <p:nvSpPr>
            <p:cNvPr id="16398" name="矩形 23"/>
            <p:cNvSpPr>
              <a:spLocks noChangeArrowheads="1"/>
            </p:cNvSpPr>
            <p:nvPr/>
          </p:nvSpPr>
          <p:spPr bwMode="auto">
            <a:xfrm>
              <a:off x="0" y="736898"/>
              <a:ext cx="28363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endParaRPr lang="en-US" altLang="zh-CN" sz="160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人物简介及相应职位介绍</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联系方式</a:t>
            </a:r>
          </a:p>
        </p:txBody>
      </p:sp>
      <p:sp>
        <p:nvSpPr>
          <p:cNvPr id="17411" name="圆角矩形 3"/>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7412" name="对角圆角矩形 4"/>
          <p:cNvSpPr>
            <a:spLocks/>
          </p:cNvSpPr>
          <p:nvPr/>
        </p:nvSpPr>
        <p:spPr bwMode="auto">
          <a:xfrm>
            <a:off x="4549775" y="1782763"/>
            <a:ext cx="6229350" cy="3741737"/>
          </a:xfrm>
          <a:custGeom>
            <a:avLst/>
            <a:gdLst>
              <a:gd name="T0" fmla="*/ 623635 w 6229350"/>
              <a:gd name="T1" fmla="*/ 0 h 3741737"/>
              <a:gd name="T2" fmla="*/ 6229350 w 6229350"/>
              <a:gd name="T3" fmla="*/ 0 h 3741737"/>
              <a:gd name="T4" fmla="*/ 6229350 w 6229350"/>
              <a:gd name="T5" fmla="*/ 0 h 3741737"/>
              <a:gd name="T6" fmla="*/ 6229350 w 6229350"/>
              <a:gd name="T7" fmla="*/ 3118102 h 3741737"/>
              <a:gd name="T8" fmla="*/ 5605715 w 6229350"/>
              <a:gd name="T9" fmla="*/ 3741737 h 3741737"/>
              <a:gd name="T10" fmla="*/ 0 w 6229350"/>
              <a:gd name="T11" fmla="*/ 3741737 h 3741737"/>
              <a:gd name="T12" fmla="*/ 0 w 6229350"/>
              <a:gd name="T13" fmla="*/ 3741737 h 3741737"/>
              <a:gd name="T14" fmla="*/ 0 w 6229350"/>
              <a:gd name="T15" fmla="*/ 623635 h 3741737"/>
              <a:gd name="T16" fmla="*/ 623635 w 6229350"/>
              <a:gd name="T17" fmla="*/ 0 h 37417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29350" h="3741737">
                <a:moveTo>
                  <a:pt x="623635" y="0"/>
                </a:moveTo>
                <a:lnTo>
                  <a:pt x="6229350" y="0"/>
                </a:lnTo>
                <a:lnTo>
                  <a:pt x="6229350" y="3118102"/>
                </a:lnTo>
                <a:cubicBezTo>
                  <a:pt x="6229350" y="3462526"/>
                  <a:pt x="5950139" y="3741737"/>
                  <a:pt x="5605715" y="3741737"/>
                </a:cubicBezTo>
                <a:lnTo>
                  <a:pt x="0" y="3741737"/>
                </a:lnTo>
                <a:lnTo>
                  <a:pt x="0" y="623635"/>
                </a:lnTo>
                <a:cubicBezTo>
                  <a:pt x="0" y="279211"/>
                  <a:pt x="279211" y="0"/>
                  <a:pt x="623635" y="0"/>
                </a:cubicBezTo>
                <a:close/>
              </a:path>
            </a:pathLst>
          </a:custGeom>
          <a:solidFill>
            <a:schemeClr val="bg1"/>
          </a:solidFill>
          <a:ln w="12700" cap="flat" cmpd="sng">
            <a:solidFill>
              <a:srgbClr val="F2F2F2"/>
            </a:solidFill>
            <a:round/>
            <a:headEnd/>
            <a:tailEnd/>
          </a:ln>
          <a:effectLst>
            <a:outerShdw dist="38100" dir="2700000" algn="ctr" rotWithShape="0">
              <a:srgbClr val="000000">
                <a:alpha val="39000"/>
              </a:srgbClr>
            </a:outerShdw>
          </a:effectLst>
        </p:spPr>
        <p:txBody>
          <a:bodyPr anchor="ctr"/>
          <a:lstStyle/>
          <a:p>
            <a:endParaRPr lang="zh-CN" altLang="en-US"/>
          </a:p>
        </p:txBody>
      </p:sp>
      <p:grpSp>
        <p:nvGrpSpPr>
          <p:cNvPr id="17413" name="Group 5"/>
          <p:cNvGrpSpPr>
            <a:grpSpLocks/>
          </p:cNvGrpSpPr>
          <p:nvPr/>
        </p:nvGrpSpPr>
        <p:grpSpPr bwMode="auto">
          <a:xfrm>
            <a:off x="5705475" y="2401888"/>
            <a:ext cx="3989388" cy="2587625"/>
            <a:chOff x="0" y="0"/>
            <a:chExt cx="3989966" cy="2587611"/>
          </a:xfrm>
        </p:grpSpPr>
        <p:pic>
          <p:nvPicPr>
            <p:cNvPr id="17418" name="Picture 2" descr="D:\001PPT\103燕京公益\pic\16_110323113559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52391"/>
              <a:ext cx="477644" cy="47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4" descr="D:\001PPT\103燕京公益\pic\MC9004315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3196" cy="45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0" name="TextBox 2"/>
            <p:cNvSpPr txBox="1">
              <a:spLocks noChangeArrowheads="1"/>
            </p:cNvSpPr>
            <p:nvPr/>
          </p:nvSpPr>
          <p:spPr bwMode="auto">
            <a:xfrm>
              <a:off x="1194173" y="33680"/>
              <a:ext cx="24160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u="sng">
                  <a:latin typeface="Arial Unicode MS" panose="020B0604020202020204" pitchFamily="34" charset="-122"/>
                  <a:ea typeface="Arial Unicode MS" panose="020B0604020202020204" pitchFamily="34" charset="-122"/>
                  <a:cs typeface="Arial Unicode MS" panose="020B0604020202020204" pitchFamily="34" charset="-122"/>
                </a:rPr>
                <a:t>email@163.com</a:t>
              </a:r>
              <a:endParaRPr lang="zh-CN" altLang="en-US" sz="2400" u="sng">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421" name="矩形 11"/>
            <p:cNvSpPr>
              <a:spLocks noChangeArrowheads="1"/>
            </p:cNvSpPr>
            <p:nvPr/>
          </p:nvSpPr>
          <p:spPr bwMode="auto">
            <a:xfrm>
              <a:off x="1155536" y="827109"/>
              <a:ext cx="28344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latin typeface="微软雅黑" panose="020B0503020204020204" pitchFamily="34" charset="-122"/>
                  <a:ea typeface="微软雅黑" panose="020B0503020204020204" pitchFamily="34" charset="-122"/>
                </a:rPr>
                <a:t>@xx</a:t>
              </a:r>
              <a:r>
                <a:rPr lang="zh-CN" altLang="en-US" sz="2000">
                  <a:latin typeface="微软雅黑" panose="020B0503020204020204" pitchFamily="34" charset="-122"/>
                  <a:ea typeface="微软雅黑" panose="020B0503020204020204" pitchFamily="34" charset="-122"/>
                </a:rPr>
                <a:t>大学</a:t>
              </a:r>
              <a:r>
                <a:rPr lang="en-US" altLang="zh-CN" sz="2000">
                  <a:latin typeface="微软雅黑" panose="020B0503020204020204" pitchFamily="34" charset="-122"/>
                  <a:ea typeface="微软雅黑" panose="020B0503020204020204" pitchFamily="34" charset="-122"/>
                </a:rPr>
                <a:t>XX</a:t>
              </a:r>
              <a:r>
                <a:rPr lang="zh-CN" altLang="en-US" sz="2000">
                  <a:latin typeface="微软雅黑" panose="020B0503020204020204" pitchFamily="34" charset="-122"/>
                  <a:ea typeface="微软雅黑" panose="020B0503020204020204" pitchFamily="34" charset="-122"/>
                </a:rPr>
                <a:t>学院学生会</a:t>
              </a:r>
            </a:p>
          </p:txBody>
        </p:sp>
        <p:sp>
          <p:nvSpPr>
            <p:cNvPr id="17422" name="矩形 12"/>
            <p:cNvSpPr>
              <a:spLocks noChangeArrowheads="1"/>
            </p:cNvSpPr>
            <p:nvPr/>
          </p:nvSpPr>
          <p:spPr bwMode="auto">
            <a:xfrm>
              <a:off x="1129780" y="2101225"/>
              <a:ext cx="26661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latin typeface="微软雅黑" panose="020B0503020204020204" pitchFamily="34" charset="-122"/>
                  <a:ea typeface="微软雅黑" panose="020B0503020204020204" pitchFamily="34" charset="-122"/>
                </a:rPr>
                <a:t>+86-130-0000-0000</a:t>
              </a:r>
              <a:endParaRPr lang="zh-CN" altLang="en-US" sz="2000">
                <a:latin typeface="微软雅黑" panose="020B0503020204020204" pitchFamily="34" charset="-122"/>
                <a:ea typeface="微软雅黑" panose="020B0503020204020204" pitchFamily="34" charset="-122"/>
              </a:endParaRPr>
            </a:p>
          </p:txBody>
        </p:sp>
        <p:pic>
          <p:nvPicPr>
            <p:cNvPr id="17423" name="图片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3241" t="7481" r="19717" b="2728"/>
            <a:stretch>
              <a:fillRect/>
            </a:stretch>
          </p:blipFill>
          <p:spPr bwMode="auto">
            <a:xfrm>
              <a:off x="0" y="1951538"/>
              <a:ext cx="502277" cy="63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文本框 14"/>
            <p:cNvSpPr txBox="1">
              <a:spLocks noChangeArrowheads="1"/>
            </p:cNvSpPr>
            <p:nvPr/>
          </p:nvSpPr>
          <p:spPr bwMode="auto">
            <a:xfrm>
              <a:off x="463638" y="58346"/>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a:latin typeface="微软雅黑" panose="020B0503020204020204" pitchFamily="34" charset="-122"/>
                  <a:ea typeface="微软雅黑" panose="020B0503020204020204" pitchFamily="34" charset="-122"/>
                </a:rPr>
                <a:t>邮件：</a:t>
              </a:r>
            </a:p>
          </p:txBody>
        </p:sp>
        <p:sp>
          <p:nvSpPr>
            <p:cNvPr id="17425" name="文本框 15"/>
            <p:cNvSpPr txBox="1">
              <a:spLocks noChangeArrowheads="1"/>
            </p:cNvSpPr>
            <p:nvPr/>
          </p:nvSpPr>
          <p:spPr bwMode="auto">
            <a:xfrm>
              <a:off x="463638" y="792441"/>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a:latin typeface="微软雅黑" panose="020B0503020204020204" pitchFamily="34" charset="-122"/>
                  <a:ea typeface="微软雅黑" panose="020B0503020204020204" pitchFamily="34" charset="-122"/>
                </a:rPr>
                <a:t>微博：</a:t>
              </a:r>
            </a:p>
          </p:txBody>
        </p:sp>
        <p:sp>
          <p:nvSpPr>
            <p:cNvPr id="17426" name="文本框 16"/>
            <p:cNvSpPr txBox="1">
              <a:spLocks noChangeArrowheads="1"/>
            </p:cNvSpPr>
            <p:nvPr/>
          </p:nvSpPr>
          <p:spPr bwMode="auto">
            <a:xfrm>
              <a:off x="412123" y="2093208"/>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a:latin typeface="微软雅黑" panose="020B0503020204020204" pitchFamily="34" charset="-122"/>
                  <a:ea typeface="微软雅黑" panose="020B0503020204020204" pitchFamily="34" charset="-122"/>
                </a:rPr>
                <a:t>手机：</a:t>
              </a:r>
            </a:p>
          </p:txBody>
        </p:sp>
        <p:pic>
          <p:nvPicPr>
            <p:cNvPr id="17427" name="图片 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329230"/>
              <a:ext cx="423113" cy="42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8" name="文本框 18"/>
            <p:cNvSpPr txBox="1">
              <a:spLocks noChangeArrowheads="1"/>
            </p:cNvSpPr>
            <p:nvPr/>
          </p:nvSpPr>
          <p:spPr bwMode="auto">
            <a:xfrm>
              <a:off x="450759" y="1423505"/>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a:latin typeface="微软雅黑" panose="020B0503020204020204" pitchFamily="34" charset="-122"/>
                  <a:ea typeface="微软雅黑" panose="020B0503020204020204" pitchFamily="34" charset="-122"/>
                </a:rPr>
                <a:t>微信：</a:t>
              </a:r>
            </a:p>
          </p:txBody>
        </p:sp>
        <p:sp>
          <p:nvSpPr>
            <p:cNvPr id="17429" name="矩形 19"/>
            <p:cNvSpPr>
              <a:spLocks noChangeArrowheads="1"/>
            </p:cNvSpPr>
            <p:nvPr/>
          </p:nvSpPr>
          <p:spPr bwMode="auto">
            <a:xfrm>
              <a:off x="1168415" y="1445294"/>
              <a:ext cx="25699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latin typeface="微软雅黑" panose="020B0503020204020204" pitchFamily="34" charset="-122"/>
                  <a:ea typeface="微软雅黑" panose="020B0503020204020204" pitchFamily="34" charset="-122"/>
                </a:rPr>
                <a:t>xx</a:t>
              </a:r>
              <a:r>
                <a:rPr lang="zh-CN" altLang="en-US" sz="2000">
                  <a:latin typeface="微软雅黑" panose="020B0503020204020204" pitchFamily="34" charset="-122"/>
                  <a:ea typeface="微软雅黑" panose="020B0503020204020204" pitchFamily="34" charset="-122"/>
                </a:rPr>
                <a:t>大学</a:t>
              </a:r>
              <a:r>
                <a:rPr lang="en-US" altLang="zh-CN" sz="2000">
                  <a:latin typeface="微软雅黑" panose="020B0503020204020204" pitchFamily="34" charset="-122"/>
                  <a:ea typeface="微软雅黑" panose="020B0503020204020204" pitchFamily="34" charset="-122"/>
                </a:rPr>
                <a:t>XX</a:t>
              </a:r>
              <a:r>
                <a:rPr lang="zh-CN" altLang="en-US" sz="2000">
                  <a:latin typeface="微软雅黑" panose="020B0503020204020204" pitchFamily="34" charset="-122"/>
                  <a:ea typeface="微软雅黑" panose="020B0503020204020204" pitchFamily="34" charset="-122"/>
                </a:rPr>
                <a:t>学院学生会</a:t>
              </a:r>
            </a:p>
          </p:txBody>
        </p:sp>
      </p:grpSp>
      <p:grpSp>
        <p:nvGrpSpPr>
          <p:cNvPr id="17414" name="Group 18"/>
          <p:cNvGrpSpPr>
            <a:grpSpLocks/>
          </p:cNvGrpSpPr>
          <p:nvPr/>
        </p:nvGrpSpPr>
        <p:grpSpPr bwMode="auto">
          <a:xfrm>
            <a:off x="933450" y="2030413"/>
            <a:ext cx="3121025" cy="3363912"/>
            <a:chOff x="0" y="0"/>
            <a:chExt cx="1966" cy="2119"/>
          </a:xfrm>
        </p:grpSpPr>
        <p:pic>
          <p:nvPicPr>
            <p:cNvPr id="17416" name="矩形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66" cy="2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Text Box 20"/>
            <p:cNvSpPr txBox="1">
              <a:spLocks noChangeArrowheads="1"/>
            </p:cNvSpPr>
            <p:nvPr/>
          </p:nvSpPr>
          <p:spPr bwMode="auto">
            <a:xfrm>
              <a:off x="85" y="84"/>
              <a:ext cx="1793" cy="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17415" name="文本框 24"/>
          <p:cNvSpPr txBox="1">
            <a:spLocks noChangeArrowheads="1"/>
          </p:cNvSpPr>
          <p:nvPr/>
        </p:nvSpPr>
        <p:spPr bwMode="auto">
          <a:xfrm>
            <a:off x="1433513" y="2717800"/>
            <a:ext cx="21431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rPr>
              <a:t>部门</a:t>
            </a:r>
            <a:endParaRPr lang="en-US" altLang="zh-CN" sz="4400" b="1">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rPr>
              <a:t>二维码</a:t>
            </a:r>
            <a:r>
              <a:rPr lang="en-US" altLang="zh-CN" sz="4400" b="1">
                <a:solidFill>
                  <a:schemeClr val="bg1"/>
                </a:solidFill>
                <a:latin typeface="微软雅黑" panose="020B0503020204020204" pitchFamily="34" charset="-122"/>
                <a:ea typeface="微软雅黑" panose="020B0503020204020204" pitchFamily="34" charset="-122"/>
              </a:rPr>
              <a:t>/</a:t>
            </a:r>
          </a:p>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rPr>
              <a:t>LOGO</a:t>
            </a:r>
            <a:endParaRPr lang="zh-CN" altLang="en-US" sz="4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2"/>
          <p:cNvSpPr>
            <a:spLocks noChangeArrowheads="1"/>
          </p:cNvSpPr>
          <p:nvPr/>
        </p:nvSpPr>
        <p:spPr bwMode="auto">
          <a:xfrm>
            <a:off x="0" y="1765300"/>
            <a:ext cx="12192000" cy="2763838"/>
          </a:xfrm>
          <a:prstGeom prst="rect">
            <a:avLst/>
          </a:prstGeom>
          <a:solidFill>
            <a:schemeClr val="bg1">
              <a:alpha val="3215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8435" name="文本框 6"/>
          <p:cNvSpPr txBox="1">
            <a:spLocks noChangeArrowheads="1"/>
          </p:cNvSpPr>
          <p:nvPr/>
        </p:nvSpPr>
        <p:spPr bwMode="auto">
          <a:xfrm>
            <a:off x="1974850" y="2535238"/>
            <a:ext cx="8085138"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8800" b="1">
                <a:solidFill>
                  <a:srgbClr val="595959"/>
                </a:solidFill>
                <a:latin typeface="微软雅黑" panose="020B0503020204020204" pitchFamily="34" charset="-122"/>
                <a:ea typeface="微软雅黑" panose="020B0503020204020204" pitchFamily="34" charset="-122"/>
              </a:rPr>
              <a:t>期待您的加入！</a:t>
            </a:r>
          </a:p>
        </p:txBody>
      </p:sp>
      <p:sp>
        <p:nvSpPr>
          <p:cNvPr id="18436" name="文本框 11"/>
          <p:cNvSpPr txBox="1">
            <a:spLocks noChangeArrowheads="1"/>
          </p:cNvSpPr>
          <p:nvPr/>
        </p:nvSpPr>
        <p:spPr bwMode="auto">
          <a:xfrm>
            <a:off x="1957388" y="2501900"/>
            <a:ext cx="8085137"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8800" b="1">
                <a:solidFill>
                  <a:schemeClr val="bg1"/>
                </a:solidFill>
                <a:latin typeface="微软雅黑" panose="020B0503020204020204" pitchFamily="34" charset="-122"/>
                <a:ea typeface="微软雅黑" panose="020B0503020204020204" pitchFamily="34" charset="-122"/>
              </a:rPr>
              <a:t>期待您的加入！</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51430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目录</a:t>
            </a:r>
          </a:p>
        </p:txBody>
      </p:sp>
      <p:sp>
        <p:nvSpPr>
          <p:cNvPr id="7171" name="圆角矩形 2"/>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7172" name="Group 4"/>
          <p:cNvGrpSpPr>
            <a:grpSpLocks/>
          </p:cNvGrpSpPr>
          <p:nvPr/>
        </p:nvGrpSpPr>
        <p:grpSpPr bwMode="auto">
          <a:xfrm>
            <a:off x="876300" y="1585913"/>
            <a:ext cx="4105275" cy="1117600"/>
            <a:chOff x="0" y="0"/>
            <a:chExt cx="4104457" cy="1117366"/>
          </a:xfrm>
        </p:grpSpPr>
        <p:sp>
          <p:nvSpPr>
            <p:cNvPr id="7222" name="椭圆 4"/>
            <p:cNvSpPr>
              <a:spLocks noChangeArrowheads="1"/>
            </p:cNvSpPr>
            <p:nvPr/>
          </p:nvSpPr>
          <p:spPr bwMode="auto">
            <a:xfrm>
              <a:off x="0" y="0"/>
              <a:ext cx="1117377"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23" name="圆角矩形 5"/>
            <p:cNvSpPr>
              <a:spLocks noChangeArrowheads="1"/>
            </p:cNvSpPr>
            <p:nvPr/>
          </p:nvSpPr>
          <p:spPr bwMode="auto">
            <a:xfrm>
              <a:off x="677728" y="279342"/>
              <a:ext cx="3426729"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24" name="椭圆 6"/>
            <p:cNvSpPr>
              <a:spLocks noChangeArrowheads="1"/>
            </p:cNvSpPr>
            <p:nvPr/>
          </p:nvSpPr>
          <p:spPr bwMode="auto">
            <a:xfrm>
              <a:off x="79359" y="79358"/>
              <a:ext cx="958659"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7173" name="Group 8"/>
          <p:cNvGrpSpPr>
            <a:grpSpLocks/>
          </p:cNvGrpSpPr>
          <p:nvPr/>
        </p:nvGrpSpPr>
        <p:grpSpPr bwMode="auto">
          <a:xfrm>
            <a:off x="1236663" y="2782888"/>
            <a:ext cx="4105275" cy="1117600"/>
            <a:chOff x="0" y="0"/>
            <a:chExt cx="4104456" cy="1117366"/>
          </a:xfrm>
        </p:grpSpPr>
        <p:sp>
          <p:nvSpPr>
            <p:cNvPr id="7219" name="椭圆 8"/>
            <p:cNvSpPr>
              <a:spLocks noChangeArrowheads="1"/>
            </p:cNvSpPr>
            <p:nvPr/>
          </p:nvSpPr>
          <p:spPr bwMode="auto">
            <a:xfrm>
              <a:off x="0" y="0"/>
              <a:ext cx="1117377"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20" name="圆角矩形 9"/>
            <p:cNvSpPr>
              <a:spLocks noChangeArrowheads="1"/>
            </p:cNvSpPr>
            <p:nvPr/>
          </p:nvSpPr>
          <p:spPr bwMode="auto">
            <a:xfrm>
              <a:off x="677727" y="279342"/>
              <a:ext cx="3426729"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21" name="椭圆 10"/>
            <p:cNvSpPr>
              <a:spLocks noChangeArrowheads="1"/>
            </p:cNvSpPr>
            <p:nvPr/>
          </p:nvSpPr>
          <p:spPr bwMode="auto">
            <a:xfrm>
              <a:off x="79359" y="79358"/>
              <a:ext cx="958659"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7174" name="Group 12"/>
          <p:cNvGrpSpPr>
            <a:grpSpLocks/>
          </p:cNvGrpSpPr>
          <p:nvPr/>
        </p:nvGrpSpPr>
        <p:grpSpPr bwMode="auto">
          <a:xfrm>
            <a:off x="1597025" y="4021138"/>
            <a:ext cx="4103688" cy="1117600"/>
            <a:chOff x="0" y="0"/>
            <a:chExt cx="4104456" cy="1117366"/>
          </a:xfrm>
        </p:grpSpPr>
        <p:sp>
          <p:nvSpPr>
            <p:cNvPr id="7216" name="椭圆 12"/>
            <p:cNvSpPr>
              <a:spLocks noChangeArrowheads="1"/>
            </p:cNvSpPr>
            <p:nvPr/>
          </p:nvSpPr>
          <p:spPr bwMode="auto">
            <a:xfrm>
              <a:off x="0" y="0"/>
              <a:ext cx="1117809"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17" name="圆角矩形 13"/>
            <p:cNvSpPr>
              <a:spLocks noChangeArrowheads="1"/>
            </p:cNvSpPr>
            <p:nvPr/>
          </p:nvSpPr>
          <p:spPr bwMode="auto">
            <a:xfrm>
              <a:off x="677990" y="279342"/>
              <a:ext cx="3426466"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18" name="椭圆 14"/>
            <p:cNvSpPr>
              <a:spLocks noChangeArrowheads="1"/>
            </p:cNvSpPr>
            <p:nvPr/>
          </p:nvSpPr>
          <p:spPr bwMode="auto">
            <a:xfrm>
              <a:off x="79390" y="79358"/>
              <a:ext cx="957442"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7175" name="Group 16"/>
          <p:cNvGrpSpPr>
            <a:grpSpLocks/>
          </p:cNvGrpSpPr>
          <p:nvPr/>
        </p:nvGrpSpPr>
        <p:grpSpPr bwMode="auto">
          <a:xfrm>
            <a:off x="1957388" y="5218113"/>
            <a:ext cx="4103687" cy="1117600"/>
            <a:chOff x="0" y="0"/>
            <a:chExt cx="4104456" cy="1117366"/>
          </a:xfrm>
        </p:grpSpPr>
        <p:sp>
          <p:nvSpPr>
            <p:cNvPr id="7213" name="椭圆 16"/>
            <p:cNvSpPr>
              <a:spLocks noChangeArrowheads="1"/>
            </p:cNvSpPr>
            <p:nvPr/>
          </p:nvSpPr>
          <p:spPr bwMode="auto">
            <a:xfrm>
              <a:off x="0" y="0"/>
              <a:ext cx="1117809"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14" name="圆角矩形 17"/>
            <p:cNvSpPr>
              <a:spLocks noChangeArrowheads="1"/>
            </p:cNvSpPr>
            <p:nvPr/>
          </p:nvSpPr>
          <p:spPr bwMode="auto">
            <a:xfrm>
              <a:off x="677989" y="279342"/>
              <a:ext cx="3426467"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15" name="椭圆 18"/>
            <p:cNvSpPr>
              <a:spLocks noChangeArrowheads="1"/>
            </p:cNvSpPr>
            <p:nvPr/>
          </p:nvSpPr>
          <p:spPr bwMode="auto">
            <a:xfrm>
              <a:off x="79390" y="79358"/>
              <a:ext cx="957441"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7176" name="TextBox 37"/>
          <p:cNvSpPr txBox="1">
            <a:spLocks noChangeArrowheads="1"/>
          </p:cNvSpPr>
          <p:nvPr/>
        </p:nvSpPr>
        <p:spPr bwMode="auto">
          <a:xfrm>
            <a:off x="1974850" y="1960563"/>
            <a:ext cx="1131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595959"/>
                </a:solidFill>
                <a:latin typeface="微软雅黑" panose="020B0503020204020204" pitchFamily="34" charset="-122"/>
                <a:ea typeface="微软雅黑" panose="020B0503020204020204" pitchFamily="34" charset="-122"/>
              </a:rPr>
              <a:t>XXX</a:t>
            </a:r>
            <a:r>
              <a:rPr lang="zh-CN" altLang="en-US" sz="1800" b="1">
                <a:solidFill>
                  <a:srgbClr val="595959"/>
                </a:solidFill>
                <a:latin typeface="微软雅黑" panose="020B0503020204020204" pitchFamily="34" charset="-122"/>
                <a:ea typeface="微软雅黑" panose="020B0503020204020204" pitchFamily="34" charset="-122"/>
              </a:rPr>
              <a:t>宗旨</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77" name="TextBox 42"/>
          <p:cNvSpPr txBox="1">
            <a:spLocks noChangeArrowheads="1"/>
          </p:cNvSpPr>
          <p:nvPr/>
        </p:nvSpPr>
        <p:spPr bwMode="auto">
          <a:xfrm>
            <a:off x="2332038" y="3157538"/>
            <a:ext cx="2030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加入我们你能得到</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78" name="TextBox 43"/>
          <p:cNvSpPr txBox="1">
            <a:spLocks noChangeArrowheads="1"/>
          </p:cNvSpPr>
          <p:nvPr/>
        </p:nvSpPr>
        <p:spPr bwMode="auto">
          <a:xfrm>
            <a:off x="2714625" y="439578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招聘职位介绍</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79" name="TextBox 44"/>
          <p:cNvSpPr txBox="1">
            <a:spLocks noChangeArrowheads="1"/>
          </p:cNvSpPr>
          <p:nvPr/>
        </p:nvSpPr>
        <p:spPr bwMode="auto">
          <a:xfrm>
            <a:off x="3074988" y="559276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成员介绍</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80" name="TextBox 45"/>
          <p:cNvSpPr txBox="1">
            <a:spLocks noChangeArrowheads="1"/>
          </p:cNvSpPr>
          <p:nvPr/>
        </p:nvSpPr>
        <p:spPr bwMode="auto">
          <a:xfrm>
            <a:off x="1143000" y="1882775"/>
            <a:ext cx="6429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181" name="TextBox 46"/>
          <p:cNvSpPr txBox="1">
            <a:spLocks noChangeArrowheads="1"/>
          </p:cNvSpPr>
          <p:nvPr/>
        </p:nvSpPr>
        <p:spPr bwMode="auto">
          <a:xfrm>
            <a:off x="1503363" y="3081338"/>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182" name="TextBox 47"/>
          <p:cNvSpPr txBox="1">
            <a:spLocks noChangeArrowheads="1"/>
          </p:cNvSpPr>
          <p:nvPr/>
        </p:nvSpPr>
        <p:spPr bwMode="auto">
          <a:xfrm>
            <a:off x="1862138" y="4318000"/>
            <a:ext cx="6445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183" name="TextBox 48"/>
          <p:cNvSpPr txBox="1">
            <a:spLocks noChangeArrowheads="1"/>
          </p:cNvSpPr>
          <p:nvPr/>
        </p:nvSpPr>
        <p:spPr bwMode="auto">
          <a:xfrm>
            <a:off x="2222500" y="5516563"/>
            <a:ext cx="642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07</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7184" name="Group 28"/>
          <p:cNvGrpSpPr>
            <a:grpSpLocks/>
          </p:cNvGrpSpPr>
          <p:nvPr/>
        </p:nvGrpSpPr>
        <p:grpSpPr bwMode="auto">
          <a:xfrm>
            <a:off x="163513" y="-839788"/>
            <a:ext cx="3324225" cy="625475"/>
            <a:chOff x="0" y="0"/>
            <a:chExt cx="5087816" cy="958240"/>
          </a:xfrm>
        </p:grpSpPr>
        <p:sp>
          <p:nvSpPr>
            <p:cNvPr id="7209" name="椭圆 28"/>
            <p:cNvSpPr>
              <a:spLocks noChangeArrowheads="1"/>
            </p:cNvSpPr>
            <p:nvPr/>
          </p:nvSpPr>
          <p:spPr bwMode="auto">
            <a:xfrm>
              <a:off x="0" y="0"/>
              <a:ext cx="1078792" cy="958240"/>
            </a:xfrm>
            <a:prstGeom prst="ellipse">
              <a:avLst/>
            </a:prstGeom>
            <a:solidFill>
              <a:srgbClr val="EDE8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10" name="椭圆 29"/>
            <p:cNvSpPr>
              <a:spLocks noChangeArrowheads="1"/>
            </p:cNvSpPr>
            <p:nvPr/>
          </p:nvSpPr>
          <p:spPr bwMode="auto">
            <a:xfrm>
              <a:off x="1336341" y="0"/>
              <a:ext cx="1078792" cy="958240"/>
            </a:xfrm>
            <a:prstGeom prst="ellipse">
              <a:avLst/>
            </a:prstGeom>
            <a:solidFill>
              <a:srgbClr val="DDE1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11" name="椭圆 30"/>
            <p:cNvSpPr>
              <a:spLocks noChangeArrowheads="1"/>
            </p:cNvSpPr>
            <p:nvPr/>
          </p:nvSpPr>
          <p:spPr bwMode="auto">
            <a:xfrm>
              <a:off x="2672683" y="0"/>
              <a:ext cx="1078792" cy="958240"/>
            </a:xfrm>
            <a:prstGeom prst="ellipse">
              <a:avLst/>
            </a:prstGeom>
            <a:solidFill>
              <a:srgbClr val="7BBD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12" name="椭圆 31"/>
            <p:cNvSpPr>
              <a:spLocks noChangeArrowheads="1"/>
            </p:cNvSpPr>
            <p:nvPr/>
          </p:nvSpPr>
          <p:spPr bwMode="auto">
            <a:xfrm>
              <a:off x="4009024" y="0"/>
              <a:ext cx="1078792" cy="958240"/>
            </a:xfrm>
            <a:prstGeom prst="ellipse">
              <a:avLst/>
            </a:prstGeom>
            <a:solidFill>
              <a:srgbClr val="44B2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7185" name="Group 33"/>
          <p:cNvGrpSpPr>
            <a:grpSpLocks/>
          </p:cNvGrpSpPr>
          <p:nvPr/>
        </p:nvGrpSpPr>
        <p:grpSpPr bwMode="auto">
          <a:xfrm>
            <a:off x="6170613" y="1585913"/>
            <a:ext cx="4103687" cy="1117600"/>
            <a:chOff x="0" y="0"/>
            <a:chExt cx="4104457" cy="1117366"/>
          </a:xfrm>
        </p:grpSpPr>
        <p:sp>
          <p:nvSpPr>
            <p:cNvPr id="7206" name="椭圆 33"/>
            <p:cNvSpPr>
              <a:spLocks noChangeArrowheads="1"/>
            </p:cNvSpPr>
            <p:nvPr/>
          </p:nvSpPr>
          <p:spPr bwMode="auto">
            <a:xfrm>
              <a:off x="0" y="0"/>
              <a:ext cx="1117810"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07" name="圆角矩形 34"/>
            <p:cNvSpPr>
              <a:spLocks noChangeArrowheads="1"/>
            </p:cNvSpPr>
            <p:nvPr/>
          </p:nvSpPr>
          <p:spPr bwMode="auto">
            <a:xfrm>
              <a:off x="677989" y="279342"/>
              <a:ext cx="3426468"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08" name="椭圆 35"/>
            <p:cNvSpPr>
              <a:spLocks noChangeArrowheads="1"/>
            </p:cNvSpPr>
            <p:nvPr/>
          </p:nvSpPr>
          <p:spPr bwMode="auto">
            <a:xfrm>
              <a:off x="79390" y="79358"/>
              <a:ext cx="957442"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7186" name="Group 37"/>
          <p:cNvGrpSpPr>
            <a:grpSpLocks/>
          </p:cNvGrpSpPr>
          <p:nvPr/>
        </p:nvGrpSpPr>
        <p:grpSpPr bwMode="auto">
          <a:xfrm>
            <a:off x="6529388" y="2782888"/>
            <a:ext cx="4105275" cy="1117600"/>
            <a:chOff x="0" y="0"/>
            <a:chExt cx="4104456" cy="1117366"/>
          </a:xfrm>
        </p:grpSpPr>
        <p:sp>
          <p:nvSpPr>
            <p:cNvPr id="7203" name="椭圆 37"/>
            <p:cNvSpPr>
              <a:spLocks noChangeArrowheads="1"/>
            </p:cNvSpPr>
            <p:nvPr/>
          </p:nvSpPr>
          <p:spPr bwMode="auto">
            <a:xfrm>
              <a:off x="0" y="0"/>
              <a:ext cx="1117377"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04" name="圆角矩形 38"/>
            <p:cNvSpPr>
              <a:spLocks noChangeArrowheads="1"/>
            </p:cNvSpPr>
            <p:nvPr/>
          </p:nvSpPr>
          <p:spPr bwMode="auto">
            <a:xfrm>
              <a:off x="677727" y="279342"/>
              <a:ext cx="3426729"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05" name="椭圆 39"/>
            <p:cNvSpPr>
              <a:spLocks noChangeArrowheads="1"/>
            </p:cNvSpPr>
            <p:nvPr/>
          </p:nvSpPr>
          <p:spPr bwMode="auto">
            <a:xfrm>
              <a:off x="79359" y="79358"/>
              <a:ext cx="958659"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7187" name="Group 41"/>
          <p:cNvGrpSpPr>
            <a:grpSpLocks/>
          </p:cNvGrpSpPr>
          <p:nvPr/>
        </p:nvGrpSpPr>
        <p:grpSpPr bwMode="auto">
          <a:xfrm>
            <a:off x="6889750" y="4021138"/>
            <a:ext cx="4105275" cy="1117600"/>
            <a:chOff x="0" y="0"/>
            <a:chExt cx="4104456" cy="1117366"/>
          </a:xfrm>
        </p:grpSpPr>
        <p:sp>
          <p:nvSpPr>
            <p:cNvPr id="7200" name="椭圆 41"/>
            <p:cNvSpPr>
              <a:spLocks noChangeArrowheads="1"/>
            </p:cNvSpPr>
            <p:nvPr/>
          </p:nvSpPr>
          <p:spPr bwMode="auto">
            <a:xfrm>
              <a:off x="0" y="0"/>
              <a:ext cx="1117377"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01" name="圆角矩形 42"/>
            <p:cNvSpPr>
              <a:spLocks noChangeArrowheads="1"/>
            </p:cNvSpPr>
            <p:nvPr/>
          </p:nvSpPr>
          <p:spPr bwMode="auto">
            <a:xfrm>
              <a:off x="677728" y="279342"/>
              <a:ext cx="3426728"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202" name="椭圆 43"/>
            <p:cNvSpPr>
              <a:spLocks noChangeArrowheads="1"/>
            </p:cNvSpPr>
            <p:nvPr/>
          </p:nvSpPr>
          <p:spPr bwMode="auto">
            <a:xfrm>
              <a:off x="79359" y="79358"/>
              <a:ext cx="958659"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7188" name="Group 45"/>
          <p:cNvGrpSpPr>
            <a:grpSpLocks/>
          </p:cNvGrpSpPr>
          <p:nvPr/>
        </p:nvGrpSpPr>
        <p:grpSpPr bwMode="auto">
          <a:xfrm>
            <a:off x="7250113" y="5218113"/>
            <a:ext cx="4105275" cy="1117600"/>
            <a:chOff x="0" y="0"/>
            <a:chExt cx="4104456" cy="1117366"/>
          </a:xfrm>
        </p:grpSpPr>
        <p:sp>
          <p:nvSpPr>
            <p:cNvPr id="7197" name="椭圆 45"/>
            <p:cNvSpPr>
              <a:spLocks noChangeArrowheads="1"/>
            </p:cNvSpPr>
            <p:nvPr/>
          </p:nvSpPr>
          <p:spPr bwMode="auto">
            <a:xfrm>
              <a:off x="0" y="0"/>
              <a:ext cx="1117377" cy="1117366"/>
            </a:xfrm>
            <a:prstGeom prst="ellipse">
              <a:avLst/>
            </a:prstGeom>
            <a:solidFill>
              <a:srgbClr val="548235"/>
            </a:solidFill>
            <a:ln w="63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198" name="圆角矩形 46"/>
            <p:cNvSpPr>
              <a:spLocks noChangeArrowheads="1"/>
            </p:cNvSpPr>
            <p:nvPr/>
          </p:nvSpPr>
          <p:spPr bwMode="auto">
            <a:xfrm>
              <a:off x="677727" y="279342"/>
              <a:ext cx="3426729" cy="558683"/>
            </a:xfrm>
            <a:prstGeom prst="roundRect">
              <a:avLst>
                <a:gd name="adj" fmla="val 50000"/>
              </a:avLst>
            </a:prstGeom>
            <a:solidFill>
              <a:schemeClr val="bg1"/>
            </a:solidFill>
            <a:ln w="3175">
              <a:solidFill>
                <a:schemeClr val="bg1"/>
              </a:solidFill>
              <a:round/>
              <a:headEnd/>
              <a:tailEnd/>
            </a:ln>
            <a:effectLst>
              <a:outerShdw dist="38100" dir="27000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7199" name="椭圆 47"/>
            <p:cNvSpPr>
              <a:spLocks noChangeArrowheads="1"/>
            </p:cNvSpPr>
            <p:nvPr/>
          </p:nvSpPr>
          <p:spPr bwMode="auto">
            <a:xfrm>
              <a:off x="79359" y="79358"/>
              <a:ext cx="958659" cy="958649"/>
            </a:xfrm>
            <a:prstGeom prst="ellipse">
              <a:avLst/>
            </a:prstGeom>
            <a:solidFill>
              <a:schemeClr val="bg1"/>
            </a:solidFill>
            <a:ln w="3175">
              <a:solidFill>
                <a:schemeClr val="bg1"/>
              </a:solidFill>
              <a:round/>
              <a:headEnd/>
              <a:tailEnd/>
            </a:ln>
            <a:effectLst>
              <a:outerShdw dist="38100" algn="ctr" rotWithShape="0">
                <a:srgbClr val="000000">
                  <a:alpha val="39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7189" name="TextBox 37"/>
          <p:cNvSpPr txBox="1">
            <a:spLocks noChangeArrowheads="1"/>
          </p:cNvSpPr>
          <p:nvPr/>
        </p:nvSpPr>
        <p:spPr bwMode="auto">
          <a:xfrm>
            <a:off x="7267575" y="1960563"/>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我们的团队</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90" name="TextBox 42"/>
          <p:cNvSpPr txBox="1">
            <a:spLocks noChangeArrowheads="1"/>
          </p:cNvSpPr>
          <p:nvPr/>
        </p:nvSpPr>
        <p:spPr bwMode="auto">
          <a:xfrm>
            <a:off x="7624763" y="31575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历届活动回顾</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91" name="TextBox 43"/>
          <p:cNvSpPr txBox="1">
            <a:spLocks noChangeArrowheads="1"/>
          </p:cNvSpPr>
          <p:nvPr/>
        </p:nvSpPr>
        <p:spPr bwMode="auto">
          <a:xfrm>
            <a:off x="8007350" y="439578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现任部长介绍</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92" name="TextBox 44"/>
          <p:cNvSpPr txBox="1">
            <a:spLocks noChangeArrowheads="1"/>
          </p:cNvSpPr>
          <p:nvPr/>
        </p:nvSpPr>
        <p:spPr bwMode="auto">
          <a:xfrm>
            <a:off x="8367713" y="559276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联系方式</a:t>
            </a:r>
            <a:endParaRPr lang="en-US" altLang="zh-CN" sz="1800" b="1">
              <a:solidFill>
                <a:srgbClr val="595959"/>
              </a:solidFill>
              <a:latin typeface="微软雅黑" panose="020B0503020204020204" pitchFamily="34" charset="-122"/>
              <a:ea typeface="微软雅黑" panose="020B0503020204020204" pitchFamily="34" charset="-122"/>
            </a:endParaRPr>
          </a:p>
        </p:txBody>
      </p:sp>
      <p:sp>
        <p:nvSpPr>
          <p:cNvPr id="7193" name="TextBox 45"/>
          <p:cNvSpPr txBox="1">
            <a:spLocks noChangeArrowheads="1"/>
          </p:cNvSpPr>
          <p:nvPr/>
        </p:nvSpPr>
        <p:spPr bwMode="auto">
          <a:xfrm>
            <a:off x="6435725" y="1882775"/>
            <a:ext cx="6429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194" name="TextBox 46"/>
          <p:cNvSpPr txBox="1">
            <a:spLocks noChangeArrowheads="1"/>
          </p:cNvSpPr>
          <p:nvPr/>
        </p:nvSpPr>
        <p:spPr bwMode="auto">
          <a:xfrm>
            <a:off x="6796088" y="3081338"/>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195" name="TextBox 47"/>
          <p:cNvSpPr txBox="1">
            <a:spLocks noChangeArrowheads="1"/>
          </p:cNvSpPr>
          <p:nvPr/>
        </p:nvSpPr>
        <p:spPr bwMode="auto">
          <a:xfrm>
            <a:off x="7156450" y="4318000"/>
            <a:ext cx="6429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06</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196" name="TextBox 48"/>
          <p:cNvSpPr txBox="1">
            <a:spLocks noChangeArrowheads="1"/>
          </p:cNvSpPr>
          <p:nvPr/>
        </p:nvSpPr>
        <p:spPr bwMode="auto">
          <a:xfrm>
            <a:off x="7516813" y="5516563"/>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08</a:t>
            </a:r>
            <a:endParaRPr lang="zh-CN" altLang="en-US" sz="3200" b="1">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圆角矩形 41"/>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8195" name="标题 1"/>
          <p:cNvSpPr>
            <a:spLocks noGrp="1"/>
          </p:cNvSpPr>
          <p:nvPr>
            <p:ph type="title" idx="4294967295"/>
          </p:nvPr>
        </p:nvSpPr>
        <p:spPr>
          <a:xfrm>
            <a:off x="1195388" y="365125"/>
            <a:ext cx="10158412" cy="1125538"/>
          </a:xfrm>
        </p:spPr>
        <p:txBody>
          <a:bodyPr/>
          <a:lstStyle/>
          <a:p>
            <a:pPr eaLnBrk="1" hangingPunct="1"/>
            <a:r>
              <a:rPr lang="en-US" altLang="zh-CN" sz="3600" b="1" smtClean="0">
                <a:solidFill>
                  <a:schemeClr val="bg1"/>
                </a:solidFill>
                <a:latin typeface="微软雅黑" panose="020B0503020204020204" pitchFamily="34" charset="-122"/>
                <a:ea typeface="微软雅黑" panose="020B0503020204020204" pitchFamily="34" charset="-122"/>
              </a:rPr>
              <a:t>XXX</a:t>
            </a:r>
            <a:r>
              <a:rPr lang="zh-CN" altLang="en-US" sz="3600" b="1" smtClean="0">
                <a:solidFill>
                  <a:schemeClr val="bg1"/>
                </a:solidFill>
                <a:latin typeface="微软雅黑" panose="020B0503020204020204" pitchFamily="34" charset="-122"/>
                <a:ea typeface="微软雅黑" panose="020B0503020204020204" pitchFamily="34" charset="-122"/>
              </a:rPr>
              <a:t>宗旨</a:t>
            </a:r>
          </a:p>
        </p:txBody>
      </p:sp>
      <p:grpSp>
        <p:nvGrpSpPr>
          <p:cNvPr id="8196" name="Group 4"/>
          <p:cNvGrpSpPr>
            <a:grpSpLocks/>
          </p:cNvGrpSpPr>
          <p:nvPr/>
        </p:nvGrpSpPr>
        <p:grpSpPr bwMode="auto">
          <a:xfrm>
            <a:off x="6408738" y="2808288"/>
            <a:ext cx="2000250" cy="2000250"/>
            <a:chOff x="0" y="0"/>
            <a:chExt cx="2000250" cy="2000250"/>
          </a:xfrm>
        </p:grpSpPr>
        <p:grpSp>
          <p:nvGrpSpPr>
            <p:cNvPr id="8225" name="Group 5"/>
            <p:cNvGrpSpPr>
              <a:grpSpLocks/>
            </p:cNvGrpSpPr>
            <p:nvPr/>
          </p:nvGrpSpPr>
          <p:grpSpPr bwMode="auto">
            <a:xfrm>
              <a:off x="-123762" y="-119952"/>
              <a:ext cx="2249424" cy="2249424"/>
              <a:chOff x="0" y="0"/>
              <a:chExt cx="2249424" cy="2249424"/>
            </a:xfrm>
          </p:grpSpPr>
          <p:pic>
            <p:nvPicPr>
              <p:cNvPr id="8227" name="椭圆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49424" cy="224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28" name="Text Box 7"/>
              <p:cNvSpPr txBox="1">
                <a:spLocks noChangeArrowheads="1"/>
              </p:cNvSpPr>
              <p:nvPr/>
            </p:nvSpPr>
            <p:spPr bwMode="auto">
              <a:xfrm>
                <a:off x="416692" y="412882"/>
                <a:ext cx="1414390" cy="141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8226" name="TextBox 5"/>
            <p:cNvSpPr txBox="1">
              <a:spLocks noChangeArrowheads="1"/>
            </p:cNvSpPr>
            <p:nvPr/>
          </p:nvSpPr>
          <p:spPr bwMode="auto">
            <a:xfrm>
              <a:off x="228600" y="774700"/>
              <a:ext cx="15001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3200" b="1">
                  <a:solidFill>
                    <a:schemeClr val="bg1"/>
                  </a:solidFill>
                  <a:latin typeface="微软雅黑" panose="020B0503020204020204" pitchFamily="34" charset="-122"/>
                  <a:ea typeface="微软雅黑" panose="020B0503020204020204" pitchFamily="34" charset="-122"/>
                </a:rPr>
                <a:t>宗旨</a:t>
              </a:r>
            </a:p>
          </p:txBody>
        </p:sp>
      </p:grpSp>
      <p:sp>
        <p:nvSpPr>
          <p:cNvPr id="8197" name="TextBox 45"/>
          <p:cNvSpPr txBox="1">
            <a:spLocks noChangeArrowheads="1"/>
          </p:cNvSpPr>
          <p:nvPr/>
        </p:nvSpPr>
        <p:spPr bwMode="auto">
          <a:xfrm>
            <a:off x="8323263" y="1504950"/>
            <a:ext cx="2674937"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769" tIns="51385" rIns="102769" bIns="513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p:txBody>
      </p:sp>
      <p:sp>
        <p:nvSpPr>
          <p:cNvPr id="8198" name="TextBox 45"/>
          <p:cNvSpPr txBox="1">
            <a:spLocks noChangeArrowheads="1"/>
          </p:cNvSpPr>
          <p:nvPr/>
        </p:nvSpPr>
        <p:spPr bwMode="auto">
          <a:xfrm>
            <a:off x="8443913" y="4362450"/>
            <a:ext cx="2674937"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769" tIns="51385" rIns="102769" bIns="513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p:txBody>
      </p:sp>
      <p:sp>
        <p:nvSpPr>
          <p:cNvPr id="8199" name="TextBox 45"/>
          <p:cNvSpPr txBox="1">
            <a:spLocks noChangeArrowheads="1"/>
          </p:cNvSpPr>
          <p:nvPr/>
        </p:nvSpPr>
        <p:spPr bwMode="auto">
          <a:xfrm>
            <a:off x="8323263" y="5670550"/>
            <a:ext cx="2674937"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769" tIns="51385" rIns="102769" bIns="513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p:txBody>
      </p:sp>
      <p:sp>
        <p:nvSpPr>
          <p:cNvPr id="8200" name="TextBox 45"/>
          <p:cNvSpPr txBox="1">
            <a:spLocks noChangeArrowheads="1"/>
          </p:cNvSpPr>
          <p:nvPr/>
        </p:nvSpPr>
        <p:spPr bwMode="auto">
          <a:xfrm>
            <a:off x="3910013" y="4362450"/>
            <a:ext cx="2674937"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769" tIns="51385" rIns="102769" bIns="513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添加文字内容描述添加文字内容</a:t>
            </a:r>
            <a:endParaRPr lang="en-US" altLang="zh-CN" sz="1200">
              <a:solidFill>
                <a:srgbClr val="262626"/>
              </a:solidFill>
              <a:latin typeface="微软雅黑" panose="020B0503020204020204" pitchFamily="34" charset="-122"/>
              <a:ea typeface="微软雅黑" panose="020B0503020204020204" pitchFamily="34" charset="-122"/>
            </a:endParaRPr>
          </a:p>
        </p:txBody>
      </p:sp>
      <p:cxnSp>
        <p:nvCxnSpPr>
          <p:cNvPr id="8201" name="直接连接符 42"/>
          <p:cNvCxnSpPr>
            <a:cxnSpLocks noChangeShapeType="1"/>
          </p:cNvCxnSpPr>
          <p:nvPr/>
        </p:nvCxnSpPr>
        <p:spPr bwMode="auto">
          <a:xfrm>
            <a:off x="7404100" y="2146300"/>
            <a:ext cx="0" cy="650875"/>
          </a:xfrm>
          <a:prstGeom prst="line">
            <a:avLst/>
          </a:prstGeom>
          <a:noFill/>
          <a:ln w="6350">
            <a:solidFill>
              <a:srgbClr val="262626"/>
            </a:solidFill>
            <a:prstDash val="dash"/>
            <a:round/>
            <a:headEnd type="oval" w="med" len="med"/>
            <a:tailEnd type="oval" w="med" len="med"/>
          </a:ln>
          <a:extLst>
            <a:ext uri="{909E8E84-426E-40DD-AFC4-6F175D3DCCD1}">
              <a14:hiddenFill xmlns:a14="http://schemas.microsoft.com/office/drawing/2010/main">
                <a:noFill/>
              </a14:hiddenFill>
            </a:ext>
          </a:extLst>
        </p:spPr>
      </p:cxnSp>
      <p:cxnSp>
        <p:nvCxnSpPr>
          <p:cNvPr id="8202" name="直接连接符 44"/>
          <p:cNvCxnSpPr>
            <a:cxnSpLocks noChangeShapeType="1"/>
          </p:cNvCxnSpPr>
          <p:nvPr/>
        </p:nvCxnSpPr>
        <p:spPr bwMode="auto">
          <a:xfrm>
            <a:off x="7404100" y="4827588"/>
            <a:ext cx="0" cy="650875"/>
          </a:xfrm>
          <a:prstGeom prst="line">
            <a:avLst/>
          </a:prstGeom>
          <a:noFill/>
          <a:ln w="6350">
            <a:solidFill>
              <a:srgbClr val="262626"/>
            </a:solidFill>
            <a:prstDash val="dash"/>
            <a:round/>
            <a:headEnd type="oval" w="med" len="med"/>
            <a:tailEnd type="oval" w="med" len="med"/>
          </a:ln>
          <a:extLst>
            <a:ext uri="{909E8E84-426E-40DD-AFC4-6F175D3DCCD1}">
              <a14:hiddenFill xmlns:a14="http://schemas.microsoft.com/office/drawing/2010/main">
                <a:noFill/>
              </a14:hiddenFill>
            </a:ext>
          </a:extLst>
        </p:spPr>
      </p:cxnSp>
      <p:cxnSp>
        <p:nvCxnSpPr>
          <p:cNvPr id="8203" name="直接连接符 45"/>
          <p:cNvCxnSpPr>
            <a:cxnSpLocks noChangeShapeType="1"/>
          </p:cNvCxnSpPr>
          <p:nvPr/>
        </p:nvCxnSpPr>
        <p:spPr bwMode="auto">
          <a:xfrm rot="-5400000">
            <a:off x="8691563" y="3482975"/>
            <a:ext cx="0" cy="650875"/>
          </a:xfrm>
          <a:prstGeom prst="line">
            <a:avLst/>
          </a:prstGeom>
          <a:noFill/>
          <a:ln w="6350">
            <a:solidFill>
              <a:srgbClr val="262626"/>
            </a:solidFill>
            <a:prstDash val="dash"/>
            <a:round/>
            <a:headEnd type="oval" w="med" len="med"/>
            <a:tailEnd type="oval" w="med" len="med"/>
          </a:ln>
          <a:extLst>
            <a:ext uri="{909E8E84-426E-40DD-AFC4-6F175D3DCCD1}">
              <a14:hiddenFill xmlns:a14="http://schemas.microsoft.com/office/drawing/2010/main">
                <a:noFill/>
              </a14:hiddenFill>
            </a:ext>
          </a:extLst>
        </p:spPr>
      </p:cxnSp>
      <p:cxnSp>
        <p:nvCxnSpPr>
          <p:cNvPr id="8204" name="直接连接符 46"/>
          <p:cNvCxnSpPr>
            <a:cxnSpLocks noChangeShapeType="1"/>
          </p:cNvCxnSpPr>
          <p:nvPr/>
        </p:nvCxnSpPr>
        <p:spPr bwMode="auto">
          <a:xfrm rot="-5400000">
            <a:off x="6148388" y="3482975"/>
            <a:ext cx="0" cy="650875"/>
          </a:xfrm>
          <a:prstGeom prst="line">
            <a:avLst/>
          </a:prstGeom>
          <a:noFill/>
          <a:ln w="6350">
            <a:solidFill>
              <a:srgbClr val="262626"/>
            </a:solidFill>
            <a:prstDash val="dash"/>
            <a:round/>
            <a:headEnd type="oval" w="med" len="med"/>
            <a:tailEnd type="oval" w="med" len="med"/>
          </a:ln>
          <a:extLst>
            <a:ext uri="{909E8E84-426E-40DD-AFC4-6F175D3DCCD1}">
              <a14:hiddenFill xmlns:a14="http://schemas.microsoft.com/office/drawing/2010/main">
                <a:noFill/>
              </a14:hiddenFill>
            </a:ext>
          </a:extLst>
        </p:spPr>
      </p:cxnSp>
      <p:grpSp>
        <p:nvGrpSpPr>
          <p:cNvPr id="8205" name="Group 17"/>
          <p:cNvGrpSpPr>
            <a:grpSpLocks/>
          </p:cNvGrpSpPr>
          <p:nvPr/>
        </p:nvGrpSpPr>
        <p:grpSpPr bwMode="auto">
          <a:xfrm>
            <a:off x="6684963" y="1516063"/>
            <a:ext cx="1382712" cy="677862"/>
            <a:chOff x="0" y="0"/>
            <a:chExt cx="1383001" cy="678089"/>
          </a:xfrm>
        </p:grpSpPr>
        <p:sp>
          <p:nvSpPr>
            <p:cNvPr id="8222" name="AutoShape 44"/>
            <p:cNvSpPr>
              <a:spLocks noChangeArrowheads="1"/>
            </p:cNvSpPr>
            <p:nvPr/>
          </p:nvSpPr>
          <p:spPr bwMode="auto">
            <a:xfrm flipH="1">
              <a:off x="0" y="0"/>
              <a:ext cx="1383001" cy="678089"/>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b="1">
                <a:latin typeface="微软雅黑" panose="020B0503020204020204" pitchFamily="34" charset="-122"/>
                <a:ea typeface="微软雅黑" panose="020B0503020204020204" pitchFamily="34" charset="-122"/>
              </a:endParaRPr>
            </a:p>
          </p:txBody>
        </p:sp>
        <p:sp>
          <p:nvSpPr>
            <p:cNvPr id="8223" name="AutoShape 45"/>
            <p:cNvSpPr>
              <a:spLocks noChangeArrowheads="1"/>
            </p:cNvSpPr>
            <p:nvPr/>
          </p:nvSpPr>
          <p:spPr bwMode="auto">
            <a:xfrm flipH="1">
              <a:off x="36520" y="38113"/>
              <a:ext cx="1300435" cy="587572"/>
            </a:xfrm>
            <a:prstGeom prst="roundRect">
              <a:avLst>
                <a:gd name="adj" fmla="val 50000"/>
              </a:avLst>
            </a:prstGeom>
            <a:solidFill>
              <a:srgbClr val="77BC28"/>
            </a:solidFill>
            <a:ln>
              <a:noFill/>
            </a:ln>
            <a:effectLst>
              <a:outerShdw sx="102000" sy="102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b="1">
                <a:latin typeface="微软雅黑" panose="020B0503020204020204" pitchFamily="34" charset="-122"/>
                <a:ea typeface="微软雅黑" panose="020B0503020204020204" pitchFamily="34" charset="-122"/>
              </a:endParaRPr>
            </a:p>
          </p:txBody>
        </p:sp>
        <p:sp>
          <p:nvSpPr>
            <p:cNvPr id="8224" name="TextBox 101"/>
            <p:cNvSpPr txBox="1">
              <a:spLocks noChangeArrowheads="1"/>
            </p:cNvSpPr>
            <p:nvPr/>
          </p:nvSpPr>
          <p:spPr bwMode="auto">
            <a:xfrm>
              <a:off x="150952" y="162622"/>
              <a:ext cx="107157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600" b="1">
                  <a:solidFill>
                    <a:schemeClr val="bg1"/>
                  </a:solidFill>
                  <a:latin typeface="微软雅黑" panose="020B0503020204020204" pitchFamily="34" charset="-122"/>
                  <a:ea typeface="微软雅黑" panose="020B0503020204020204" pitchFamily="34" charset="-122"/>
                </a:rPr>
                <a:t>宗旨一</a:t>
              </a:r>
            </a:p>
          </p:txBody>
        </p:sp>
      </p:grpSp>
      <p:grpSp>
        <p:nvGrpSpPr>
          <p:cNvPr id="8206" name="Group 21"/>
          <p:cNvGrpSpPr>
            <a:grpSpLocks/>
          </p:cNvGrpSpPr>
          <p:nvPr/>
        </p:nvGrpSpPr>
        <p:grpSpPr bwMode="auto">
          <a:xfrm>
            <a:off x="6684963" y="5622925"/>
            <a:ext cx="1382712" cy="677863"/>
            <a:chOff x="0" y="0"/>
            <a:chExt cx="1383001" cy="678089"/>
          </a:xfrm>
        </p:grpSpPr>
        <p:sp>
          <p:nvSpPr>
            <p:cNvPr id="8219" name="AutoShape 44"/>
            <p:cNvSpPr>
              <a:spLocks noChangeArrowheads="1"/>
            </p:cNvSpPr>
            <p:nvPr/>
          </p:nvSpPr>
          <p:spPr bwMode="auto">
            <a:xfrm flipH="1">
              <a:off x="0" y="0"/>
              <a:ext cx="1383001" cy="678089"/>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b="1">
                <a:latin typeface="微软雅黑" panose="020B0503020204020204" pitchFamily="34" charset="-122"/>
                <a:ea typeface="微软雅黑" panose="020B0503020204020204" pitchFamily="34" charset="-122"/>
              </a:endParaRPr>
            </a:p>
          </p:txBody>
        </p:sp>
        <p:sp>
          <p:nvSpPr>
            <p:cNvPr id="8220" name="AutoShape 45"/>
            <p:cNvSpPr>
              <a:spLocks noChangeArrowheads="1"/>
            </p:cNvSpPr>
            <p:nvPr/>
          </p:nvSpPr>
          <p:spPr bwMode="auto">
            <a:xfrm flipH="1">
              <a:off x="36520" y="38113"/>
              <a:ext cx="1300435" cy="587571"/>
            </a:xfrm>
            <a:prstGeom prst="roundRect">
              <a:avLst>
                <a:gd name="adj" fmla="val 50000"/>
              </a:avLst>
            </a:prstGeom>
            <a:solidFill>
              <a:srgbClr val="77BC28"/>
            </a:solidFill>
            <a:ln>
              <a:noFill/>
            </a:ln>
            <a:effectLst>
              <a:outerShdw sx="102000" sy="102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b="1">
                <a:latin typeface="微软雅黑" panose="020B0503020204020204" pitchFamily="34" charset="-122"/>
                <a:ea typeface="微软雅黑" panose="020B0503020204020204" pitchFamily="34" charset="-122"/>
              </a:endParaRPr>
            </a:p>
          </p:txBody>
        </p:sp>
        <p:sp>
          <p:nvSpPr>
            <p:cNvPr id="8221" name="TextBox 101"/>
            <p:cNvSpPr txBox="1">
              <a:spLocks noChangeArrowheads="1"/>
            </p:cNvSpPr>
            <p:nvPr/>
          </p:nvSpPr>
          <p:spPr bwMode="auto">
            <a:xfrm>
              <a:off x="150952" y="162622"/>
              <a:ext cx="107157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600" b="1">
                  <a:solidFill>
                    <a:schemeClr val="bg1"/>
                  </a:solidFill>
                  <a:latin typeface="微软雅黑" panose="020B0503020204020204" pitchFamily="34" charset="-122"/>
                  <a:ea typeface="微软雅黑" panose="020B0503020204020204" pitchFamily="34" charset="-122"/>
                </a:rPr>
                <a:t>宗旨三</a:t>
              </a:r>
            </a:p>
          </p:txBody>
        </p:sp>
      </p:grpSp>
      <p:grpSp>
        <p:nvGrpSpPr>
          <p:cNvPr id="8207" name="Group 25"/>
          <p:cNvGrpSpPr>
            <a:grpSpLocks/>
          </p:cNvGrpSpPr>
          <p:nvPr/>
        </p:nvGrpSpPr>
        <p:grpSpPr bwMode="auto">
          <a:xfrm>
            <a:off x="4403725" y="3467100"/>
            <a:ext cx="1382713" cy="677863"/>
            <a:chOff x="0" y="0"/>
            <a:chExt cx="1383001" cy="678089"/>
          </a:xfrm>
        </p:grpSpPr>
        <p:sp>
          <p:nvSpPr>
            <p:cNvPr id="8216" name="AutoShape 44"/>
            <p:cNvSpPr>
              <a:spLocks noChangeArrowheads="1"/>
            </p:cNvSpPr>
            <p:nvPr/>
          </p:nvSpPr>
          <p:spPr bwMode="auto">
            <a:xfrm flipH="1">
              <a:off x="0" y="0"/>
              <a:ext cx="1383001" cy="678089"/>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b="1">
                <a:latin typeface="微软雅黑" panose="020B0503020204020204" pitchFamily="34" charset="-122"/>
                <a:ea typeface="微软雅黑" panose="020B0503020204020204" pitchFamily="34" charset="-122"/>
              </a:endParaRPr>
            </a:p>
          </p:txBody>
        </p:sp>
        <p:sp>
          <p:nvSpPr>
            <p:cNvPr id="8217" name="AutoShape 45"/>
            <p:cNvSpPr>
              <a:spLocks noChangeArrowheads="1"/>
            </p:cNvSpPr>
            <p:nvPr/>
          </p:nvSpPr>
          <p:spPr bwMode="auto">
            <a:xfrm flipH="1">
              <a:off x="50811" y="38113"/>
              <a:ext cx="1300434" cy="587571"/>
            </a:xfrm>
            <a:prstGeom prst="roundRect">
              <a:avLst>
                <a:gd name="adj" fmla="val 50000"/>
              </a:avLst>
            </a:prstGeom>
            <a:solidFill>
              <a:srgbClr val="77BC28"/>
            </a:solidFill>
            <a:ln>
              <a:noFill/>
            </a:ln>
            <a:effectLst>
              <a:outerShdw sx="102000" sy="102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b="1">
                <a:latin typeface="微软雅黑" panose="020B0503020204020204" pitchFamily="34" charset="-122"/>
                <a:ea typeface="微软雅黑" panose="020B0503020204020204" pitchFamily="34" charset="-122"/>
              </a:endParaRPr>
            </a:p>
          </p:txBody>
        </p:sp>
        <p:sp>
          <p:nvSpPr>
            <p:cNvPr id="8218" name="TextBox 101"/>
            <p:cNvSpPr txBox="1">
              <a:spLocks noChangeArrowheads="1"/>
            </p:cNvSpPr>
            <p:nvPr/>
          </p:nvSpPr>
          <p:spPr bwMode="auto">
            <a:xfrm>
              <a:off x="166009" y="162622"/>
              <a:ext cx="107157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600" b="1">
                  <a:solidFill>
                    <a:schemeClr val="bg1"/>
                  </a:solidFill>
                  <a:latin typeface="微软雅黑" panose="020B0503020204020204" pitchFamily="34" charset="-122"/>
                  <a:ea typeface="微软雅黑" panose="020B0503020204020204" pitchFamily="34" charset="-122"/>
                </a:rPr>
                <a:t>宗旨四</a:t>
              </a:r>
            </a:p>
          </p:txBody>
        </p:sp>
      </p:grpSp>
      <p:grpSp>
        <p:nvGrpSpPr>
          <p:cNvPr id="8208" name="Group 29"/>
          <p:cNvGrpSpPr>
            <a:grpSpLocks/>
          </p:cNvGrpSpPr>
          <p:nvPr/>
        </p:nvGrpSpPr>
        <p:grpSpPr bwMode="auto">
          <a:xfrm>
            <a:off x="9059863" y="3467100"/>
            <a:ext cx="1382712" cy="677863"/>
            <a:chOff x="0" y="0"/>
            <a:chExt cx="1383001" cy="678089"/>
          </a:xfrm>
        </p:grpSpPr>
        <p:sp>
          <p:nvSpPr>
            <p:cNvPr id="8213" name="AutoShape 44"/>
            <p:cNvSpPr>
              <a:spLocks noChangeArrowheads="1"/>
            </p:cNvSpPr>
            <p:nvPr/>
          </p:nvSpPr>
          <p:spPr bwMode="auto">
            <a:xfrm flipH="1">
              <a:off x="0" y="0"/>
              <a:ext cx="1383001" cy="678089"/>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b="1">
                <a:latin typeface="微软雅黑" panose="020B0503020204020204" pitchFamily="34" charset="-122"/>
                <a:ea typeface="微软雅黑" panose="020B0503020204020204" pitchFamily="34" charset="-122"/>
              </a:endParaRPr>
            </a:p>
          </p:txBody>
        </p:sp>
        <p:sp>
          <p:nvSpPr>
            <p:cNvPr id="8214" name="AutoShape 45"/>
            <p:cNvSpPr>
              <a:spLocks noChangeArrowheads="1"/>
            </p:cNvSpPr>
            <p:nvPr/>
          </p:nvSpPr>
          <p:spPr bwMode="auto">
            <a:xfrm flipH="1">
              <a:off x="36520" y="38113"/>
              <a:ext cx="1300435" cy="587571"/>
            </a:xfrm>
            <a:prstGeom prst="roundRect">
              <a:avLst>
                <a:gd name="adj" fmla="val 50000"/>
              </a:avLst>
            </a:prstGeom>
            <a:solidFill>
              <a:srgbClr val="77BC28"/>
            </a:solidFill>
            <a:ln>
              <a:noFill/>
            </a:ln>
            <a:effectLst>
              <a:outerShdw sx="102000" sy="102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b="1">
                <a:latin typeface="微软雅黑" panose="020B0503020204020204" pitchFamily="34" charset="-122"/>
                <a:ea typeface="微软雅黑" panose="020B0503020204020204" pitchFamily="34" charset="-122"/>
              </a:endParaRPr>
            </a:p>
          </p:txBody>
        </p:sp>
        <p:sp>
          <p:nvSpPr>
            <p:cNvPr id="8215" name="TextBox 101"/>
            <p:cNvSpPr txBox="1">
              <a:spLocks noChangeArrowheads="1"/>
            </p:cNvSpPr>
            <p:nvPr/>
          </p:nvSpPr>
          <p:spPr bwMode="auto">
            <a:xfrm>
              <a:off x="150952" y="162622"/>
              <a:ext cx="107157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600" b="1">
                  <a:solidFill>
                    <a:schemeClr val="bg1"/>
                  </a:solidFill>
                  <a:latin typeface="微软雅黑" panose="020B0503020204020204" pitchFamily="34" charset="-122"/>
                  <a:ea typeface="微软雅黑" panose="020B0503020204020204" pitchFamily="34" charset="-122"/>
                </a:rPr>
                <a:t>宗旨二</a:t>
              </a:r>
            </a:p>
          </p:txBody>
        </p:sp>
      </p:grpSp>
      <p:grpSp>
        <p:nvGrpSpPr>
          <p:cNvPr id="8209" name="Group 33"/>
          <p:cNvGrpSpPr>
            <a:grpSpLocks/>
          </p:cNvGrpSpPr>
          <p:nvPr/>
        </p:nvGrpSpPr>
        <p:grpSpPr bwMode="auto">
          <a:xfrm>
            <a:off x="712788" y="2005013"/>
            <a:ext cx="3121025" cy="3365500"/>
            <a:chOff x="0" y="0"/>
            <a:chExt cx="1966" cy="2120"/>
          </a:xfrm>
        </p:grpSpPr>
        <p:pic>
          <p:nvPicPr>
            <p:cNvPr id="8211" name="矩形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966" cy="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2" name="Text Box 35"/>
            <p:cNvSpPr txBox="1">
              <a:spLocks noChangeArrowheads="1"/>
            </p:cNvSpPr>
            <p:nvPr/>
          </p:nvSpPr>
          <p:spPr bwMode="auto">
            <a:xfrm>
              <a:off x="86" y="84"/>
              <a:ext cx="1793" cy="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8210" name="文本框 10"/>
          <p:cNvSpPr txBox="1">
            <a:spLocks noChangeArrowheads="1"/>
          </p:cNvSpPr>
          <p:nvPr/>
        </p:nvSpPr>
        <p:spPr bwMode="auto">
          <a:xfrm>
            <a:off x="1347788" y="2692400"/>
            <a:ext cx="1876425"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rPr>
              <a:t>部门</a:t>
            </a:r>
            <a:endParaRPr lang="en-US" altLang="zh-CN" sz="4400" b="1">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rPr>
              <a:t>照片</a:t>
            </a:r>
            <a:r>
              <a:rPr lang="en-US" altLang="zh-CN" sz="4400" b="1">
                <a:solidFill>
                  <a:schemeClr val="bg1"/>
                </a:solidFill>
                <a:latin typeface="微软雅黑" panose="020B0503020204020204" pitchFamily="34" charset="-122"/>
                <a:ea typeface="微软雅黑" panose="020B0503020204020204" pitchFamily="34" charset="-122"/>
              </a:rPr>
              <a:t>/</a:t>
            </a:r>
          </a:p>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rPr>
              <a:t>LOGO</a:t>
            </a:r>
            <a:endParaRPr lang="zh-CN" altLang="en-US" sz="4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我们的团队</a:t>
            </a:r>
          </a:p>
        </p:txBody>
      </p:sp>
      <p:sp>
        <p:nvSpPr>
          <p:cNvPr id="9219" name="圆角矩形 3"/>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220" name="矩形 9"/>
          <p:cNvSpPr>
            <a:spLocks noChangeArrowheads="1"/>
          </p:cNvSpPr>
          <p:nvPr/>
        </p:nvSpPr>
        <p:spPr bwMode="auto">
          <a:xfrm>
            <a:off x="1073150" y="5113338"/>
            <a:ext cx="1004570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877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800">
                <a:solidFill>
                  <a:srgbClr val="404040"/>
                </a:solidFill>
                <a:latin typeface="微软雅黑" panose="020B0503020204020204" pitchFamily="34" charset="-122"/>
                <a:ea typeface="微软雅黑" panose="020B0503020204020204" pitchFamily="34" charset="-122"/>
              </a:rPr>
              <a:t>单击添加主题描述文字单击添加主题描述文字单击添加主题描述文字单击添加主题描述文字单击添加主题描述文字单击添加主题描述文字单击添加主题描述文字单击添加主题描述文字</a:t>
            </a:r>
          </a:p>
        </p:txBody>
      </p:sp>
      <p:grpSp>
        <p:nvGrpSpPr>
          <p:cNvPr id="9221" name="Group 5"/>
          <p:cNvGrpSpPr>
            <a:grpSpLocks/>
          </p:cNvGrpSpPr>
          <p:nvPr/>
        </p:nvGrpSpPr>
        <p:grpSpPr bwMode="auto">
          <a:xfrm>
            <a:off x="3651250" y="1719263"/>
            <a:ext cx="4895850" cy="3346450"/>
            <a:chOff x="0" y="0"/>
            <a:chExt cx="3084" cy="2108"/>
          </a:xfrm>
        </p:grpSpPr>
        <p:pic>
          <p:nvPicPr>
            <p:cNvPr id="9222" name="Freeform 16"/>
            <p:cNvPicPr>
              <a:picLocks noEditPoints="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084" cy="2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 Box 7"/>
            <p:cNvSpPr txBox="1">
              <a:spLocks noChangeArrowheads="1"/>
            </p:cNvSpPr>
            <p:nvPr/>
          </p:nvSpPr>
          <p:spPr bwMode="auto">
            <a:xfrm>
              <a:off x="97" y="57"/>
              <a:ext cx="2886" cy="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我们的团队</a:t>
            </a:r>
          </a:p>
        </p:txBody>
      </p:sp>
      <p:sp>
        <p:nvSpPr>
          <p:cNvPr id="10243" name="圆角矩形 3"/>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44" name="Freeform 2"/>
          <p:cNvSpPr>
            <a:spLocks/>
          </p:cNvSpPr>
          <p:nvPr/>
        </p:nvSpPr>
        <p:spPr bwMode="auto">
          <a:xfrm>
            <a:off x="4122738" y="2717800"/>
            <a:ext cx="3948112" cy="2524125"/>
          </a:xfrm>
          <a:custGeom>
            <a:avLst/>
            <a:gdLst>
              <a:gd name="T0" fmla="*/ 0 w 1180"/>
              <a:gd name="T1" fmla="*/ 2524125 h 158"/>
              <a:gd name="T2" fmla="*/ 0 w 1180"/>
              <a:gd name="T3" fmla="*/ 0 h 158"/>
              <a:gd name="T4" fmla="*/ 3948112 w 1180"/>
              <a:gd name="T5" fmla="*/ 0 h 158"/>
              <a:gd name="T6" fmla="*/ 3948112 w 1180"/>
              <a:gd name="T7" fmla="*/ 2524125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0" h="158">
                <a:moveTo>
                  <a:pt x="0" y="158"/>
                </a:moveTo>
                <a:lnTo>
                  <a:pt x="0" y="0"/>
                </a:lnTo>
                <a:lnTo>
                  <a:pt x="1180" y="0"/>
                </a:lnTo>
                <a:lnTo>
                  <a:pt x="1180" y="158"/>
                </a:lnTo>
              </a:path>
            </a:pathLst>
          </a:custGeom>
          <a:noFill/>
          <a:ln w="25400" cap="flat" cmpd="sng">
            <a:solidFill>
              <a:srgbClr val="9E9E9E"/>
            </a:solidFill>
            <a:bevel/>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45" name="Freeform 3"/>
          <p:cNvSpPr>
            <a:spLocks/>
          </p:cNvSpPr>
          <p:nvPr/>
        </p:nvSpPr>
        <p:spPr bwMode="auto">
          <a:xfrm>
            <a:off x="2151063" y="3770313"/>
            <a:ext cx="1971675" cy="1536700"/>
          </a:xfrm>
          <a:custGeom>
            <a:avLst/>
            <a:gdLst>
              <a:gd name="T0" fmla="*/ 0 w 1020"/>
              <a:gd name="T1" fmla="*/ 1536700 h 113"/>
              <a:gd name="T2" fmla="*/ 0 w 1020"/>
              <a:gd name="T3" fmla="*/ 0 h 113"/>
              <a:gd name="T4" fmla="*/ 1971675 w 1020"/>
              <a:gd name="T5" fmla="*/ 0 h 113"/>
              <a:gd name="T6" fmla="*/ 0 60000 65536"/>
              <a:gd name="T7" fmla="*/ 0 60000 65536"/>
              <a:gd name="T8" fmla="*/ 0 60000 65536"/>
            </a:gdLst>
            <a:ahLst/>
            <a:cxnLst>
              <a:cxn ang="T6">
                <a:pos x="T0" y="T1"/>
              </a:cxn>
              <a:cxn ang="T7">
                <a:pos x="T2" y="T3"/>
              </a:cxn>
              <a:cxn ang="T8">
                <a:pos x="T4" y="T5"/>
              </a:cxn>
            </a:cxnLst>
            <a:rect l="0" t="0" r="r" b="b"/>
            <a:pathLst>
              <a:path w="1020" h="113">
                <a:moveTo>
                  <a:pt x="0" y="113"/>
                </a:moveTo>
                <a:lnTo>
                  <a:pt x="0" y="0"/>
                </a:lnTo>
                <a:lnTo>
                  <a:pt x="1020" y="0"/>
                </a:lnTo>
              </a:path>
            </a:pathLst>
          </a:custGeom>
          <a:noFill/>
          <a:ln w="25400" cap="flat" cmpd="sng">
            <a:solidFill>
              <a:srgbClr val="9E9E9E"/>
            </a:solidFill>
            <a:bevel/>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46" name="Freeform 4"/>
          <p:cNvSpPr>
            <a:spLocks/>
          </p:cNvSpPr>
          <p:nvPr/>
        </p:nvSpPr>
        <p:spPr bwMode="auto">
          <a:xfrm flipH="1">
            <a:off x="8070850" y="3770313"/>
            <a:ext cx="1973263" cy="1454150"/>
          </a:xfrm>
          <a:custGeom>
            <a:avLst/>
            <a:gdLst>
              <a:gd name="T0" fmla="*/ 0 w 1020"/>
              <a:gd name="T1" fmla="*/ 1454150 h 113"/>
              <a:gd name="T2" fmla="*/ 0 w 1020"/>
              <a:gd name="T3" fmla="*/ 0 h 113"/>
              <a:gd name="T4" fmla="*/ 1973263 w 1020"/>
              <a:gd name="T5" fmla="*/ 0 h 113"/>
              <a:gd name="T6" fmla="*/ 0 60000 65536"/>
              <a:gd name="T7" fmla="*/ 0 60000 65536"/>
              <a:gd name="T8" fmla="*/ 0 60000 65536"/>
            </a:gdLst>
            <a:ahLst/>
            <a:cxnLst>
              <a:cxn ang="T6">
                <a:pos x="T0" y="T1"/>
              </a:cxn>
              <a:cxn ang="T7">
                <a:pos x="T2" y="T3"/>
              </a:cxn>
              <a:cxn ang="T8">
                <a:pos x="T4" y="T5"/>
              </a:cxn>
            </a:cxnLst>
            <a:rect l="0" t="0" r="r" b="b"/>
            <a:pathLst>
              <a:path w="1020" h="113">
                <a:moveTo>
                  <a:pt x="0" y="113"/>
                </a:moveTo>
                <a:lnTo>
                  <a:pt x="0" y="0"/>
                </a:lnTo>
                <a:lnTo>
                  <a:pt x="1020" y="0"/>
                </a:lnTo>
              </a:path>
            </a:pathLst>
          </a:custGeom>
          <a:noFill/>
          <a:ln w="25400" cap="flat" cmpd="sng">
            <a:solidFill>
              <a:srgbClr val="9E9E9E"/>
            </a:solidFill>
            <a:bevel/>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47" name="Line 5"/>
          <p:cNvSpPr>
            <a:spLocks noChangeShapeType="1"/>
          </p:cNvSpPr>
          <p:nvPr/>
        </p:nvSpPr>
        <p:spPr bwMode="auto">
          <a:xfrm flipH="1">
            <a:off x="6091238" y="2498725"/>
            <a:ext cx="6350" cy="2644775"/>
          </a:xfrm>
          <a:prstGeom prst="line">
            <a:avLst/>
          </a:prstGeom>
          <a:noFill/>
          <a:ln w="25400">
            <a:solidFill>
              <a:srgbClr val="9E9E9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48" name="AutoShape 8"/>
          <p:cNvSpPr>
            <a:spLocks noChangeArrowheads="1"/>
          </p:cNvSpPr>
          <p:nvPr/>
        </p:nvSpPr>
        <p:spPr bwMode="auto">
          <a:xfrm>
            <a:off x="5219700" y="1884363"/>
            <a:ext cx="1755775" cy="615950"/>
          </a:xfrm>
          <a:prstGeom prst="roundRect">
            <a:avLst>
              <a:gd name="adj" fmla="val 16667"/>
            </a:avLst>
          </a:prstGeom>
          <a:gradFill rotWithShape="1">
            <a:gsLst>
              <a:gs pos="0">
                <a:srgbClr val="77BC28"/>
              </a:gs>
              <a:gs pos="50000">
                <a:srgbClr val="7BBD26"/>
              </a:gs>
              <a:gs pos="100000">
                <a:srgbClr val="44B233"/>
              </a:gs>
            </a:gsLst>
            <a:lin ang="5400000"/>
          </a:gradFill>
          <a:ln w="6350">
            <a:solidFill>
              <a:srgbClr val="70AD47"/>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49" name="AutoShape 9"/>
          <p:cNvSpPr>
            <a:spLocks noChangeArrowheads="1"/>
          </p:cNvSpPr>
          <p:nvPr/>
        </p:nvSpPr>
        <p:spPr bwMode="auto">
          <a:xfrm>
            <a:off x="5264150" y="1928813"/>
            <a:ext cx="1666875" cy="263525"/>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50" name="AutoShape 10"/>
          <p:cNvSpPr>
            <a:spLocks noChangeArrowheads="1"/>
          </p:cNvSpPr>
          <p:nvPr/>
        </p:nvSpPr>
        <p:spPr bwMode="auto">
          <a:xfrm>
            <a:off x="5219700" y="2936875"/>
            <a:ext cx="1755775" cy="614363"/>
          </a:xfrm>
          <a:prstGeom prst="roundRect">
            <a:avLst>
              <a:gd name="adj" fmla="val 16667"/>
            </a:avLst>
          </a:prstGeom>
          <a:solidFill>
            <a:srgbClr val="EDE81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en-US" sz="1800">
              <a:solidFill>
                <a:srgbClr val="404040"/>
              </a:solidFill>
              <a:latin typeface="Gulim" panose="020B0600000101010101" pitchFamily="34" charset="-127"/>
              <a:ea typeface="Gulim" panose="020B0600000101010101" pitchFamily="34" charset="-127"/>
            </a:endParaRPr>
          </a:p>
        </p:txBody>
      </p:sp>
      <p:sp>
        <p:nvSpPr>
          <p:cNvPr id="10251" name="AutoShape 11"/>
          <p:cNvSpPr>
            <a:spLocks noChangeArrowheads="1"/>
          </p:cNvSpPr>
          <p:nvPr/>
        </p:nvSpPr>
        <p:spPr bwMode="auto">
          <a:xfrm>
            <a:off x="5264150" y="2981325"/>
            <a:ext cx="1666875" cy="263525"/>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52" name="AutoShape 12"/>
          <p:cNvSpPr>
            <a:spLocks noChangeArrowheads="1"/>
          </p:cNvSpPr>
          <p:nvPr/>
        </p:nvSpPr>
        <p:spPr bwMode="auto">
          <a:xfrm>
            <a:off x="7192963" y="2936875"/>
            <a:ext cx="1755775" cy="614363"/>
          </a:xfrm>
          <a:prstGeom prst="roundRect">
            <a:avLst>
              <a:gd name="adj" fmla="val 16667"/>
            </a:avLst>
          </a:prstGeom>
          <a:solidFill>
            <a:srgbClr val="EDE81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en-US" sz="1800">
              <a:solidFill>
                <a:srgbClr val="404040"/>
              </a:solidFill>
              <a:latin typeface="Gulim" panose="020B0600000101010101" pitchFamily="34" charset="-127"/>
              <a:ea typeface="Gulim" panose="020B0600000101010101" pitchFamily="34" charset="-127"/>
            </a:endParaRPr>
          </a:p>
        </p:txBody>
      </p:sp>
      <p:sp>
        <p:nvSpPr>
          <p:cNvPr id="10253" name="AutoShape 13"/>
          <p:cNvSpPr>
            <a:spLocks noChangeArrowheads="1"/>
          </p:cNvSpPr>
          <p:nvPr/>
        </p:nvSpPr>
        <p:spPr bwMode="auto">
          <a:xfrm>
            <a:off x="7237413" y="2981325"/>
            <a:ext cx="1666875" cy="263525"/>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54" name="AutoShape 14"/>
          <p:cNvSpPr>
            <a:spLocks noChangeArrowheads="1"/>
          </p:cNvSpPr>
          <p:nvPr/>
        </p:nvSpPr>
        <p:spPr bwMode="auto">
          <a:xfrm>
            <a:off x="3244850" y="2936875"/>
            <a:ext cx="1755775" cy="614363"/>
          </a:xfrm>
          <a:prstGeom prst="roundRect">
            <a:avLst>
              <a:gd name="adj" fmla="val 16667"/>
            </a:avLst>
          </a:prstGeom>
          <a:solidFill>
            <a:srgbClr val="EDE81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404040"/>
              </a:solidFill>
              <a:latin typeface="Gulim" panose="020B0600000101010101" pitchFamily="34" charset="-127"/>
              <a:ea typeface="Gulim" panose="020B0600000101010101" pitchFamily="34" charset="-127"/>
            </a:endParaRPr>
          </a:p>
        </p:txBody>
      </p:sp>
      <p:sp>
        <p:nvSpPr>
          <p:cNvPr id="10255" name="AutoShape 15"/>
          <p:cNvSpPr>
            <a:spLocks noChangeArrowheads="1"/>
          </p:cNvSpPr>
          <p:nvPr/>
        </p:nvSpPr>
        <p:spPr bwMode="auto">
          <a:xfrm>
            <a:off x="3289300" y="2981325"/>
            <a:ext cx="1666875" cy="263525"/>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56" name="AutoShape 16"/>
          <p:cNvSpPr>
            <a:spLocks noChangeArrowheads="1"/>
          </p:cNvSpPr>
          <p:nvPr/>
        </p:nvSpPr>
        <p:spPr bwMode="auto">
          <a:xfrm>
            <a:off x="3244850" y="3989388"/>
            <a:ext cx="1755775" cy="614362"/>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57" name="AutoShape 17"/>
          <p:cNvSpPr>
            <a:spLocks noChangeArrowheads="1"/>
          </p:cNvSpPr>
          <p:nvPr/>
        </p:nvSpPr>
        <p:spPr bwMode="auto">
          <a:xfrm>
            <a:off x="3289300" y="4033838"/>
            <a:ext cx="1666875" cy="261937"/>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58" name="AutoShape 18"/>
          <p:cNvSpPr>
            <a:spLocks noChangeArrowheads="1"/>
          </p:cNvSpPr>
          <p:nvPr/>
        </p:nvSpPr>
        <p:spPr bwMode="auto">
          <a:xfrm>
            <a:off x="5219700" y="3989388"/>
            <a:ext cx="1755775" cy="614362"/>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59" name="AutoShape 19"/>
          <p:cNvSpPr>
            <a:spLocks noChangeArrowheads="1"/>
          </p:cNvSpPr>
          <p:nvPr/>
        </p:nvSpPr>
        <p:spPr bwMode="auto">
          <a:xfrm>
            <a:off x="5264150" y="4033838"/>
            <a:ext cx="1666875" cy="261937"/>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0" name="AutoShape 20"/>
          <p:cNvSpPr>
            <a:spLocks noChangeArrowheads="1"/>
          </p:cNvSpPr>
          <p:nvPr/>
        </p:nvSpPr>
        <p:spPr bwMode="auto">
          <a:xfrm>
            <a:off x="1270000" y="3989388"/>
            <a:ext cx="1755775" cy="614362"/>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1" name="AutoShape 21"/>
          <p:cNvSpPr>
            <a:spLocks noChangeArrowheads="1"/>
          </p:cNvSpPr>
          <p:nvPr/>
        </p:nvSpPr>
        <p:spPr bwMode="auto">
          <a:xfrm>
            <a:off x="1314450" y="4033838"/>
            <a:ext cx="1666875" cy="261937"/>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2" name="AutoShape 22"/>
          <p:cNvSpPr>
            <a:spLocks noChangeArrowheads="1"/>
          </p:cNvSpPr>
          <p:nvPr/>
        </p:nvSpPr>
        <p:spPr bwMode="auto">
          <a:xfrm>
            <a:off x="9167813" y="3989388"/>
            <a:ext cx="1755775" cy="614362"/>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3" name="AutoShape 23"/>
          <p:cNvSpPr>
            <a:spLocks noChangeArrowheads="1"/>
          </p:cNvSpPr>
          <p:nvPr/>
        </p:nvSpPr>
        <p:spPr bwMode="auto">
          <a:xfrm>
            <a:off x="9212263" y="4033838"/>
            <a:ext cx="1666875" cy="261937"/>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4" name="AutoShape 24"/>
          <p:cNvSpPr>
            <a:spLocks noChangeArrowheads="1"/>
          </p:cNvSpPr>
          <p:nvPr/>
        </p:nvSpPr>
        <p:spPr bwMode="auto">
          <a:xfrm>
            <a:off x="7192963" y="3989388"/>
            <a:ext cx="1755775" cy="614362"/>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5" name="AutoShape 25"/>
          <p:cNvSpPr>
            <a:spLocks noChangeArrowheads="1"/>
          </p:cNvSpPr>
          <p:nvPr/>
        </p:nvSpPr>
        <p:spPr bwMode="auto">
          <a:xfrm>
            <a:off x="7237413" y="4033838"/>
            <a:ext cx="1666875" cy="261937"/>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6" name="AutoShape 26"/>
          <p:cNvSpPr>
            <a:spLocks noChangeArrowheads="1"/>
          </p:cNvSpPr>
          <p:nvPr/>
        </p:nvSpPr>
        <p:spPr bwMode="auto">
          <a:xfrm>
            <a:off x="3244850" y="4822825"/>
            <a:ext cx="1755775" cy="614363"/>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7" name="AutoShape 27"/>
          <p:cNvSpPr>
            <a:spLocks noChangeArrowheads="1"/>
          </p:cNvSpPr>
          <p:nvPr/>
        </p:nvSpPr>
        <p:spPr bwMode="auto">
          <a:xfrm>
            <a:off x="3289300" y="4867275"/>
            <a:ext cx="1666875" cy="261938"/>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8" name="AutoShape 28"/>
          <p:cNvSpPr>
            <a:spLocks noChangeArrowheads="1"/>
          </p:cNvSpPr>
          <p:nvPr/>
        </p:nvSpPr>
        <p:spPr bwMode="auto">
          <a:xfrm>
            <a:off x="5219700" y="4822825"/>
            <a:ext cx="1755775" cy="614363"/>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69" name="AutoShape 29"/>
          <p:cNvSpPr>
            <a:spLocks noChangeArrowheads="1"/>
          </p:cNvSpPr>
          <p:nvPr/>
        </p:nvSpPr>
        <p:spPr bwMode="auto">
          <a:xfrm>
            <a:off x="5264150" y="4867275"/>
            <a:ext cx="1666875" cy="261938"/>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70" name="AutoShape 30"/>
          <p:cNvSpPr>
            <a:spLocks noChangeArrowheads="1"/>
          </p:cNvSpPr>
          <p:nvPr/>
        </p:nvSpPr>
        <p:spPr bwMode="auto">
          <a:xfrm>
            <a:off x="1270000" y="4822825"/>
            <a:ext cx="1755775" cy="614363"/>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71" name="AutoShape 31"/>
          <p:cNvSpPr>
            <a:spLocks noChangeArrowheads="1"/>
          </p:cNvSpPr>
          <p:nvPr/>
        </p:nvSpPr>
        <p:spPr bwMode="auto">
          <a:xfrm>
            <a:off x="1314450" y="4867275"/>
            <a:ext cx="1666875" cy="261938"/>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72" name="AutoShape 32"/>
          <p:cNvSpPr>
            <a:spLocks noChangeArrowheads="1"/>
          </p:cNvSpPr>
          <p:nvPr/>
        </p:nvSpPr>
        <p:spPr bwMode="auto">
          <a:xfrm>
            <a:off x="9167813" y="4822825"/>
            <a:ext cx="1755775" cy="614363"/>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73" name="AutoShape 33"/>
          <p:cNvSpPr>
            <a:spLocks noChangeArrowheads="1"/>
          </p:cNvSpPr>
          <p:nvPr/>
        </p:nvSpPr>
        <p:spPr bwMode="auto">
          <a:xfrm>
            <a:off x="9212263" y="4867275"/>
            <a:ext cx="1666875" cy="261938"/>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74" name="AutoShape 34"/>
          <p:cNvSpPr>
            <a:spLocks noChangeArrowheads="1"/>
          </p:cNvSpPr>
          <p:nvPr/>
        </p:nvSpPr>
        <p:spPr bwMode="auto">
          <a:xfrm>
            <a:off x="7192963" y="4822825"/>
            <a:ext cx="1755775" cy="614363"/>
          </a:xfrm>
          <a:prstGeom prst="roundRect">
            <a:avLst>
              <a:gd name="adj" fmla="val 16667"/>
            </a:avLst>
          </a:prstGeom>
          <a:solidFill>
            <a:srgbClr val="9E9E9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75" name="AutoShape 35"/>
          <p:cNvSpPr>
            <a:spLocks noChangeArrowheads="1"/>
          </p:cNvSpPr>
          <p:nvPr/>
        </p:nvSpPr>
        <p:spPr bwMode="auto">
          <a:xfrm>
            <a:off x="7237413" y="4867275"/>
            <a:ext cx="1666875" cy="261938"/>
          </a:xfrm>
          <a:prstGeom prst="roundRect">
            <a:avLst>
              <a:gd name="adj" fmla="val 25981"/>
            </a:avLst>
          </a:prstGeom>
          <a:gradFill rotWithShape="1">
            <a:gsLst>
              <a:gs pos="0">
                <a:schemeClr val="bg1">
                  <a:alpha val="7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00000"/>
              </a:lnSpc>
              <a:spcBef>
                <a:spcPct val="0"/>
              </a:spcBef>
              <a:buFont typeface="Arial" panose="020B0604020202020204" pitchFamily="34" charset="0"/>
              <a:buNone/>
            </a:pPr>
            <a:endParaRPr lang="zh-CN" altLang="zh-CN" sz="1800">
              <a:solidFill>
                <a:srgbClr val="000000"/>
              </a:solidFill>
              <a:latin typeface="Gulim" panose="020B0600000101010101" pitchFamily="34" charset="-127"/>
              <a:ea typeface="Gulim" panose="020B0600000101010101" pitchFamily="34" charset="-127"/>
            </a:endParaRPr>
          </a:p>
        </p:txBody>
      </p:sp>
      <p:sp>
        <p:nvSpPr>
          <p:cNvPr id="10276" name="Text Box 48"/>
          <p:cNvSpPr txBox="1">
            <a:spLocks noChangeArrowheads="1"/>
          </p:cNvSpPr>
          <p:nvPr/>
        </p:nvSpPr>
        <p:spPr bwMode="auto">
          <a:xfrm>
            <a:off x="3829050" y="4995863"/>
            <a:ext cx="593725"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77" name="Text Box 49"/>
          <p:cNvSpPr txBox="1">
            <a:spLocks noChangeArrowheads="1"/>
          </p:cNvSpPr>
          <p:nvPr/>
        </p:nvSpPr>
        <p:spPr bwMode="auto">
          <a:xfrm>
            <a:off x="3814763" y="4162425"/>
            <a:ext cx="595312"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78" name="Text Box 50"/>
          <p:cNvSpPr txBox="1">
            <a:spLocks noChangeArrowheads="1"/>
          </p:cNvSpPr>
          <p:nvPr/>
        </p:nvSpPr>
        <p:spPr bwMode="auto">
          <a:xfrm>
            <a:off x="1838325" y="4162425"/>
            <a:ext cx="595313"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79" name="Text Box 51"/>
          <p:cNvSpPr txBox="1">
            <a:spLocks noChangeArrowheads="1"/>
          </p:cNvSpPr>
          <p:nvPr/>
        </p:nvSpPr>
        <p:spPr bwMode="auto">
          <a:xfrm>
            <a:off x="7681913" y="3108325"/>
            <a:ext cx="800100"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404040"/>
                </a:solidFill>
                <a:latin typeface="微软雅黑" panose="020B0503020204020204" pitchFamily="34" charset="-122"/>
                <a:ea typeface="微软雅黑" panose="020B0503020204020204" pitchFamily="34" charset="-122"/>
              </a:rPr>
              <a:t>副部长</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10280" name="Text Box 52"/>
          <p:cNvSpPr txBox="1">
            <a:spLocks noChangeArrowheads="1"/>
          </p:cNvSpPr>
          <p:nvPr/>
        </p:nvSpPr>
        <p:spPr bwMode="auto">
          <a:xfrm>
            <a:off x="5689600" y="3108325"/>
            <a:ext cx="800100"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404040"/>
                </a:solidFill>
                <a:latin typeface="微软雅黑" panose="020B0503020204020204" pitchFamily="34" charset="-122"/>
                <a:ea typeface="微软雅黑" panose="020B0503020204020204" pitchFamily="34" charset="-122"/>
              </a:rPr>
              <a:t>副部长</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10281" name="Text Box 53"/>
          <p:cNvSpPr txBox="1">
            <a:spLocks noChangeArrowheads="1"/>
          </p:cNvSpPr>
          <p:nvPr/>
        </p:nvSpPr>
        <p:spPr bwMode="auto">
          <a:xfrm>
            <a:off x="5808663" y="1997075"/>
            <a:ext cx="595312" cy="33813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部长</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82" name="Text Box 54"/>
          <p:cNvSpPr txBox="1">
            <a:spLocks noChangeArrowheads="1"/>
          </p:cNvSpPr>
          <p:nvPr/>
        </p:nvSpPr>
        <p:spPr bwMode="auto">
          <a:xfrm>
            <a:off x="3714750" y="3108325"/>
            <a:ext cx="800100"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404040"/>
                </a:solidFill>
                <a:latin typeface="微软雅黑" panose="020B0503020204020204" pitchFamily="34" charset="-122"/>
                <a:ea typeface="微软雅黑" panose="020B0503020204020204" pitchFamily="34" charset="-122"/>
              </a:rPr>
              <a:t>副部长</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10283" name="Text Box 55"/>
          <p:cNvSpPr txBox="1">
            <a:spLocks noChangeArrowheads="1"/>
          </p:cNvSpPr>
          <p:nvPr/>
        </p:nvSpPr>
        <p:spPr bwMode="auto">
          <a:xfrm>
            <a:off x="7766050" y="4162425"/>
            <a:ext cx="593725"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84" name="Text Box 56"/>
          <p:cNvSpPr txBox="1">
            <a:spLocks noChangeArrowheads="1"/>
          </p:cNvSpPr>
          <p:nvPr/>
        </p:nvSpPr>
        <p:spPr bwMode="auto">
          <a:xfrm>
            <a:off x="9759950" y="4162425"/>
            <a:ext cx="595313"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85" name="Text Box 57"/>
          <p:cNvSpPr txBox="1">
            <a:spLocks noChangeArrowheads="1"/>
          </p:cNvSpPr>
          <p:nvPr/>
        </p:nvSpPr>
        <p:spPr bwMode="auto">
          <a:xfrm>
            <a:off x="1844675" y="4995863"/>
            <a:ext cx="595313"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86" name="Text Box 58"/>
          <p:cNvSpPr txBox="1">
            <a:spLocks noChangeArrowheads="1"/>
          </p:cNvSpPr>
          <p:nvPr/>
        </p:nvSpPr>
        <p:spPr bwMode="auto">
          <a:xfrm>
            <a:off x="5807075" y="4162425"/>
            <a:ext cx="595313"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87" name="Text Box 59"/>
          <p:cNvSpPr txBox="1">
            <a:spLocks noChangeArrowheads="1"/>
          </p:cNvSpPr>
          <p:nvPr/>
        </p:nvSpPr>
        <p:spPr bwMode="auto">
          <a:xfrm>
            <a:off x="7761288" y="4995863"/>
            <a:ext cx="595312"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88" name="Text Box 60"/>
          <p:cNvSpPr txBox="1">
            <a:spLocks noChangeArrowheads="1"/>
          </p:cNvSpPr>
          <p:nvPr/>
        </p:nvSpPr>
        <p:spPr bwMode="auto">
          <a:xfrm>
            <a:off x="5784850" y="4995863"/>
            <a:ext cx="595313"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
        <p:nvSpPr>
          <p:cNvPr id="10289" name="Text Box 61"/>
          <p:cNvSpPr txBox="1">
            <a:spLocks noChangeArrowheads="1"/>
          </p:cNvSpPr>
          <p:nvPr/>
        </p:nvSpPr>
        <p:spPr bwMode="auto">
          <a:xfrm>
            <a:off x="9753600" y="4995863"/>
            <a:ext cx="595313" cy="3397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理事</a:t>
            </a:r>
            <a:endParaRPr lang="en-US" altLang="zh-CN" sz="16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加入我们你能得到</a:t>
            </a:r>
          </a:p>
        </p:txBody>
      </p:sp>
      <p:sp>
        <p:nvSpPr>
          <p:cNvPr id="11267" name="圆角矩形 3"/>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1268" name="Group 4"/>
          <p:cNvGrpSpPr>
            <a:grpSpLocks/>
          </p:cNvGrpSpPr>
          <p:nvPr/>
        </p:nvGrpSpPr>
        <p:grpSpPr bwMode="auto">
          <a:xfrm>
            <a:off x="1855788" y="2001838"/>
            <a:ext cx="2065337" cy="1555750"/>
            <a:chOff x="0" y="0"/>
            <a:chExt cx="2066279" cy="1555622"/>
          </a:xfrm>
        </p:grpSpPr>
        <p:sp>
          <p:nvSpPr>
            <p:cNvPr id="11290" name="矩形 5"/>
            <p:cNvSpPr>
              <a:spLocks noChangeArrowheads="1"/>
            </p:cNvSpPr>
            <p:nvPr/>
          </p:nvSpPr>
          <p:spPr bwMode="auto">
            <a:xfrm>
              <a:off x="0" y="355293"/>
              <a:ext cx="20662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a:t>
              </a:r>
            </a:p>
          </p:txBody>
        </p:sp>
        <p:sp>
          <p:nvSpPr>
            <p:cNvPr id="11291" name="文本框 6"/>
            <p:cNvSpPr txBox="1">
              <a:spLocks noChangeArrowheads="1"/>
            </p:cNvSpPr>
            <p:nvPr/>
          </p:nvSpPr>
          <p:spPr bwMode="auto">
            <a:xfrm>
              <a:off x="0" y="0"/>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组织策划能力</a:t>
              </a:r>
            </a:p>
          </p:txBody>
        </p:sp>
      </p:grpSp>
      <p:grpSp>
        <p:nvGrpSpPr>
          <p:cNvPr id="11269" name="Group 7"/>
          <p:cNvGrpSpPr>
            <a:grpSpLocks/>
          </p:cNvGrpSpPr>
          <p:nvPr/>
        </p:nvGrpSpPr>
        <p:grpSpPr bwMode="auto">
          <a:xfrm>
            <a:off x="5140325" y="2001838"/>
            <a:ext cx="2065338" cy="1555750"/>
            <a:chOff x="0" y="0"/>
            <a:chExt cx="2066279" cy="1555622"/>
          </a:xfrm>
        </p:grpSpPr>
        <p:sp>
          <p:nvSpPr>
            <p:cNvPr id="11288" name="矩形 8"/>
            <p:cNvSpPr>
              <a:spLocks noChangeArrowheads="1"/>
            </p:cNvSpPr>
            <p:nvPr/>
          </p:nvSpPr>
          <p:spPr bwMode="auto">
            <a:xfrm>
              <a:off x="0" y="355293"/>
              <a:ext cx="20662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a:t>
              </a:r>
            </a:p>
          </p:txBody>
        </p:sp>
        <p:sp>
          <p:nvSpPr>
            <p:cNvPr id="11289" name="文本框 9"/>
            <p:cNvSpPr txBox="1">
              <a:spLocks noChangeArrowheads="1"/>
            </p:cNvSpPr>
            <p:nvPr/>
          </p:nvSpPr>
          <p:spPr bwMode="auto">
            <a:xfrm>
              <a:off x="0" y="0"/>
              <a:ext cx="14670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亲密的伙伴</a:t>
              </a:r>
            </a:p>
          </p:txBody>
        </p:sp>
      </p:grpSp>
      <p:grpSp>
        <p:nvGrpSpPr>
          <p:cNvPr id="11270" name="Group 10"/>
          <p:cNvGrpSpPr>
            <a:grpSpLocks/>
          </p:cNvGrpSpPr>
          <p:nvPr/>
        </p:nvGrpSpPr>
        <p:grpSpPr bwMode="auto">
          <a:xfrm>
            <a:off x="8678863" y="2001838"/>
            <a:ext cx="2066925" cy="1555750"/>
            <a:chOff x="0" y="0"/>
            <a:chExt cx="2066279" cy="1555622"/>
          </a:xfrm>
        </p:grpSpPr>
        <p:sp>
          <p:nvSpPr>
            <p:cNvPr id="11286" name="矩形 11"/>
            <p:cNvSpPr>
              <a:spLocks noChangeArrowheads="1"/>
            </p:cNvSpPr>
            <p:nvPr/>
          </p:nvSpPr>
          <p:spPr bwMode="auto">
            <a:xfrm>
              <a:off x="0" y="355293"/>
              <a:ext cx="20662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a:t>
              </a:r>
            </a:p>
          </p:txBody>
        </p:sp>
        <p:sp>
          <p:nvSpPr>
            <p:cNvPr id="11287" name="文本框 12"/>
            <p:cNvSpPr txBox="1">
              <a:spLocks noChangeArrowheads="1"/>
            </p:cNvSpPr>
            <p:nvPr/>
          </p:nvSpPr>
          <p:spPr bwMode="auto">
            <a:xfrm>
              <a:off x="0" y="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沟通能力</a:t>
              </a:r>
            </a:p>
          </p:txBody>
        </p:sp>
      </p:grpSp>
      <p:grpSp>
        <p:nvGrpSpPr>
          <p:cNvPr id="11271" name="Group 13"/>
          <p:cNvGrpSpPr>
            <a:grpSpLocks/>
          </p:cNvGrpSpPr>
          <p:nvPr/>
        </p:nvGrpSpPr>
        <p:grpSpPr bwMode="auto">
          <a:xfrm>
            <a:off x="1855788" y="4295775"/>
            <a:ext cx="2065337" cy="1500188"/>
            <a:chOff x="0" y="0"/>
            <a:chExt cx="2066279" cy="1501031"/>
          </a:xfrm>
        </p:grpSpPr>
        <p:sp>
          <p:nvSpPr>
            <p:cNvPr id="11284" name="矩形 14"/>
            <p:cNvSpPr>
              <a:spLocks noChangeArrowheads="1"/>
            </p:cNvSpPr>
            <p:nvPr/>
          </p:nvSpPr>
          <p:spPr bwMode="auto">
            <a:xfrm>
              <a:off x="0" y="300702"/>
              <a:ext cx="20662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a:t>
              </a:r>
            </a:p>
          </p:txBody>
        </p:sp>
        <p:sp>
          <p:nvSpPr>
            <p:cNvPr id="11285" name="文本框 15"/>
            <p:cNvSpPr txBox="1">
              <a:spLocks noChangeArrowheads="1"/>
            </p:cNvSpPr>
            <p:nvPr/>
          </p:nvSpPr>
          <p:spPr bwMode="auto">
            <a:xfrm>
              <a:off x="0" y="0"/>
              <a:ext cx="14670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专业的培训</a:t>
              </a:r>
            </a:p>
          </p:txBody>
        </p:sp>
      </p:grpSp>
      <p:grpSp>
        <p:nvGrpSpPr>
          <p:cNvPr id="11272" name="Group 16"/>
          <p:cNvGrpSpPr>
            <a:grpSpLocks/>
          </p:cNvGrpSpPr>
          <p:nvPr/>
        </p:nvGrpSpPr>
        <p:grpSpPr bwMode="auto">
          <a:xfrm>
            <a:off x="5140325" y="4295775"/>
            <a:ext cx="2065338" cy="1500188"/>
            <a:chOff x="0" y="0"/>
            <a:chExt cx="2066279" cy="1501031"/>
          </a:xfrm>
        </p:grpSpPr>
        <p:sp>
          <p:nvSpPr>
            <p:cNvPr id="11282" name="矩形 17"/>
            <p:cNvSpPr>
              <a:spLocks noChangeArrowheads="1"/>
            </p:cNvSpPr>
            <p:nvPr/>
          </p:nvSpPr>
          <p:spPr bwMode="auto">
            <a:xfrm>
              <a:off x="0" y="300702"/>
              <a:ext cx="20662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a:t>
              </a:r>
            </a:p>
          </p:txBody>
        </p:sp>
        <p:sp>
          <p:nvSpPr>
            <p:cNvPr id="11283" name="文本框 18"/>
            <p:cNvSpPr txBox="1">
              <a:spLocks noChangeArrowheads="1"/>
            </p:cNvSpPr>
            <p:nvPr/>
          </p:nvSpPr>
          <p:spPr bwMode="auto">
            <a:xfrm>
              <a:off x="0" y="0"/>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难忘的大学经历</a:t>
              </a:r>
            </a:p>
          </p:txBody>
        </p:sp>
      </p:grpSp>
      <p:grpSp>
        <p:nvGrpSpPr>
          <p:cNvPr id="11273" name="Group 19"/>
          <p:cNvGrpSpPr>
            <a:grpSpLocks/>
          </p:cNvGrpSpPr>
          <p:nvPr/>
        </p:nvGrpSpPr>
        <p:grpSpPr bwMode="auto">
          <a:xfrm>
            <a:off x="8678863" y="4295775"/>
            <a:ext cx="2066925" cy="1500188"/>
            <a:chOff x="0" y="0"/>
            <a:chExt cx="2066279" cy="1501031"/>
          </a:xfrm>
        </p:grpSpPr>
        <p:sp>
          <p:nvSpPr>
            <p:cNvPr id="11280" name="矩形 20"/>
            <p:cNvSpPr>
              <a:spLocks noChangeArrowheads="1"/>
            </p:cNvSpPr>
            <p:nvPr/>
          </p:nvSpPr>
          <p:spPr bwMode="auto">
            <a:xfrm>
              <a:off x="0" y="300702"/>
              <a:ext cx="20662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a:t>
              </a:r>
            </a:p>
          </p:txBody>
        </p:sp>
        <p:sp>
          <p:nvSpPr>
            <p:cNvPr id="11281" name="文本框 21"/>
            <p:cNvSpPr txBox="1">
              <a:spLocks noChangeArrowheads="1"/>
            </p:cNvSpPr>
            <p:nvPr/>
          </p:nvSpPr>
          <p:spPr bwMode="auto">
            <a:xfrm>
              <a:off x="0" y="0"/>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latin typeface="微软雅黑" panose="020B0503020204020204" pitchFamily="34" charset="-122"/>
                  <a:ea typeface="微软雅黑" panose="020B0503020204020204" pitchFamily="34" charset="-122"/>
                </a:rPr>
                <a:t>团队的荣誉共享</a:t>
              </a:r>
            </a:p>
          </p:txBody>
        </p:sp>
      </p:grpSp>
      <p:sp>
        <p:nvSpPr>
          <p:cNvPr id="11274" name="Freeform 58"/>
          <p:cNvSpPr>
            <a:spLocks noEditPoints="1"/>
          </p:cNvSpPr>
          <p:nvPr/>
        </p:nvSpPr>
        <p:spPr bwMode="auto">
          <a:xfrm>
            <a:off x="1373188" y="1998663"/>
            <a:ext cx="493712" cy="563562"/>
          </a:xfrm>
          <a:custGeom>
            <a:avLst/>
            <a:gdLst>
              <a:gd name="T0" fmla="*/ 97352 w 71"/>
              <a:gd name="T1" fmla="*/ 27830 h 81"/>
              <a:gd name="T2" fmla="*/ 41722 w 71"/>
              <a:gd name="T3" fmla="*/ 90448 h 81"/>
              <a:gd name="T4" fmla="*/ 97352 w 71"/>
              <a:gd name="T5" fmla="*/ 153066 h 81"/>
              <a:gd name="T6" fmla="*/ 159935 w 71"/>
              <a:gd name="T7" fmla="*/ 90448 h 81"/>
              <a:gd name="T8" fmla="*/ 97352 w 71"/>
              <a:gd name="T9" fmla="*/ 27830 h 81"/>
              <a:gd name="T10" fmla="*/ 278148 w 71"/>
              <a:gd name="T11" fmla="*/ 160024 h 81"/>
              <a:gd name="T12" fmla="*/ 285101 w 71"/>
              <a:gd name="T13" fmla="*/ 208727 h 81"/>
              <a:gd name="T14" fmla="*/ 312916 w 71"/>
              <a:gd name="T15" fmla="*/ 215684 h 81"/>
              <a:gd name="T16" fmla="*/ 333777 w 71"/>
              <a:gd name="T17" fmla="*/ 173939 h 81"/>
              <a:gd name="T18" fmla="*/ 278148 w 71"/>
              <a:gd name="T19" fmla="*/ 160024 h 81"/>
              <a:gd name="T20" fmla="*/ 368546 w 71"/>
              <a:gd name="T21" fmla="*/ 180896 h 81"/>
              <a:gd name="T22" fmla="*/ 333777 w 71"/>
              <a:gd name="T23" fmla="*/ 243514 h 81"/>
              <a:gd name="T24" fmla="*/ 333777 w 71"/>
              <a:gd name="T25" fmla="*/ 257430 h 81"/>
              <a:gd name="T26" fmla="*/ 319870 w 71"/>
              <a:gd name="T27" fmla="*/ 250472 h 81"/>
              <a:gd name="T28" fmla="*/ 292055 w 71"/>
              <a:gd name="T29" fmla="*/ 243514 h 81"/>
              <a:gd name="T30" fmla="*/ 215564 w 71"/>
              <a:gd name="T31" fmla="*/ 299175 h 81"/>
              <a:gd name="T32" fmla="*/ 166889 w 71"/>
              <a:gd name="T33" fmla="*/ 250472 h 81"/>
              <a:gd name="T34" fmla="*/ 166889 w 71"/>
              <a:gd name="T35" fmla="*/ 354835 h 81"/>
              <a:gd name="T36" fmla="*/ 173842 w 71"/>
              <a:gd name="T37" fmla="*/ 563562 h 81"/>
              <a:gd name="T38" fmla="*/ 125166 w 71"/>
              <a:gd name="T39" fmla="*/ 563562 h 81"/>
              <a:gd name="T40" fmla="*/ 111259 w 71"/>
              <a:gd name="T41" fmla="*/ 382666 h 81"/>
              <a:gd name="T42" fmla="*/ 90398 w 71"/>
              <a:gd name="T43" fmla="*/ 382666 h 81"/>
              <a:gd name="T44" fmla="*/ 83444 w 71"/>
              <a:gd name="T45" fmla="*/ 563562 h 81"/>
              <a:gd name="T46" fmla="*/ 27815 w 71"/>
              <a:gd name="T47" fmla="*/ 563562 h 81"/>
              <a:gd name="T48" fmla="*/ 34768 w 71"/>
              <a:gd name="T49" fmla="*/ 354835 h 81"/>
              <a:gd name="T50" fmla="*/ 0 w 71"/>
              <a:gd name="T51" fmla="*/ 320048 h 81"/>
              <a:gd name="T52" fmla="*/ 27815 w 71"/>
              <a:gd name="T53" fmla="*/ 166981 h 81"/>
              <a:gd name="T54" fmla="*/ 173842 w 71"/>
              <a:gd name="T55" fmla="*/ 166981 h 81"/>
              <a:gd name="T56" fmla="*/ 222518 w 71"/>
              <a:gd name="T57" fmla="*/ 236557 h 81"/>
              <a:gd name="T58" fmla="*/ 257287 w 71"/>
              <a:gd name="T59" fmla="*/ 229599 h 81"/>
              <a:gd name="T60" fmla="*/ 257287 w 71"/>
              <a:gd name="T61" fmla="*/ 229599 h 81"/>
              <a:gd name="T62" fmla="*/ 243379 w 71"/>
              <a:gd name="T63" fmla="*/ 153066 h 81"/>
              <a:gd name="T64" fmla="*/ 194703 w 71"/>
              <a:gd name="T65" fmla="*/ 139151 h 81"/>
              <a:gd name="T66" fmla="*/ 194703 w 71"/>
              <a:gd name="T67" fmla="*/ 69576 h 81"/>
              <a:gd name="T68" fmla="*/ 493712 w 71"/>
              <a:gd name="T69" fmla="*/ 0 h 81"/>
              <a:gd name="T70" fmla="*/ 493712 w 71"/>
              <a:gd name="T71" fmla="*/ 208727 h 81"/>
              <a:gd name="T72" fmla="*/ 368546 w 71"/>
              <a:gd name="T73" fmla="*/ 180896 h 81"/>
              <a:gd name="T74" fmla="*/ 215564 w 71"/>
              <a:gd name="T75" fmla="*/ 83491 h 81"/>
              <a:gd name="T76" fmla="*/ 215564 w 71"/>
              <a:gd name="T77" fmla="*/ 97406 h 81"/>
              <a:gd name="T78" fmla="*/ 465897 w 71"/>
              <a:gd name="T79" fmla="*/ 83491 h 81"/>
              <a:gd name="T80" fmla="*/ 465897 w 71"/>
              <a:gd name="T81" fmla="*/ 34788 h 81"/>
              <a:gd name="T82" fmla="*/ 215564 w 71"/>
              <a:gd name="T83" fmla="*/ 83491 h 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1" h="81">
                <a:moveTo>
                  <a:pt x="14" y="4"/>
                </a:moveTo>
                <a:cubicBezTo>
                  <a:pt x="10" y="4"/>
                  <a:pt x="6" y="8"/>
                  <a:pt x="6" y="13"/>
                </a:cubicBezTo>
                <a:cubicBezTo>
                  <a:pt x="6" y="18"/>
                  <a:pt x="10" y="22"/>
                  <a:pt x="14" y="22"/>
                </a:cubicBezTo>
                <a:cubicBezTo>
                  <a:pt x="19" y="22"/>
                  <a:pt x="23" y="18"/>
                  <a:pt x="23" y="13"/>
                </a:cubicBezTo>
                <a:cubicBezTo>
                  <a:pt x="23" y="8"/>
                  <a:pt x="19" y="4"/>
                  <a:pt x="14" y="4"/>
                </a:cubicBezTo>
                <a:close/>
                <a:moveTo>
                  <a:pt x="40" y="23"/>
                </a:moveTo>
                <a:cubicBezTo>
                  <a:pt x="41" y="30"/>
                  <a:pt x="41" y="30"/>
                  <a:pt x="41" y="30"/>
                </a:cubicBezTo>
                <a:cubicBezTo>
                  <a:pt x="45" y="31"/>
                  <a:pt x="45" y="31"/>
                  <a:pt x="45" y="31"/>
                </a:cubicBezTo>
                <a:cubicBezTo>
                  <a:pt x="48" y="25"/>
                  <a:pt x="48" y="25"/>
                  <a:pt x="48" y="25"/>
                </a:cubicBezTo>
                <a:cubicBezTo>
                  <a:pt x="40" y="23"/>
                  <a:pt x="40" y="23"/>
                  <a:pt x="40" y="23"/>
                </a:cubicBezTo>
                <a:close/>
                <a:moveTo>
                  <a:pt x="53" y="26"/>
                </a:moveTo>
                <a:cubicBezTo>
                  <a:pt x="48" y="35"/>
                  <a:pt x="48" y="35"/>
                  <a:pt x="48" y="35"/>
                </a:cubicBezTo>
                <a:cubicBezTo>
                  <a:pt x="48" y="37"/>
                  <a:pt x="48" y="37"/>
                  <a:pt x="48" y="37"/>
                </a:cubicBezTo>
                <a:cubicBezTo>
                  <a:pt x="46" y="36"/>
                  <a:pt x="46" y="36"/>
                  <a:pt x="46" y="36"/>
                </a:cubicBezTo>
                <a:cubicBezTo>
                  <a:pt x="42" y="35"/>
                  <a:pt x="42" y="35"/>
                  <a:pt x="42" y="35"/>
                </a:cubicBezTo>
                <a:cubicBezTo>
                  <a:pt x="31" y="43"/>
                  <a:pt x="31" y="43"/>
                  <a:pt x="31" y="43"/>
                </a:cubicBezTo>
                <a:cubicBezTo>
                  <a:pt x="24" y="36"/>
                  <a:pt x="24" y="36"/>
                  <a:pt x="24" y="36"/>
                </a:cubicBezTo>
                <a:cubicBezTo>
                  <a:pt x="24" y="51"/>
                  <a:pt x="24" y="51"/>
                  <a:pt x="24" y="51"/>
                </a:cubicBezTo>
                <a:cubicBezTo>
                  <a:pt x="25" y="81"/>
                  <a:pt x="25" y="81"/>
                  <a:pt x="25" y="81"/>
                </a:cubicBezTo>
                <a:cubicBezTo>
                  <a:pt x="18" y="81"/>
                  <a:pt x="18" y="81"/>
                  <a:pt x="18" y="81"/>
                </a:cubicBezTo>
                <a:cubicBezTo>
                  <a:pt x="16" y="55"/>
                  <a:pt x="16" y="55"/>
                  <a:pt x="16" y="55"/>
                </a:cubicBezTo>
                <a:cubicBezTo>
                  <a:pt x="13" y="55"/>
                  <a:pt x="13" y="55"/>
                  <a:pt x="13" y="55"/>
                </a:cubicBezTo>
                <a:cubicBezTo>
                  <a:pt x="12" y="81"/>
                  <a:pt x="12" y="81"/>
                  <a:pt x="12" y="81"/>
                </a:cubicBezTo>
                <a:cubicBezTo>
                  <a:pt x="4" y="81"/>
                  <a:pt x="4" y="81"/>
                  <a:pt x="4" y="81"/>
                </a:cubicBezTo>
                <a:cubicBezTo>
                  <a:pt x="5" y="51"/>
                  <a:pt x="5" y="51"/>
                  <a:pt x="5" y="51"/>
                </a:cubicBezTo>
                <a:cubicBezTo>
                  <a:pt x="4" y="49"/>
                  <a:pt x="2" y="48"/>
                  <a:pt x="0" y="46"/>
                </a:cubicBezTo>
                <a:cubicBezTo>
                  <a:pt x="4" y="24"/>
                  <a:pt x="4" y="24"/>
                  <a:pt x="4" y="24"/>
                </a:cubicBezTo>
                <a:cubicBezTo>
                  <a:pt x="27" y="24"/>
                  <a:pt x="2" y="24"/>
                  <a:pt x="25" y="24"/>
                </a:cubicBezTo>
                <a:cubicBezTo>
                  <a:pt x="32" y="34"/>
                  <a:pt x="32" y="34"/>
                  <a:pt x="32" y="34"/>
                </a:cubicBezTo>
                <a:cubicBezTo>
                  <a:pt x="37" y="33"/>
                  <a:pt x="37" y="33"/>
                  <a:pt x="37" y="33"/>
                </a:cubicBezTo>
                <a:cubicBezTo>
                  <a:pt x="37" y="33"/>
                  <a:pt x="37" y="33"/>
                  <a:pt x="37" y="33"/>
                </a:cubicBezTo>
                <a:cubicBezTo>
                  <a:pt x="35" y="22"/>
                  <a:pt x="35" y="22"/>
                  <a:pt x="35" y="22"/>
                </a:cubicBezTo>
                <a:cubicBezTo>
                  <a:pt x="28" y="20"/>
                  <a:pt x="28" y="20"/>
                  <a:pt x="28" y="20"/>
                </a:cubicBezTo>
                <a:cubicBezTo>
                  <a:pt x="28" y="10"/>
                  <a:pt x="28" y="10"/>
                  <a:pt x="28" y="10"/>
                </a:cubicBezTo>
                <a:cubicBezTo>
                  <a:pt x="71" y="0"/>
                  <a:pt x="71" y="0"/>
                  <a:pt x="71" y="0"/>
                </a:cubicBezTo>
                <a:cubicBezTo>
                  <a:pt x="71" y="30"/>
                  <a:pt x="71" y="30"/>
                  <a:pt x="71" y="30"/>
                </a:cubicBezTo>
                <a:cubicBezTo>
                  <a:pt x="53" y="26"/>
                  <a:pt x="53" y="26"/>
                  <a:pt x="53" y="26"/>
                </a:cubicBezTo>
                <a:close/>
                <a:moveTo>
                  <a:pt x="31" y="12"/>
                </a:moveTo>
                <a:cubicBezTo>
                  <a:pt x="31" y="14"/>
                  <a:pt x="31" y="14"/>
                  <a:pt x="31" y="14"/>
                </a:cubicBezTo>
                <a:cubicBezTo>
                  <a:pt x="67" y="12"/>
                  <a:pt x="67" y="12"/>
                  <a:pt x="67" y="12"/>
                </a:cubicBezTo>
                <a:cubicBezTo>
                  <a:pt x="67" y="5"/>
                  <a:pt x="67" y="5"/>
                  <a:pt x="67" y="5"/>
                </a:cubicBezTo>
                <a:lnTo>
                  <a:pt x="31" y="12"/>
                </a:lnTo>
                <a:close/>
              </a:path>
            </a:pathLst>
          </a:custGeom>
          <a:gradFill rotWithShape="1">
            <a:gsLst>
              <a:gs pos="0">
                <a:srgbClr val="7BBD26"/>
              </a:gs>
              <a:gs pos="100000">
                <a:srgbClr val="44B2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5" name="Freeform 16"/>
          <p:cNvSpPr>
            <a:spLocks noEditPoints="1"/>
          </p:cNvSpPr>
          <p:nvPr/>
        </p:nvSpPr>
        <p:spPr bwMode="auto">
          <a:xfrm>
            <a:off x="4478338" y="4278313"/>
            <a:ext cx="639762" cy="479425"/>
          </a:xfrm>
          <a:custGeom>
            <a:avLst/>
            <a:gdLst>
              <a:gd name="T0" fmla="*/ 236434 w 92"/>
              <a:gd name="T1" fmla="*/ 41689 h 69"/>
              <a:gd name="T2" fmla="*/ 208618 w 92"/>
              <a:gd name="T3" fmla="*/ 138964 h 69"/>
              <a:gd name="T4" fmla="*/ 139079 w 92"/>
              <a:gd name="T5" fmla="*/ 76430 h 69"/>
              <a:gd name="T6" fmla="*/ 69539 w 92"/>
              <a:gd name="T7" fmla="*/ 138964 h 69"/>
              <a:gd name="T8" fmla="*/ 132125 w 92"/>
              <a:gd name="T9" fmla="*/ 208446 h 69"/>
              <a:gd name="T10" fmla="*/ 159941 w 92"/>
              <a:gd name="T11" fmla="*/ 236238 h 69"/>
              <a:gd name="T12" fmla="*/ 187756 w 92"/>
              <a:gd name="T13" fmla="*/ 166757 h 69"/>
              <a:gd name="T14" fmla="*/ 403328 w 92"/>
              <a:gd name="T15" fmla="*/ 201497 h 69"/>
              <a:gd name="T16" fmla="*/ 424190 w 92"/>
              <a:gd name="T17" fmla="*/ 236238 h 69"/>
              <a:gd name="T18" fmla="*/ 431144 w 92"/>
              <a:gd name="T19" fmla="*/ 208446 h 69"/>
              <a:gd name="T20" fmla="*/ 500683 w 92"/>
              <a:gd name="T21" fmla="*/ 138964 h 69"/>
              <a:gd name="T22" fmla="*/ 431144 w 92"/>
              <a:gd name="T23" fmla="*/ 76430 h 69"/>
              <a:gd name="T24" fmla="*/ 361605 w 92"/>
              <a:gd name="T25" fmla="*/ 138964 h 69"/>
              <a:gd name="T26" fmla="*/ 333789 w 92"/>
              <a:gd name="T27" fmla="*/ 41689 h 69"/>
              <a:gd name="T28" fmla="*/ 528499 w 92"/>
              <a:gd name="T29" fmla="*/ 41689 h 69"/>
              <a:gd name="T30" fmla="*/ 528499 w 92"/>
              <a:gd name="T31" fmla="*/ 243187 h 69"/>
              <a:gd name="T32" fmla="*/ 486775 w 92"/>
              <a:gd name="T33" fmla="*/ 277928 h 69"/>
              <a:gd name="T34" fmla="*/ 556315 w 92"/>
              <a:gd name="T35" fmla="*/ 319617 h 69"/>
              <a:gd name="T36" fmla="*/ 486775 w 92"/>
              <a:gd name="T37" fmla="*/ 409943 h 69"/>
              <a:gd name="T38" fmla="*/ 445052 w 92"/>
              <a:gd name="T39" fmla="*/ 479425 h 69"/>
              <a:gd name="T40" fmla="*/ 76493 w 92"/>
              <a:gd name="T41" fmla="*/ 437736 h 69"/>
              <a:gd name="T42" fmla="*/ 48678 w 92"/>
              <a:gd name="T43" fmla="*/ 333513 h 69"/>
              <a:gd name="T44" fmla="*/ 76493 w 92"/>
              <a:gd name="T45" fmla="*/ 291824 h 69"/>
              <a:gd name="T46" fmla="*/ 76493 w 92"/>
              <a:gd name="T47" fmla="*/ 264031 h 69"/>
              <a:gd name="T48" fmla="*/ 0 w 92"/>
              <a:gd name="T49" fmla="*/ 138964 h 69"/>
              <a:gd name="T50" fmla="*/ 139079 w 92"/>
              <a:gd name="T51" fmla="*/ 0 h 69"/>
              <a:gd name="T52" fmla="*/ 591084 w 92"/>
              <a:gd name="T53" fmla="*/ 312668 h 69"/>
              <a:gd name="T54" fmla="*/ 570223 w 92"/>
              <a:gd name="T55" fmla="*/ 409943 h 69"/>
              <a:gd name="T56" fmla="*/ 639762 w 92"/>
              <a:gd name="T57" fmla="*/ 437736 h 69"/>
              <a:gd name="T58" fmla="*/ 591084 w 92"/>
              <a:gd name="T59" fmla="*/ 312668 h 69"/>
              <a:gd name="T60" fmla="*/ 0 w 92"/>
              <a:gd name="T61" fmla="*/ 264031 h 69"/>
              <a:gd name="T62" fmla="*/ 34770 w 92"/>
              <a:gd name="T63" fmla="*/ 333513 h 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2" h="69">
                <a:moveTo>
                  <a:pt x="20" y="0"/>
                </a:moveTo>
                <a:cubicBezTo>
                  <a:pt x="26" y="0"/>
                  <a:pt x="31" y="2"/>
                  <a:pt x="34" y="6"/>
                </a:cubicBezTo>
                <a:cubicBezTo>
                  <a:pt x="38" y="9"/>
                  <a:pt x="40" y="14"/>
                  <a:pt x="40" y="20"/>
                </a:cubicBezTo>
                <a:cubicBezTo>
                  <a:pt x="30" y="20"/>
                  <a:pt x="30" y="20"/>
                  <a:pt x="30" y="20"/>
                </a:cubicBezTo>
                <a:cubicBezTo>
                  <a:pt x="30" y="17"/>
                  <a:pt x="29" y="15"/>
                  <a:pt x="27" y="13"/>
                </a:cubicBezTo>
                <a:cubicBezTo>
                  <a:pt x="25" y="12"/>
                  <a:pt x="23" y="11"/>
                  <a:pt x="20" y="11"/>
                </a:cubicBezTo>
                <a:cubicBezTo>
                  <a:pt x="18" y="11"/>
                  <a:pt x="15" y="12"/>
                  <a:pt x="13" y="13"/>
                </a:cubicBezTo>
                <a:cubicBezTo>
                  <a:pt x="12" y="15"/>
                  <a:pt x="10" y="18"/>
                  <a:pt x="10" y="20"/>
                </a:cubicBezTo>
                <a:cubicBezTo>
                  <a:pt x="10" y="23"/>
                  <a:pt x="12" y="25"/>
                  <a:pt x="13" y="27"/>
                </a:cubicBezTo>
                <a:cubicBezTo>
                  <a:pt x="15" y="29"/>
                  <a:pt x="17" y="30"/>
                  <a:pt x="19" y="30"/>
                </a:cubicBezTo>
                <a:cubicBezTo>
                  <a:pt x="19" y="34"/>
                  <a:pt x="19" y="34"/>
                  <a:pt x="19" y="34"/>
                </a:cubicBezTo>
                <a:cubicBezTo>
                  <a:pt x="23" y="34"/>
                  <a:pt x="23" y="34"/>
                  <a:pt x="23" y="34"/>
                </a:cubicBezTo>
                <a:cubicBezTo>
                  <a:pt x="23" y="28"/>
                  <a:pt x="23" y="28"/>
                  <a:pt x="23" y="28"/>
                </a:cubicBezTo>
                <a:cubicBezTo>
                  <a:pt x="27" y="24"/>
                  <a:pt x="27" y="24"/>
                  <a:pt x="27" y="24"/>
                </a:cubicBezTo>
                <a:cubicBezTo>
                  <a:pt x="52" y="24"/>
                  <a:pt x="52" y="24"/>
                  <a:pt x="52" y="24"/>
                </a:cubicBezTo>
                <a:cubicBezTo>
                  <a:pt x="58" y="29"/>
                  <a:pt x="58" y="29"/>
                  <a:pt x="58" y="29"/>
                </a:cubicBezTo>
                <a:cubicBezTo>
                  <a:pt x="58" y="34"/>
                  <a:pt x="58" y="34"/>
                  <a:pt x="58" y="34"/>
                </a:cubicBezTo>
                <a:cubicBezTo>
                  <a:pt x="61" y="34"/>
                  <a:pt x="61" y="34"/>
                  <a:pt x="61" y="34"/>
                </a:cubicBezTo>
                <a:cubicBezTo>
                  <a:pt x="61" y="30"/>
                  <a:pt x="61" y="30"/>
                  <a:pt x="61" y="30"/>
                </a:cubicBezTo>
                <a:cubicBezTo>
                  <a:pt x="62" y="30"/>
                  <a:pt x="62" y="30"/>
                  <a:pt x="62" y="30"/>
                </a:cubicBezTo>
                <a:cubicBezTo>
                  <a:pt x="65" y="30"/>
                  <a:pt x="67" y="29"/>
                  <a:pt x="69" y="27"/>
                </a:cubicBezTo>
                <a:cubicBezTo>
                  <a:pt x="70" y="25"/>
                  <a:pt x="72" y="23"/>
                  <a:pt x="72" y="20"/>
                </a:cubicBezTo>
                <a:cubicBezTo>
                  <a:pt x="72" y="18"/>
                  <a:pt x="70" y="15"/>
                  <a:pt x="69" y="13"/>
                </a:cubicBezTo>
                <a:cubicBezTo>
                  <a:pt x="67" y="12"/>
                  <a:pt x="65" y="11"/>
                  <a:pt x="62" y="11"/>
                </a:cubicBezTo>
                <a:cubicBezTo>
                  <a:pt x="59" y="11"/>
                  <a:pt x="57" y="12"/>
                  <a:pt x="55" y="13"/>
                </a:cubicBezTo>
                <a:cubicBezTo>
                  <a:pt x="53" y="15"/>
                  <a:pt x="52" y="17"/>
                  <a:pt x="52" y="20"/>
                </a:cubicBezTo>
                <a:cubicBezTo>
                  <a:pt x="42" y="20"/>
                  <a:pt x="42" y="20"/>
                  <a:pt x="42" y="20"/>
                </a:cubicBezTo>
                <a:cubicBezTo>
                  <a:pt x="42" y="14"/>
                  <a:pt x="44" y="9"/>
                  <a:pt x="48" y="6"/>
                </a:cubicBezTo>
                <a:cubicBezTo>
                  <a:pt x="51" y="2"/>
                  <a:pt x="56" y="0"/>
                  <a:pt x="62" y="0"/>
                </a:cubicBezTo>
                <a:cubicBezTo>
                  <a:pt x="67" y="0"/>
                  <a:pt x="72" y="2"/>
                  <a:pt x="76" y="6"/>
                </a:cubicBezTo>
                <a:cubicBezTo>
                  <a:pt x="80" y="10"/>
                  <a:pt x="82" y="15"/>
                  <a:pt x="82" y="20"/>
                </a:cubicBezTo>
                <a:cubicBezTo>
                  <a:pt x="82" y="26"/>
                  <a:pt x="80" y="31"/>
                  <a:pt x="76" y="35"/>
                </a:cubicBezTo>
                <a:cubicBezTo>
                  <a:pt x="74" y="36"/>
                  <a:pt x="72" y="38"/>
                  <a:pt x="70" y="39"/>
                </a:cubicBezTo>
                <a:cubicBezTo>
                  <a:pt x="70" y="39"/>
                  <a:pt x="70" y="40"/>
                  <a:pt x="70" y="40"/>
                </a:cubicBezTo>
                <a:cubicBezTo>
                  <a:pt x="70" y="46"/>
                  <a:pt x="70" y="46"/>
                  <a:pt x="70" y="46"/>
                </a:cubicBezTo>
                <a:cubicBezTo>
                  <a:pt x="80" y="46"/>
                  <a:pt x="80" y="46"/>
                  <a:pt x="80" y="46"/>
                </a:cubicBezTo>
                <a:cubicBezTo>
                  <a:pt x="80" y="59"/>
                  <a:pt x="80" y="59"/>
                  <a:pt x="80" y="59"/>
                </a:cubicBezTo>
                <a:cubicBezTo>
                  <a:pt x="70" y="59"/>
                  <a:pt x="70" y="59"/>
                  <a:pt x="70" y="59"/>
                </a:cubicBezTo>
                <a:cubicBezTo>
                  <a:pt x="70" y="63"/>
                  <a:pt x="70" y="63"/>
                  <a:pt x="70" y="63"/>
                </a:cubicBezTo>
                <a:cubicBezTo>
                  <a:pt x="70" y="66"/>
                  <a:pt x="67" y="69"/>
                  <a:pt x="64" y="69"/>
                </a:cubicBezTo>
                <a:cubicBezTo>
                  <a:pt x="17" y="69"/>
                  <a:pt x="17" y="69"/>
                  <a:pt x="17" y="69"/>
                </a:cubicBezTo>
                <a:cubicBezTo>
                  <a:pt x="14" y="69"/>
                  <a:pt x="11" y="66"/>
                  <a:pt x="11" y="63"/>
                </a:cubicBezTo>
                <a:cubicBezTo>
                  <a:pt x="11" y="48"/>
                  <a:pt x="11" y="48"/>
                  <a:pt x="11" y="48"/>
                </a:cubicBezTo>
                <a:cubicBezTo>
                  <a:pt x="7" y="48"/>
                  <a:pt x="7" y="48"/>
                  <a:pt x="7" y="48"/>
                </a:cubicBezTo>
                <a:cubicBezTo>
                  <a:pt x="7" y="42"/>
                  <a:pt x="7" y="42"/>
                  <a:pt x="7" y="42"/>
                </a:cubicBezTo>
                <a:cubicBezTo>
                  <a:pt x="11" y="42"/>
                  <a:pt x="11" y="42"/>
                  <a:pt x="11" y="42"/>
                </a:cubicBezTo>
                <a:cubicBezTo>
                  <a:pt x="11" y="40"/>
                  <a:pt x="11" y="40"/>
                  <a:pt x="11" y="40"/>
                </a:cubicBezTo>
                <a:cubicBezTo>
                  <a:pt x="11" y="40"/>
                  <a:pt x="11" y="39"/>
                  <a:pt x="11" y="38"/>
                </a:cubicBezTo>
                <a:cubicBezTo>
                  <a:pt x="9" y="37"/>
                  <a:pt x="7" y="36"/>
                  <a:pt x="6" y="35"/>
                </a:cubicBezTo>
                <a:cubicBezTo>
                  <a:pt x="2" y="31"/>
                  <a:pt x="0" y="26"/>
                  <a:pt x="0" y="20"/>
                </a:cubicBezTo>
                <a:cubicBezTo>
                  <a:pt x="0" y="15"/>
                  <a:pt x="2" y="10"/>
                  <a:pt x="6" y="6"/>
                </a:cubicBezTo>
                <a:cubicBezTo>
                  <a:pt x="10" y="2"/>
                  <a:pt x="15" y="0"/>
                  <a:pt x="20" y="0"/>
                </a:cubicBezTo>
                <a:close/>
                <a:moveTo>
                  <a:pt x="85" y="45"/>
                </a:moveTo>
                <a:cubicBezTo>
                  <a:pt x="85" y="45"/>
                  <a:pt x="85" y="45"/>
                  <a:pt x="85" y="45"/>
                </a:cubicBezTo>
                <a:cubicBezTo>
                  <a:pt x="82" y="45"/>
                  <a:pt x="82" y="45"/>
                  <a:pt x="82" y="45"/>
                </a:cubicBezTo>
                <a:cubicBezTo>
                  <a:pt x="82" y="59"/>
                  <a:pt x="82" y="59"/>
                  <a:pt x="82" y="59"/>
                </a:cubicBezTo>
                <a:cubicBezTo>
                  <a:pt x="85" y="59"/>
                  <a:pt x="85" y="59"/>
                  <a:pt x="85" y="59"/>
                </a:cubicBezTo>
                <a:cubicBezTo>
                  <a:pt x="92" y="63"/>
                  <a:pt x="92" y="63"/>
                  <a:pt x="92" y="63"/>
                </a:cubicBezTo>
                <a:cubicBezTo>
                  <a:pt x="92" y="42"/>
                  <a:pt x="92" y="42"/>
                  <a:pt x="92" y="42"/>
                </a:cubicBezTo>
                <a:cubicBezTo>
                  <a:pt x="85" y="45"/>
                  <a:pt x="85" y="45"/>
                  <a:pt x="85" y="45"/>
                </a:cubicBezTo>
                <a:close/>
                <a:moveTo>
                  <a:pt x="5" y="41"/>
                </a:moveTo>
                <a:cubicBezTo>
                  <a:pt x="0" y="38"/>
                  <a:pt x="0" y="38"/>
                  <a:pt x="0" y="38"/>
                </a:cubicBezTo>
                <a:cubicBezTo>
                  <a:pt x="0" y="51"/>
                  <a:pt x="0" y="51"/>
                  <a:pt x="0" y="51"/>
                </a:cubicBezTo>
                <a:cubicBezTo>
                  <a:pt x="5" y="48"/>
                  <a:pt x="5" y="48"/>
                  <a:pt x="5" y="48"/>
                </a:cubicBezTo>
                <a:lnTo>
                  <a:pt x="5" y="41"/>
                </a:lnTo>
                <a:close/>
              </a:path>
            </a:pathLst>
          </a:custGeom>
          <a:gradFill rotWithShape="1">
            <a:gsLst>
              <a:gs pos="0">
                <a:srgbClr val="7BBD26"/>
              </a:gs>
              <a:gs pos="100000">
                <a:srgbClr val="44B2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6" name="Freeform 22"/>
          <p:cNvSpPr>
            <a:spLocks noEditPoints="1"/>
          </p:cNvSpPr>
          <p:nvPr/>
        </p:nvSpPr>
        <p:spPr bwMode="auto">
          <a:xfrm>
            <a:off x="8202613" y="4275138"/>
            <a:ext cx="446087" cy="487362"/>
          </a:xfrm>
          <a:custGeom>
            <a:avLst/>
            <a:gdLst>
              <a:gd name="T0" fmla="*/ 132432 w 64"/>
              <a:gd name="T1" fmla="*/ 431663 h 70"/>
              <a:gd name="T2" fmla="*/ 195163 w 64"/>
              <a:gd name="T3" fmla="*/ 327229 h 70"/>
              <a:gd name="T4" fmla="*/ 181223 w 64"/>
              <a:gd name="T5" fmla="*/ 327229 h 70"/>
              <a:gd name="T6" fmla="*/ 181223 w 64"/>
              <a:gd name="T7" fmla="*/ 299380 h 70"/>
              <a:gd name="T8" fmla="*/ 271834 w 64"/>
              <a:gd name="T9" fmla="*/ 299380 h 70"/>
              <a:gd name="T10" fmla="*/ 271834 w 64"/>
              <a:gd name="T11" fmla="*/ 327229 h 70"/>
              <a:gd name="T12" fmla="*/ 257894 w 64"/>
              <a:gd name="T13" fmla="*/ 327229 h 70"/>
              <a:gd name="T14" fmla="*/ 327595 w 64"/>
              <a:gd name="T15" fmla="*/ 431663 h 70"/>
              <a:gd name="T16" fmla="*/ 369416 w 64"/>
              <a:gd name="T17" fmla="*/ 431663 h 70"/>
              <a:gd name="T18" fmla="*/ 369416 w 64"/>
              <a:gd name="T19" fmla="*/ 487362 h 70"/>
              <a:gd name="T20" fmla="*/ 83641 w 64"/>
              <a:gd name="T21" fmla="*/ 487362 h 70"/>
              <a:gd name="T22" fmla="*/ 83641 w 64"/>
              <a:gd name="T23" fmla="*/ 431663 h 70"/>
              <a:gd name="T24" fmla="*/ 132432 w 64"/>
              <a:gd name="T25" fmla="*/ 431663 h 70"/>
              <a:gd name="T26" fmla="*/ 181223 w 64"/>
              <a:gd name="T27" fmla="*/ 41774 h 70"/>
              <a:gd name="T28" fmla="*/ 174253 w 64"/>
              <a:gd name="T29" fmla="*/ 229756 h 70"/>
              <a:gd name="T30" fmla="*/ 167283 w 64"/>
              <a:gd name="T31" fmla="*/ 250643 h 70"/>
              <a:gd name="T32" fmla="*/ 139402 w 64"/>
              <a:gd name="T33" fmla="*/ 229756 h 70"/>
              <a:gd name="T34" fmla="*/ 125462 w 64"/>
              <a:gd name="T35" fmla="*/ 208869 h 70"/>
              <a:gd name="T36" fmla="*/ 125462 w 64"/>
              <a:gd name="T37" fmla="*/ 208869 h 70"/>
              <a:gd name="T38" fmla="*/ 125462 w 64"/>
              <a:gd name="T39" fmla="*/ 201907 h 70"/>
              <a:gd name="T40" fmla="*/ 146372 w 64"/>
              <a:gd name="T41" fmla="*/ 125322 h 70"/>
              <a:gd name="T42" fmla="*/ 160313 w 64"/>
              <a:gd name="T43" fmla="*/ 41774 h 70"/>
              <a:gd name="T44" fmla="*/ 181223 w 64"/>
              <a:gd name="T45" fmla="*/ 41774 h 70"/>
              <a:gd name="T46" fmla="*/ 118492 w 64"/>
              <a:gd name="T47" fmla="*/ 76585 h 70"/>
              <a:gd name="T48" fmla="*/ 90611 w 64"/>
              <a:gd name="T49" fmla="*/ 69623 h 70"/>
              <a:gd name="T50" fmla="*/ 90611 w 64"/>
              <a:gd name="T51" fmla="*/ 48736 h 70"/>
              <a:gd name="T52" fmla="*/ 34851 w 64"/>
              <a:gd name="T53" fmla="*/ 48736 h 70"/>
              <a:gd name="T54" fmla="*/ 62731 w 64"/>
              <a:gd name="T55" fmla="*/ 125322 h 70"/>
              <a:gd name="T56" fmla="*/ 111522 w 64"/>
              <a:gd name="T57" fmla="*/ 174058 h 70"/>
              <a:gd name="T58" fmla="*/ 132432 w 64"/>
              <a:gd name="T59" fmla="*/ 48736 h 70"/>
              <a:gd name="T60" fmla="*/ 125462 w 64"/>
              <a:gd name="T61" fmla="*/ 48736 h 70"/>
              <a:gd name="T62" fmla="*/ 118492 w 64"/>
              <a:gd name="T63" fmla="*/ 76585 h 70"/>
              <a:gd name="T64" fmla="*/ 90611 w 64"/>
              <a:gd name="T65" fmla="*/ 20887 h 70"/>
              <a:gd name="T66" fmla="*/ 20910 w 64"/>
              <a:gd name="T67" fmla="*/ 20887 h 70"/>
              <a:gd name="T68" fmla="*/ 0 w 64"/>
              <a:gd name="T69" fmla="*/ 20887 h 70"/>
              <a:gd name="T70" fmla="*/ 6970 w 64"/>
              <a:gd name="T71" fmla="*/ 41774 h 70"/>
              <a:gd name="T72" fmla="*/ 41821 w 64"/>
              <a:gd name="T73" fmla="*/ 139246 h 70"/>
              <a:gd name="T74" fmla="*/ 104552 w 64"/>
              <a:gd name="T75" fmla="*/ 201907 h 70"/>
              <a:gd name="T76" fmla="*/ 97582 w 64"/>
              <a:gd name="T77" fmla="*/ 215832 h 70"/>
              <a:gd name="T78" fmla="*/ 355476 w 64"/>
              <a:gd name="T79" fmla="*/ 215832 h 70"/>
              <a:gd name="T80" fmla="*/ 341535 w 64"/>
              <a:gd name="T81" fmla="*/ 201907 h 70"/>
              <a:gd name="T82" fmla="*/ 404266 w 64"/>
              <a:gd name="T83" fmla="*/ 139246 h 70"/>
              <a:gd name="T84" fmla="*/ 439117 w 64"/>
              <a:gd name="T85" fmla="*/ 41774 h 70"/>
              <a:gd name="T86" fmla="*/ 446087 w 64"/>
              <a:gd name="T87" fmla="*/ 20887 h 70"/>
              <a:gd name="T88" fmla="*/ 425177 w 64"/>
              <a:gd name="T89" fmla="*/ 20887 h 70"/>
              <a:gd name="T90" fmla="*/ 355476 w 64"/>
              <a:gd name="T91" fmla="*/ 20887 h 70"/>
              <a:gd name="T92" fmla="*/ 369416 w 64"/>
              <a:gd name="T93" fmla="*/ 0 h 70"/>
              <a:gd name="T94" fmla="*/ 299715 w 64"/>
              <a:gd name="T95" fmla="*/ 0 h 70"/>
              <a:gd name="T96" fmla="*/ 146372 w 64"/>
              <a:gd name="T97" fmla="*/ 0 h 70"/>
              <a:gd name="T98" fmla="*/ 76671 w 64"/>
              <a:gd name="T99" fmla="*/ 0 h 70"/>
              <a:gd name="T100" fmla="*/ 90611 w 64"/>
              <a:gd name="T101" fmla="*/ 20887 h 70"/>
              <a:gd name="T102" fmla="*/ 320625 w 64"/>
              <a:gd name="T103" fmla="*/ 48736 h 70"/>
              <a:gd name="T104" fmla="*/ 334565 w 64"/>
              <a:gd name="T105" fmla="*/ 76585 h 70"/>
              <a:gd name="T106" fmla="*/ 355476 w 64"/>
              <a:gd name="T107" fmla="*/ 69623 h 70"/>
              <a:gd name="T108" fmla="*/ 355476 w 64"/>
              <a:gd name="T109" fmla="*/ 48736 h 70"/>
              <a:gd name="T110" fmla="*/ 411236 w 64"/>
              <a:gd name="T111" fmla="*/ 48736 h 70"/>
              <a:gd name="T112" fmla="*/ 383356 w 64"/>
              <a:gd name="T113" fmla="*/ 125322 h 70"/>
              <a:gd name="T114" fmla="*/ 334565 w 64"/>
              <a:gd name="T115" fmla="*/ 174058 h 70"/>
              <a:gd name="T116" fmla="*/ 320625 w 64"/>
              <a:gd name="T117" fmla="*/ 48736 h 70"/>
              <a:gd name="T118" fmla="*/ 320625 w 64"/>
              <a:gd name="T119" fmla="*/ 48736 h 7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4" h="70">
                <a:moveTo>
                  <a:pt x="19" y="62"/>
                </a:moveTo>
                <a:cubicBezTo>
                  <a:pt x="24" y="58"/>
                  <a:pt x="27" y="53"/>
                  <a:pt x="28" y="47"/>
                </a:cubicBezTo>
                <a:cubicBezTo>
                  <a:pt x="26" y="47"/>
                  <a:pt x="26" y="47"/>
                  <a:pt x="26" y="47"/>
                </a:cubicBezTo>
                <a:cubicBezTo>
                  <a:pt x="26" y="43"/>
                  <a:pt x="26" y="43"/>
                  <a:pt x="26" y="43"/>
                </a:cubicBezTo>
                <a:cubicBezTo>
                  <a:pt x="39" y="43"/>
                  <a:pt x="39" y="43"/>
                  <a:pt x="39" y="43"/>
                </a:cubicBezTo>
                <a:cubicBezTo>
                  <a:pt x="39" y="47"/>
                  <a:pt x="39" y="47"/>
                  <a:pt x="39" y="47"/>
                </a:cubicBezTo>
                <a:cubicBezTo>
                  <a:pt x="37" y="47"/>
                  <a:pt x="37" y="47"/>
                  <a:pt x="37" y="47"/>
                </a:cubicBezTo>
                <a:cubicBezTo>
                  <a:pt x="38" y="53"/>
                  <a:pt x="42" y="58"/>
                  <a:pt x="47" y="62"/>
                </a:cubicBezTo>
                <a:cubicBezTo>
                  <a:pt x="53" y="62"/>
                  <a:pt x="53" y="62"/>
                  <a:pt x="53" y="62"/>
                </a:cubicBezTo>
                <a:cubicBezTo>
                  <a:pt x="53" y="70"/>
                  <a:pt x="53" y="70"/>
                  <a:pt x="53" y="70"/>
                </a:cubicBezTo>
                <a:cubicBezTo>
                  <a:pt x="12" y="70"/>
                  <a:pt x="12" y="70"/>
                  <a:pt x="12" y="70"/>
                </a:cubicBezTo>
                <a:cubicBezTo>
                  <a:pt x="12" y="62"/>
                  <a:pt x="12" y="62"/>
                  <a:pt x="12" y="62"/>
                </a:cubicBezTo>
                <a:cubicBezTo>
                  <a:pt x="19" y="62"/>
                  <a:pt x="19" y="62"/>
                  <a:pt x="19" y="62"/>
                </a:cubicBezTo>
                <a:close/>
                <a:moveTo>
                  <a:pt x="26" y="6"/>
                </a:moveTo>
                <a:cubicBezTo>
                  <a:pt x="25" y="33"/>
                  <a:pt x="25" y="33"/>
                  <a:pt x="25" y="33"/>
                </a:cubicBezTo>
                <a:cubicBezTo>
                  <a:pt x="24" y="36"/>
                  <a:pt x="24" y="36"/>
                  <a:pt x="24" y="36"/>
                </a:cubicBezTo>
                <a:cubicBezTo>
                  <a:pt x="23" y="35"/>
                  <a:pt x="22" y="35"/>
                  <a:pt x="20" y="33"/>
                </a:cubicBezTo>
                <a:cubicBezTo>
                  <a:pt x="19" y="33"/>
                  <a:pt x="18" y="32"/>
                  <a:pt x="18" y="30"/>
                </a:cubicBezTo>
                <a:cubicBezTo>
                  <a:pt x="18" y="30"/>
                  <a:pt x="18" y="30"/>
                  <a:pt x="18" y="30"/>
                </a:cubicBezTo>
                <a:cubicBezTo>
                  <a:pt x="18" y="29"/>
                  <a:pt x="18" y="29"/>
                  <a:pt x="18" y="29"/>
                </a:cubicBezTo>
                <a:cubicBezTo>
                  <a:pt x="19" y="26"/>
                  <a:pt x="21" y="22"/>
                  <a:pt x="21" y="18"/>
                </a:cubicBezTo>
                <a:cubicBezTo>
                  <a:pt x="22" y="14"/>
                  <a:pt x="22" y="10"/>
                  <a:pt x="23" y="6"/>
                </a:cubicBezTo>
                <a:cubicBezTo>
                  <a:pt x="26" y="6"/>
                  <a:pt x="26" y="6"/>
                  <a:pt x="26" y="6"/>
                </a:cubicBezTo>
                <a:close/>
                <a:moveTo>
                  <a:pt x="17" y="11"/>
                </a:moveTo>
                <a:cubicBezTo>
                  <a:pt x="13" y="10"/>
                  <a:pt x="13" y="10"/>
                  <a:pt x="13" y="10"/>
                </a:cubicBezTo>
                <a:cubicBezTo>
                  <a:pt x="13" y="7"/>
                  <a:pt x="13" y="7"/>
                  <a:pt x="13" y="7"/>
                </a:cubicBezTo>
                <a:cubicBezTo>
                  <a:pt x="5" y="7"/>
                  <a:pt x="5" y="7"/>
                  <a:pt x="5" y="7"/>
                </a:cubicBezTo>
                <a:cubicBezTo>
                  <a:pt x="6" y="11"/>
                  <a:pt x="7" y="15"/>
                  <a:pt x="9" y="18"/>
                </a:cubicBezTo>
                <a:cubicBezTo>
                  <a:pt x="11" y="20"/>
                  <a:pt x="13" y="23"/>
                  <a:pt x="16" y="25"/>
                </a:cubicBezTo>
                <a:cubicBezTo>
                  <a:pt x="17" y="20"/>
                  <a:pt x="18" y="14"/>
                  <a:pt x="19" y="7"/>
                </a:cubicBezTo>
                <a:cubicBezTo>
                  <a:pt x="18" y="7"/>
                  <a:pt x="18" y="7"/>
                  <a:pt x="18" y="7"/>
                </a:cubicBezTo>
                <a:cubicBezTo>
                  <a:pt x="17" y="11"/>
                  <a:pt x="17" y="11"/>
                  <a:pt x="17" y="11"/>
                </a:cubicBezTo>
                <a:close/>
                <a:moveTo>
                  <a:pt x="13" y="3"/>
                </a:moveTo>
                <a:cubicBezTo>
                  <a:pt x="3" y="3"/>
                  <a:pt x="3" y="3"/>
                  <a:pt x="3" y="3"/>
                </a:cubicBezTo>
                <a:cubicBezTo>
                  <a:pt x="0" y="3"/>
                  <a:pt x="0" y="3"/>
                  <a:pt x="0" y="3"/>
                </a:cubicBezTo>
                <a:cubicBezTo>
                  <a:pt x="1" y="6"/>
                  <a:pt x="1" y="6"/>
                  <a:pt x="1" y="6"/>
                </a:cubicBezTo>
                <a:cubicBezTo>
                  <a:pt x="2" y="11"/>
                  <a:pt x="3" y="16"/>
                  <a:pt x="6" y="20"/>
                </a:cubicBezTo>
                <a:cubicBezTo>
                  <a:pt x="8" y="23"/>
                  <a:pt x="11" y="26"/>
                  <a:pt x="15" y="29"/>
                </a:cubicBezTo>
                <a:cubicBezTo>
                  <a:pt x="14" y="29"/>
                  <a:pt x="14" y="30"/>
                  <a:pt x="14" y="31"/>
                </a:cubicBezTo>
                <a:cubicBezTo>
                  <a:pt x="21" y="45"/>
                  <a:pt x="43" y="45"/>
                  <a:pt x="51" y="31"/>
                </a:cubicBezTo>
                <a:cubicBezTo>
                  <a:pt x="50" y="30"/>
                  <a:pt x="50" y="29"/>
                  <a:pt x="49" y="29"/>
                </a:cubicBezTo>
                <a:cubicBezTo>
                  <a:pt x="53" y="26"/>
                  <a:pt x="56" y="23"/>
                  <a:pt x="58" y="20"/>
                </a:cubicBezTo>
                <a:cubicBezTo>
                  <a:pt x="61" y="16"/>
                  <a:pt x="63" y="11"/>
                  <a:pt x="63" y="6"/>
                </a:cubicBezTo>
                <a:cubicBezTo>
                  <a:pt x="64" y="3"/>
                  <a:pt x="64" y="3"/>
                  <a:pt x="64" y="3"/>
                </a:cubicBezTo>
                <a:cubicBezTo>
                  <a:pt x="61" y="3"/>
                  <a:pt x="61" y="3"/>
                  <a:pt x="61" y="3"/>
                </a:cubicBezTo>
                <a:cubicBezTo>
                  <a:pt x="51" y="3"/>
                  <a:pt x="51" y="3"/>
                  <a:pt x="51" y="3"/>
                </a:cubicBezTo>
                <a:cubicBezTo>
                  <a:pt x="52" y="2"/>
                  <a:pt x="53" y="1"/>
                  <a:pt x="53" y="0"/>
                </a:cubicBezTo>
                <a:cubicBezTo>
                  <a:pt x="43" y="0"/>
                  <a:pt x="43" y="0"/>
                  <a:pt x="43" y="0"/>
                </a:cubicBezTo>
                <a:cubicBezTo>
                  <a:pt x="21" y="0"/>
                  <a:pt x="21" y="0"/>
                  <a:pt x="21" y="0"/>
                </a:cubicBezTo>
                <a:cubicBezTo>
                  <a:pt x="11" y="0"/>
                  <a:pt x="11" y="0"/>
                  <a:pt x="11" y="0"/>
                </a:cubicBezTo>
                <a:cubicBezTo>
                  <a:pt x="11" y="1"/>
                  <a:pt x="12" y="2"/>
                  <a:pt x="13" y="3"/>
                </a:cubicBezTo>
                <a:close/>
                <a:moveTo>
                  <a:pt x="46" y="7"/>
                </a:moveTo>
                <a:cubicBezTo>
                  <a:pt x="48" y="11"/>
                  <a:pt x="48" y="11"/>
                  <a:pt x="48" y="11"/>
                </a:cubicBezTo>
                <a:cubicBezTo>
                  <a:pt x="51" y="10"/>
                  <a:pt x="51" y="10"/>
                  <a:pt x="51" y="10"/>
                </a:cubicBezTo>
                <a:cubicBezTo>
                  <a:pt x="51" y="7"/>
                  <a:pt x="51" y="7"/>
                  <a:pt x="51" y="7"/>
                </a:cubicBezTo>
                <a:cubicBezTo>
                  <a:pt x="59" y="7"/>
                  <a:pt x="59" y="7"/>
                  <a:pt x="59" y="7"/>
                </a:cubicBezTo>
                <a:cubicBezTo>
                  <a:pt x="58" y="11"/>
                  <a:pt x="57" y="15"/>
                  <a:pt x="55" y="18"/>
                </a:cubicBezTo>
                <a:cubicBezTo>
                  <a:pt x="53" y="20"/>
                  <a:pt x="51" y="23"/>
                  <a:pt x="48" y="25"/>
                </a:cubicBezTo>
                <a:cubicBezTo>
                  <a:pt x="47" y="20"/>
                  <a:pt x="46" y="14"/>
                  <a:pt x="46" y="7"/>
                </a:cubicBezTo>
                <a:cubicBezTo>
                  <a:pt x="46" y="7"/>
                  <a:pt x="46" y="7"/>
                  <a:pt x="46" y="7"/>
                </a:cubicBezTo>
                <a:close/>
              </a:path>
            </a:pathLst>
          </a:custGeom>
          <a:gradFill rotWithShape="1">
            <a:gsLst>
              <a:gs pos="0">
                <a:srgbClr val="7BBD26"/>
              </a:gs>
              <a:gs pos="100000">
                <a:srgbClr val="44B2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7" name="Freeform 39"/>
          <p:cNvSpPr>
            <a:spLocks noEditPoints="1"/>
          </p:cNvSpPr>
          <p:nvPr/>
        </p:nvSpPr>
        <p:spPr bwMode="auto">
          <a:xfrm>
            <a:off x="4481513" y="1998663"/>
            <a:ext cx="712787" cy="503237"/>
          </a:xfrm>
          <a:custGeom>
            <a:avLst/>
            <a:gdLst>
              <a:gd name="T0" fmla="*/ 309907 w 92"/>
              <a:gd name="T1" fmla="*/ 203230 h 52"/>
              <a:gd name="T2" fmla="*/ 193692 w 92"/>
              <a:gd name="T3" fmla="*/ 406461 h 52"/>
              <a:gd name="T4" fmla="*/ 193692 w 92"/>
              <a:gd name="T5" fmla="*/ 425816 h 52"/>
              <a:gd name="T6" fmla="*/ 193692 w 92"/>
              <a:gd name="T7" fmla="*/ 503237 h 52"/>
              <a:gd name="T8" fmla="*/ 697292 w 92"/>
              <a:gd name="T9" fmla="*/ 416138 h 52"/>
              <a:gd name="T10" fmla="*/ 495852 w 92"/>
              <a:gd name="T11" fmla="*/ 396783 h 52"/>
              <a:gd name="T12" fmla="*/ 480356 w 92"/>
              <a:gd name="T13" fmla="*/ 358072 h 52"/>
              <a:gd name="T14" fmla="*/ 410627 w 92"/>
              <a:gd name="T15" fmla="*/ 329040 h 52"/>
              <a:gd name="T16" fmla="*/ 418375 w 92"/>
              <a:gd name="T17" fmla="*/ 358072 h 52"/>
              <a:gd name="T18" fmla="*/ 480356 w 92"/>
              <a:gd name="T19" fmla="*/ 425816 h 52"/>
              <a:gd name="T20" fmla="*/ 379637 w 92"/>
              <a:gd name="T21" fmla="*/ 474204 h 52"/>
              <a:gd name="T22" fmla="*/ 364141 w 92"/>
              <a:gd name="T23" fmla="*/ 348395 h 52"/>
              <a:gd name="T24" fmla="*/ 333150 w 92"/>
              <a:gd name="T25" fmla="*/ 348395 h 52"/>
              <a:gd name="T26" fmla="*/ 325403 w 92"/>
              <a:gd name="T27" fmla="*/ 474204 h 52"/>
              <a:gd name="T28" fmla="*/ 216935 w 92"/>
              <a:gd name="T29" fmla="*/ 416138 h 52"/>
              <a:gd name="T30" fmla="*/ 302160 w 92"/>
              <a:gd name="T31" fmla="*/ 358072 h 52"/>
              <a:gd name="T32" fmla="*/ 224683 w 92"/>
              <a:gd name="T33" fmla="*/ 348395 h 52"/>
              <a:gd name="T34" fmla="*/ 7748 w 92"/>
              <a:gd name="T35" fmla="*/ 222586 h 52"/>
              <a:gd name="T36" fmla="*/ 92972 w 92"/>
              <a:gd name="T37" fmla="*/ 358072 h 52"/>
              <a:gd name="T38" fmla="*/ 131711 w 92"/>
              <a:gd name="T39" fmla="*/ 212908 h 52"/>
              <a:gd name="T40" fmla="*/ 147206 w 92"/>
              <a:gd name="T41" fmla="*/ 164520 h 52"/>
              <a:gd name="T42" fmla="*/ 185944 w 92"/>
              <a:gd name="T43" fmla="*/ 270974 h 52"/>
              <a:gd name="T44" fmla="*/ 193692 w 92"/>
              <a:gd name="T45" fmla="*/ 396783 h 52"/>
              <a:gd name="T46" fmla="*/ 503600 w 92"/>
              <a:gd name="T47" fmla="*/ 493559 h 52"/>
              <a:gd name="T48" fmla="*/ 139458 w 92"/>
              <a:gd name="T49" fmla="*/ 300007 h 52"/>
              <a:gd name="T50" fmla="*/ 154954 w 92"/>
              <a:gd name="T51" fmla="*/ 261296 h 52"/>
              <a:gd name="T52" fmla="*/ 147206 w 92"/>
              <a:gd name="T53" fmla="*/ 241941 h 52"/>
              <a:gd name="T54" fmla="*/ 85225 w 92"/>
              <a:gd name="T55" fmla="*/ 270974 h 52"/>
              <a:gd name="T56" fmla="*/ 643058 w 92"/>
              <a:gd name="T57" fmla="*/ 232263 h 52"/>
              <a:gd name="T58" fmla="*/ 588824 w 92"/>
              <a:gd name="T59" fmla="*/ 358072 h 52"/>
              <a:gd name="T60" fmla="*/ 526843 w 92"/>
              <a:gd name="T61" fmla="*/ 241941 h 52"/>
              <a:gd name="T62" fmla="*/ 596572 w 92"/>
              <a:gd name="T63" fmla="*/ 222586 h 52"/>
              <a:gd name="T64" fmla="*/ 643058 w 92"/>
              <a:gd name="T65" fmla="*/ 338717 h 52"/>
              <a:gd name="T66" fmla="*/ 526843 w 92"/>
              <a:gd name="T67" fmla="*/ 338717 h 52"/>
              <a:gd name="T68" fmla="*/ 588824 w 92"/>
              <a:gd name="T69" fmla="*/ 96776 h 52"/>
              <a:gd name="T70" fmla="*/ 643058 w 92"/>
              <a:gd name="T71" fmla="*/ 338717 h 52"/>
              <a:gd name="T72" fmla="*/ 317655 w 92"/>
              <a:gd name="T73" fmla="*/ 241941 h 52"/>
              <a:gd name="T74" fmla="*/ 348646 w 92"/>
              <a:gd name="T75" fmla="*/ 329040 h 52"/>
              <a:gd name="T76" fmla="*/ 441618 w 92"/>
              <a:gd name="T77" fmla="*/ 222586 h 52"/>
              <a:gd name="T78" fmla="*/ 255674 w 92"/>
              <a:gd name="T79" fmla="*/ 222586 h 52"/>
              <a:gd name="T80" fmla="*/ 395132 w 92"/>
              <a:gd name="T81" fmla="*/ 106454 h 52"/>
              <a:gd name="T82" fmla="*/ 278917 w 92"/>
              <a:gd name="T83" fmla="*/ 125809 h 52"/>
              <a:gd name="T84" fmla="*/ 348646 w 92"/>
              <a:gd name="T85" fmla="*/ 309684 h 52"/>
              <a:gd name="T86" fmla="*/ 418375 w 92"/>
              <a:gd name="T87" fmla="*/ 193553 h 52"/>
              <a:gd name="T88" fmla="*/ 395132 w 92"/>
              <a:gd name="T89" fmla="*/ 183875 h 52"/>
              <a:gd name="T90" fmla="*/ 379637 w 92"/>
              <a:gd name="T91" fmla="*/ 164520 h 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92" h="52">
                <a:moveTo>
                  <a:pt x="40" y="17"/>
                </a:moveTo>
                <a:cubicBezTo>
                  <a:pt x="41" y="17"/>
                  <a:pt x="42" y="18"/>
                  <a:pt x="42" y="19"/>
                </a:cubicBezTo>
                <a:cubicBezTo>
                  <a:pt x="42" y="20"/>
                  <a:pt x="41" y="21"/>
                  <a:pt x="40" y="21"/>
                </a:cubicBezTo>
                <a:cubicBezTo>
                  <a:pt x="39" y="21"/>
                  <a:pt x="38" y="20"/>
                  <a:pt x="38" y="19"/>
                </a:cubicBezTo>
                <a:cubicBezTo>
                  <a:pt x="38" y="18"/>
                  <a:pt x="39" y="17"/>
                  <a:pt x="40" y="17"/>
                </a:cubicBezTo>
                <a:close/>
                <a:moveTo>
                  <a:pt x="25" y="42"/>
                </a:moveTo>
                <a:cubicBezTo>
                  <a:pt x="25" y="42"/>
                  <a:pt x="25" y="42"/>
                  <a:pt x="25" y="42"/>
                </a:cubicBezTo>
                <a:cubicBezTo>
                  <a:pt x="25" y="43"/>
                  <a:pt x="25" y="44"/>
                  <a:pt x="25" y="44"/>
                </a:cubicBezTo>
                <a:cubicBezTo>
                  <a:pt x="25" y="44"/>
                  <a:pt x="25" y="44"/>
                  <a:pt x="25" y="44"/>
                </a:cubicBezTo>
                <a:cubicBezTo>
                  <a:pt x="2" y="44"/>
                  <a:pt x="2" y="44"/>
                  <a:pt x="2" y="44"/>
                </a:cubicBezTo>
                <a:cubicBezTo>
                  <a:pt x="0" y="46"/>
                  <a:pt x="0" y="49"/>
                  <a:pt x="0" y="52"/>
                </a:cubicBezTo>
                <a:cubicBezTo>
                  <a:pt x="25" y="52"/>
                  <a:pt x="25" y="52"/>
                  <a:pt x="25" y="52"/>
                </a:cubicBezTo>
                <a:cubicBezTo>
                  <a:pt x="65" y="52"/>
                  <a:pt x="65" y="52"/>
                  <a:pt x="65" y="52"/>
                </a:cubicBezTo>
                <a:cubicBezTo>
                  <a:pt x="90" y="52"/>
                  <a:pt x="90" y="52"/>
                  <a:pt x="90" y="52"/>
                </a:cubicBezTo>
                <a:cubicBezTo>
                  <a:pt x="92" y="49"/>
                  <a:pt x="92" y="46"/>
                  <a:pt x="90" y="43"/>
                </a:cubicBezTo>
                <a:cubicBezTo>
                  <a:pt x="83" y="40"/>
                  <a:pt x="83" y="40"/>
                  <a:pt x="83" y="40"/>
                </a:cubicBezTo>
                <a:cubicBezTo>
                  <a:pt x="81" y="49"/>
                  <a:pt x="69" y="47"/>
                  <a:pt x="69" y="40"/>
                </a:cubicBezTo>
                <a:cubicBezTo>
                  <a:pt x="64" y="41"/>
                  <a:pt x="64" y="41"/>
                  <a:pt x="64" y="41"/>
                </a:cubicBezTo>
                <a:cubicBezTo>
                  <a:pt x="64" y="41"/>
                  <a:pt x="64" y="41"/>
                  <a:pt x="64" y="41"/>
                </a:cubicBezTo>
                <a:cubicBezTo>
                  <a:pt x="64" y="40"/>
                  <a:pt x="64" y="39"/>
                  <a:pt x="63" y="38"/>
                </a:cubicBezTo>
                <a:cubicBezTo>
                  <a:pt x="63" y="37"/>
                  <a:pt x="63" y="37"/>
                  <a:pt x="62" y="37"/>
                </a:cubicBezTo>
                <a:cubicBezTo>
                  <a:pt x="62" y="36"/>
                  <a:pt x="62" y="36"/>
                  <a:pt x="62" y="36"/>
                </a:cubicBezTo>
                <a:cubicBezTo>
                  <a:pt x="62" y="36"/>
                  <a:pt x="62" y="36"/>
                  <a:pt x="62" y="36"/>
                </a:cubicBezTo>
                <a:cubicBezTo>
                  <a:pt x="53" y="34"/>
                  <a:pt x="53" y="34"/>
                  <a:pt x="53" y="34"/>
                </a:cubicBezTo>
                <a:cubicBezTo>
                  <a:pt x="51" y="35"/>
                  <a:pt x="51" y="35"/>
                  <a:pt x="51" y="35"/>
                </a:cubicBezTo>
                <a:cubicBezTo>
                  <a:pt x="51" y="37"/>
                  <a:pt x="51" y="37"/>
                  <a:pt x="51" y="37"/>
                </a:cubicBezTo>
                <a:cubicBezTo>
                  <a:pt x="54" y="37"/>
                  <a:pt x="54" y="37"/>
                  <a:pt x="54" y="37"/>
                </a:cubicBezTo>
                <a:cubicBezTo>
                  <a:pt x="54" y="37"/>
                  <a:pt x="54" y="37"/>
                  <a:pt x="54" y="37"/>
                </a:cubicBezTo>
                <a:cubicBezTo>
                  <a:pt x="60" y="39"/>
                  <a:pt x="60" y="39"/>
                  <a:pt x="60" y="39"/>
                </a:cubicBezTo>
                <a:cubicBezTo>
                  <a:pt x="62" y="40"/>
                  <a:pt x="62" y="42"/>
                  <a:pt x="62" y="44"/>
                </a:cubicBezTo>
                <a:cubicBezTo>
                  <a:pt x="63" y="46"/>
                  <a:pt x="63" y="48"/>
                  <a:pt x="62" y="49"/>
                </a:cubicBezTo>
                <a:cubicBezTo>
                  <a:pt x="48" y="49"/>
                  <a:pt x="48" y="49"/>
                  <a:pt x="48" y="49"/>
                </a:cubicBezTo>
                <a:cubicBezTo>
                  <a:pt x="49" y="49"/>
                  <a:pt x="49" y="49"/>
                  <a:pt x="49" y="49"/>
                </a:cubicBezTo>
                <a:cubicBezTo>
                  <a:pt x="47" y="39"/>
                  <a:pt x="47" y="39"/>
                  <a:pt x="47" y="39"/>
                </a:cubicBezTo>
                <a:cubicBezTo>
                  <a:pt x="48" y="38"/>
                  <a:pt x="48" y="38"/>
                  <a:pt x="48" y="38"/>
                </a:cubicBezTo>
                <a:cubicBezTo>
                  <a:pt x="47" y="36"/>
                  <a:pt x="47" y="36"/>
                  <a:pt x="47" y="36"/>
                </a:cubicBezTo>
                <a:cubicBezTo>
                  <a:pt x="46" y="36"/>
                  <a:pt x="46" y="36"/>
                  <a:pt x="46" y="36"/>
                </a:cubicBezTo>
                <a:cubicBezTo>
                  <a:pt x="45" y="36"/>
                  <a:pt x="45" y="36"/>
                  <a:pt x="45" y="36"/>
                </a:cubicBezTo>
                <a:cubicBezTo>
                  <a:pt x="43" y="36"/>
                  <a:pt x="43" y="36"/>
                  <a:pt x="43" y="36"/>
                </a:cubicBezTo>
                <a:cubicBezTo>
                  <a:pt x="43" y="38"/>
                  <a:pt x="43" y="38"/>
                  <a:pt x="43" y="38"/>
                </a:cubicBezTo>
                <a:cubicBezTo>
                  <a:pt x="44" y="39"/>
                  <a:pt x="44" y="39"/>
                  <a:pt x="44" y="39"/>
                </a:cubicBezTo>
                <a:cubicBezTo>
                  <a:pt x="42" y="49"/>
                  <a:pt x="42" y="49"/>
                  <a:pt x="42" y="49"/>
                </a:cubicBezTo>
                <a:cubicBezTo>
                  <a:pt x="42" y="49"/>
                  <a:pt x="42" y="49"/>
                  <a:pt x="42" y="49"/>
                </a:cubicBezTo>
                <a:cubicBezTo>
                  <a:pt x="28" y="49"/>
                  <a:pt x="28" y="49"/>
                  <a:pt x="28" y="49"/>
                </a:cubicBezTo>
                <a:cubicBezTo>
                  <a:pt x="27" y="47"/>
                  <a:pt x="27" y="45"/>
                  <a:pt x="28" y="43"/>
                </a:cubicBezTo>
                <a:cubicBezTo>
                  <a:pt x="28" y="41"/>
                  <a:pt x="29" y="40"/>
                  <a:pt x="30" y="39"/>
                </a:cubicBezTo>
                <a:cubicBezTo>
                  <a:pt x="36" y="37"/>
                  <a:pt x="36" y="37"/>
                  <a:pt x="36" y="37"/>
                </a:cubicBezTo>
                <a:cubicBezTo>
                  <a:pt x="39" y="37"/>
                  <a:pt x="39" y="37"/>
                  <a:pt x="39" y="37"/>
                </a:cubicBezTo>
                <a:cubicBezTo>
                  <a:pt x="39" y="35"/>
                  <a:pt x="39" y="35"/>
                  <a:pt x="39" y="35"/>
                </a:cubicBezTo>
                <a:cubicBezTo>
                  <a:pt x="37" y="34"/>
                  <a:pt x="37" y="34"/>
                  <a:pt x="37" y="34"/>
                </a:cubicBezTo>
                <a:cubicBezTo>
                  <a:pt x="29" y="36"/>
                  <a:pt x="29" y="36"/>
                  <a:pt x="29" y="36"/>
                </a:cubicBezTo>
                <a:cubicBezTo>
                  <a:pt x="29" y="36"/>
                  <a:pt x="29" y="36"/>
                  <a:pt x="29" y="36"/>
                </a:cubicBezTo>
                <a:cubicBezTo>
                  <a:pt x="31" y="24"/>
                  <a:pt x="29" y="11"/>
                  <a:pt x="14" y="11"/>
                </a:cubicBezTo>
                <a:cubicBezTo>
                  <a:pt x="6" y="12"/>
                  <a:pt x="2" y="17"/>
                  <a:pt x="1" y="23"/>
                </a:cubicBezTo>
                <a:cubicBezTo>
                  <a:pt x="0" y="29"/>
                  <a:pt x="1" y="37"/>
                  <a:pt x="2" y="43"/>
                </a:cubicBezTo>
                <a:cubicBezTo>
                  <a:pt x="5" y="41"/>
                  <a:pt x="8" y="40"/>
                  <a:pt x="12" y="40"/>
                </a:cubicBezTo>
                <a:cubicBezTo>
                  <a:pt x="12" y="37"/>
                  <a:pt x="12" y="37"/>
                  <a:pt x="12" y="37"/>
                </a:cubicBezTo>
                <a:cubicBezTo>
                  <a:pt x="9" y="36"/>
                  <a:pt x="7" y="32"/>
                  <a:pt x="7" y="28"/>
                </a:cubicBezTo>
                <a:cubicBezTo>
                  <a:pt x="7" y="22"/>
                  <a:pt x="7" y="22"/>
                  <a:pt x="7" y="22"/>
                </a:cubicBezTo>
                <a:cubicBezTo>
                  <a:pt x="17" y="22"/>
                  <a:pt x="17" y="22"/>
                  <a:pt x="17" y="22"/>
                </a:cubicBezTo>
                <a:cubicBezTo>
                  <a:pt x="17" y="19"/>
                  <a:pt x="17" y="19"/>
                  <a:pt x="17" y="19"/>
                </a:cubicBezTo>
                <a:cubicBezTo>
                  <a:pt x="19" y="21"/>
                  <a:pt x="19" y="21"/>
                  <a:pt x="19" y="21"/>
                </a:cubicBezTo>
                <a:cubicBezTo>
                  <a:pt x="19" y="21"/>
                  <a:pt x="19" y="17"/>
                  <a:pt x="19" y="17"/>
                </a:cubicBezTo>
                <a:cubicBezTo>
                  <a:pt x="19" y="18"/>
                  <a:pt x="21" y="20"/>
                  <a:pt x="21" y="22"/>
                </a:cubicBezTo>
                <a:cubicBezTo>
                  <a:pt x="24" y="22"/>
                  <a:pt x="24" y="22"/>
                  <a:pt x="24" y="22"/>
                </a:cubicBezTo>
                <a:cubicBezTo>
                  <a:pt x="24" y="28"/>
                  <a:pt x="24" y="28"/>
                  <a:pt x="24" y="28"/>
                </a:cubicBezTo>
                <a:cubicBezTo>
                  <a:pt x="24" y="32"/>
                  <a:pt x="21" y="36"/>
                  <a:pt x="18" y="37"/>
                </a:cubicBezTo>
                <a:cubicBezTo>
                  <a:pt x="18" y="39"/>
                  <a:pt x="18" y="39"/>
                  <a:pt x="18" y="39"/>
                </a:cubicBezTo>
                <a:cubicBezTo>
                  <a:pt x="21" y="40"/>
                  <a:pt x="23" y="41"/>
                  <a:pt x="25" y="41"/>
                </a:cubicBezTo>
                <a:cubicBezTo>
                  <a:pt x="25" y="42"/>
                  <a:pt x="25" y="42"/>
                  <a:pt x="25" y="42"/>
                </a:cubicBezTo>
                <a:close/>
                <a:moveTo>
                  <a:pt x="65" y="51"/>
                </a:moveTo>
                <a:cubicBezTo>
                  <a:pt x="65" y="51"/>
                  <a:pt x="65" y="51"/>
                  <a:pt x="65" y="51"/>
                </a:cubicBezTo>
                <a:cubicBezTo>
                  <a:pt x="65" y="51"/>
                  <a:pt x="65" y="51"/>
                  <a:pt x="65" y="51"/>
                </a:cubicBezTo>
                <a:close/>
                <a:moveTo>
                  <a:pt x="12" y="31"/>
                </a:moveTo>
                <a:cubicBezTo>
                  <a:pt x="18" y="31"/>
                  <a:pt x="18" y="31"/>
                  <a:pt x="18" y="31"/>
                </a:cubicBezTo>
                <a:cubicBezTo>
                  <a:pt x="18" y="35"/>
                  <a:pt x="12" y="35"/>
                  <a:pt x="12" y="31"/>
                </a:cubicBezTo>
                <a:close/>
                <a:moveTo>
                  <a:pt x="19" y="25"/>
                </a:moveTo>
                <a:cubicBezTo>
                  <a:pt x="19" y="25"/>
                  <a:pt x="20" y="26"/>
                  <a:pt x="20" y="27"/>
                </a:cubicBezTo>
                <a:cubicBezTo>
                  <a:pt x="20" y="28"/>
                  <a:pt x="19" y="28"/>
                  <a:pt x="19" y="28"/>
                </a:cubicBezTo>
                <a:cubicBezTo>
                  <a:pt x="18" y="28"/>
                  <a:pt x="17" y="28"/>
                  <a:pt x="17" y="27"/>
                </a:cubicBezTo>
                <a:cubicBezTo>
                  <a:pt x="17" y="26"/>
                  <a:pt x="18" y="25"/>
                  <a:pt x="19" y="25"/>
                </a:cubicBezTo>
                <a:close/>
                <a:moveTo>
                  <a:pt x="11" y="25"/>
                </a:moveTo>
                <a:cubicBezTo>
                  <a:pt x="12" y="25"/>
                  <a:pt x="13" y="26"/>
                  <a:pt x="13" y="27"/>
                </a:cubicBezTo>
                <a:cubicBezTo>
                  <a:pt x="13" y="28"/>
                  <a:pt x="12" y="28"/>
                  <a:pt x="11" y="28"/>
                </a:cubicBezTo>
                <a:cubicBezTo>
                  <a:pt x="11" y="28"/>
                  <a:pt x="10" y="28"/>
                  <a:pt x="10" y="27"/>
                </a:cubicBezTo>
                <a:cubicBezTo>
                  <a:pt x="10" y="26"/>
                  <a:pt x="11" y="25"/>
                  <a:pt x="11" y="25"/>
                </a:cubicBezTo>
                <a:close/>
                <a:moveTo>
                  <a:pt x="83" y="24"/>
                </a:moveTo>
                <a:cubicBezTo>
                  <a:pt x="83" y="24"/>
                  <a:pt x="84" y="25"/>
                  <a:pt x="84" y="26"/>
                </a:cubicBezTo>
                <a:cubicBezTo>
                  <a:pt x="84" y="29"/>
                  <a:pt x="83" y="32"/>
                  <a:pt x="81" y="34"/>
                </a:cubicBezTo>
                <a:cubicBezTo>
                  <a:pt x="80" y="36"/>
                  <a:pt x="78" y="37"/>
                  <a:pt x="76" y="37"/>
                </a:cubicBezTo>
                <a:cubicBezTo>
                  <a:pt x="74" y="37"/>
                  <a:pt x="72" y="36"/>
                  <a:pt x="70" y="34"/>
                </a:cubicBezTo>
                <a:cubicBezTo>
                  <a:pt x="69" y="32"/>
                  <a:pt x="68" y="29"/>
                  <a:pt x="68" y="26"/>
                </a:cubicBezTo>
                <a:cubicBezTo>
                  <a:pt x="68" y="26"/>
                  <a:pt x="68" y="25"/>
                  <a:pt x="68" y="25"/>
                </a:cubicBezTo>
                <a:cubicBezTo>
                  <a:pt x="70" y="25"/>
                  <a:pt x="73" y="24"/>
                  <a:pt x="75" y="22"/>
                </a:cubicBezTo>
                <a:cubicBezTo>
                  <a:pt x="75" y="22"/>
                  <a:pt x="75" y="22"/>
                  <a:pt x="76" y="22"/>
                </a:cubicBezTo>
                <a:cubicBezTo>
                  <a:pt x="76" y="23"/>
                  <a:pt x="76" y="23"/>
                  <a:pt x="77" y="23"/>
                </a:cubicBezTo>
                <a:cubicBezTo>
                  <a:pt x="79" y="24"/>
                  <a:pt x="82" y="24"/>
                  <a:pt x="83" y="24"/>
                </a:cubicBezTo>
                <a:close/>
                <a:moveTo>
                  <a:pt x="83" y="35"/>
                </a:moveTo>
                <a:cubicBezTo>
                  <a:pt x="83" y="35"/>
                  <a:pt x="83" y="35"/>
                  <a:pt x="83" y="35"/>
                </a:cubicBezTo>
                <a:cubicBezTo>
                  <a:pt x="81" y="37"/>
                  <a:pt x="79" y="39"/>
                  <a:pt x="76" y="39"/>
                </a:cubicBezTo>
                <a:cubicBezTo>
                  <a:pt x="73" y="39"/>
                  <a:pt x="70" y="37"/>
                  <a:pt x="69" y="35"/>
                </a:cubicBezTo>
                <a:cubicBezTo>
                  <a:pt x="69" y="35"/>
                  <a:pt x="68" y="35"/>
                  <a:pt x="68" y="35"/>
                </a:cubicBezTo>
                <a:cubicBezTo>
                  <a:pt x="62" y="35"/>
                  <a:pt x="62" y="35"/>
                  <a:pt x="62" y="35"/>
                </a:cubicBezTo>
                <a:cubicBezTo>
                  <a:pt x="60" y="30"/>
                  <a:pt x="60" y="22"/>
                  <a:pt x="63" y="17"/>
                </a:cubicBezTo>
                <a:cubicBezTo>
                  <a:pt x="66" y="13"/>
                  <a:pt x="71" y="10"/>
                  <a:pt x="76" y="10"/>
                </a:cubicBezTo>
                <a:cubicBezTo>
                  <a:pt x="81" y="10"/>
                  <a:pt x="87" y="13"/>
                  <a:pt x="89" y="18"/>
                </a:cubicBezTo>
                <a:cubicBezTo>
                  <a:pt x="92" y="23"/>
                  <a:pt x="92" y="30"/>
                  <a:pt x="90" y="35"/>
                </a:cubicBezTo>
                <a:cubicBezTo>
                  <a:pt x="83" y="35"/>
                  <a:pt x="83" y="35"/>
                  <a:pt x="83" y="35"/>
                </a:cubicBezTo>
                <a:close/>
                <a:moveTo>
                  <a:pt x="41" y="25"/>
                </a:moveTo>
                <a:cubicBezTo>
                  <a:pt x="44" y="25"/>
                  <a:pt x="46" y="25"/>
                  <a:pt x="49" y="25"/>
                </a:cubicBezTo>
                <a:cubicBezTo>
                  <a:pt x="49" y="29"/>
                  <a:pt x="41" y="29"/>
                  <a:pt x="41" y="25"/>
                </a:cubicBezTo>
                <a:close/>
                <a:moveTo>
                  <a:pt x="33" y="23"/>
                </a:moveTo>
                <a:cubicBezTo>
                  <a:pt x="34" y="26"/>
                  <a:pt x="35" y="28"/>
                  <a:pt x="36" y="30"/>
                </a:cubicBezTo>
                <a:cubicBezTo>
                  <a:pt x="39" y="33"/>
                  <a:pt x="42" y="34"/>
                  <a:pt x="45" y="34"/>
                </a:cubicBezTo>
                <a:cubicBezTo>
                  <a:pt x="45" y="34"/>
                  <a:pt x="45" y="34"/>
                  <a:pt x="45" y="34"/>
                </a:cubicBezTo>
                <a:cubicBezTo>
                  <a:pt x="48" y="34"/>
                  <a:pt x="52" y="33"/>
                  <a:pt x="54" y="30"/>
                </a:cubicBezTo>
                <a:cubicBezTo>
                  <a:pt x="55" y="28"/>
                  <a:pt x="56" y="26"/>
                  <a:pt x="57" y="23"/>
                </a:cubicBezTo>
                <a:cubicBezTo>
                  <a:pt x="59" y="7"/>
                  <a:pt x="59" y="7"/>
                  <a:pt x="59" y="7"/>
                </a:cubicBezTo>
                <a:cubicBezTo>
                  <a:pt x="56" y="1"/>
                  <a:pt x="35" y="0"/>
                  <a:pt x="31" y="7"/>
                </a:cubicBezTo>
                <a:cubicBezTo>
                  <a:pt x="33" y="23"/>
                  <a:pt x="33" y="23"/>
                  <a:pt x="33" y="23"/>
                </a:cubicBezTo>
                <a:close/>
                <a:moveTo>
                  <a:pt x="54" y="14"/>
                </a:moveTo>
                <a:cubicBezTo>
                  <a:pt x="54" y="14"/>
                  <a:pt x="53" y="14"/>
                  <a:pt x="52" y="14"/>
                </a:cubicBezTo>
                <a:cubicBezTo>
                  <a:pt x="51" y="11"/>
                  <a:pt x="51" y="11"/>
                  <a:pt x="51" y="11"/>
                </a:cubicBezTo>
                <a:cubicBezTo>
                  <a:pt x="49" y="14"/>
                  <a:pt x="49" y="14"/>
                  <a:pt x="49" y="14"/>
                </a:cubicBezTo>
                <a:cubicBezTo>
                  <a:pt x="46" y="15"/>
                  <a:pt x="43" y="16"/>
                  <a:pt x="37" y="13"/>
                </a:cubicBezTo>
                <a:cubicBezTo>
                  <a:pt x="36" y="13"/>
                  <a:pt x="36" y="13"/>
                  <a:pt x="36" y="13"/>
                </a:cubicBezTo>
                <a:cubicBezTo>
                  <a:pt x="36" y="20"/>
                  <a:pt x="36" y="20"/>
                  <a:pt x="36" y="20"/>
                </a:cubicBezTo>
                <a:cubicBezTo>
                  <a:pt x="36" y="23"/>
                  <a:pt x="37" y="26"/>
                  <a:pt x="39" y="28"/>
                </a:cubicBezTo>
                <a:cubicBezTo>
                  <a:pt x="40" y="30"/>
                  <a:pt x="43" y="32"/>
                  <a:pt x="45" y="32"/>
                </a:cubicBezTo>
                <a:cubicBezTo>
                  <a:pt x="45" y="32"/>
                  <a:pt x="45" y="32"/>
                  <a:pt x="45" y="32"/>
                </a:cubicBezTo>
                <a:cubicBezTo>
                  <a:pt x="48" y="32"/>
                  <a:pt x="50" y="30"/>
                  <a:pt x="52" y="28"/>
                </a:cubicBezTo>
                <a:cubicBezTo>
                  <a:pt x="53" y="26"/>
                  <a:pt x="54" y="23"/>
                  <a:pt x="54" y="20"/>
                </a:cubicBezTo>
                <a:cubicBezTo>
                  <a:pt x="54" y="14"/>
                  <a:pt x="54" y="14"/>
                  <a:pt x="54" y="14"/>
                </a:cubicBezTo>
                <a:close/>
                <a:moveTo>
                  <a:pt x="49" y="17"/>
                </a:moveTo>
                <a:cubicBezTo>
                  <a:pt x="50" y="17"/>
                  <a:pt x="51" y="18"/>
                  <a:pt x="51" y="19"/>
                </a:cubicBezTo>
                <a:cubicBezTo>
                  <a:pt x="51" y="20"/>
                  <a:pt x="50" y="21"/>
                  <a:pt x="49" y="21"/>
                </a:cubicBezTo>
                <a:cubicBezTo>
                  <a:pt x="48" y="21"/>
                  <a:pt x="47" y="20"/>
                  <a:pt x="47" y="19"/>
                </a:cubicBezTo>
                <a:cubicBezTo>
                  <a:pt x="47" y="18"/>
                  <a:pt x="48" y="17"/>
                  <a:pt x="49" y="17"/>
                </a:cubicBezTo>
                <a:close/>
              </a:path>
            </a:pathLst>
          </a:custGeom>
          <a:gradFill rotWithShape="1">
            <a:gsLst>
              <a:gs pos="0">
                <a:srgbClr val="7BBD26"/>
              </a:gs>
              <a:gs pos="100000">
                <a:srgbClr val="44B2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8" name="Freeform 52"/>
          <p:cNvSpPr>
            <a:spLocks noEditPoints="1"/>
          </p:cNvSpPr>
          <p:nvPr/>
        </p:nvSpPr>
        <p:spPr bwMode="auto">
          <a:xfrm>
            <a:off x="8181975" y="1998663"/>
            <a:ext cx="473075" cy="534987"/>
          </a:xfrm>
          <a:custGeom>
            <a:avLst/>
            <a:gdLst>
              <a:gd name="T0" fmla="*/ 292193 w 68"/>
              <a:gd name="T1" fmla="*/ 152853 h 77"/>
              <a:gd name="T2" fmla="*/ 326978 w 68"/>
              <a:gd name="T3" fmla="*/ 326551 h 77"/>
              <a:gd name="T4" fmla="*/ 403505 w 68"/>
              <a:gd name="T5" fmla="*/ 534987 h 77"/>
              <a:gd name="T6" fmla="*/ 111312 w 68"/>
              <a:gd name="T7" fmla="*/ 534987 h 77"/>
              <a:gd name="T8" fmla="*/ 90441 w 68"/>
              <a:gd name="T9" fmla="*/ 500248 h 77"/>
              <a:gd name="T10" fmla="*/ 201753 w 68"/>
              <a:gd name="T11" fmla="*/ 194541 h 77"/>
              <a:gd name="T12" fmla="*/ 236538 w 68"/>
              <a:gd name="T13" fmla="*/ 97270 h 77"/>
              <a:gd name="T14" fmla="*/ 250451 w 68"/>
              <a:gd name="T15" fmla="*/ 257072 h 77"/>
              <a:gd name="T16" fmla="*/ 222624 w 68"/>
              <a:gd name="T17" fmla="*/ 284863 h 77"/>
              <a:gd name="T18" fmla="*/ 257408 w 68"/>
              <a:gd name="T19" fmla="*/ 284863 h 77"/>
              <a:gd name="T20" fmla="*/ 278279 w 68"/>
              <a:gd name="T21" fmla="*/ 326551 h 77"/>
              <a:gd name="T22" fmla="*/ 285236 w 68"/>
              <a:gd name="T23" fmla="*/ 361290 h 77"/>
              <a:gd name="T24" fmla="*/ 306107 w 68"/>
              <a:gd name="T25" fmla="*/ 416873 h 77"/>
              <a:gd name="T26" fmla="*/ 320021 w 68"/>
              <a:gd name="T27" fmla="*/ 444665 h 77"/>
              <a:gd name="T28" fmla="*/ 333935 w 68"/>
              <a:gd name="T29" fmla="*/ 486352 h 77"/>
              <a:gd name="T30" fmla="*/ 166968 w 68"/>
              <a:gd name="T31" fmla="*/ 486352 h 77"/>
              <a:gd name="T32" fmla="*/ 166968 w 68"/>
              <a:gd name="T33" fmla="*/ 437717 h 77"/>
              <a:gd name="T34" fmla="*/ 166968 w 68"/>
              <a:gd name="T35" fmla="*/ 486352 h 77"/>
              <a:gd name="T36" fmla="*/ 250451 w 68"/>
              <a:gd name="T37" fmla="*/ 354342 h 77"/>
              <a:gd name="T38" fmla="*/ 180882 w 68"/>
              <a:gd name="T39" fmla="*/ 396029 h 77"/>
              <a:gd name="T40" fmla="*/ 382634 w 68"/>
              <a:gd name="T41" fmla="*/ 27792 h 77"/>
              <a:gd name="T42" fmla="*/ 375677 w 68"/>
              <a:gd name="T43" fmla="*/ 277915 h 77"/>
              <a:gd name="T44" fmla="*/ 473075 w 68"/>
              <a:gd name="T45" fmla="*/ 152853 h 77"/>
              <a:gd name="T46" fmla="*/ 62613 w 68"/>
              <a:gd name="T47" fmla="*/ 305707 h 77"/>
              <a:gd name="T48" fmla="*/ 48699 w 68"/>
              <a:gd name="T49" fmla="*/ 152853 h 77"/>
              <a:gd name="T50" fmla="*/ 62613 w 68"/>
              <a:gd name="T51" fmla="*/ 0 h 77"/>
              <a:gd name="T52" fmla="*/ 62613 w 68"/>
              <a:gd name="T53" fmla="*/ 305707 h 77"/>
              <a:gd name="T54" fmla="*/ 313064 w 68"/>
              <a:gd name="T55" fmla="*/ 83375 h 77"/>
              <a:gd name="T56" fmla="*/ 313064 w 68"/>
              <a:gd name="T57" fmla="*/ 222332 h 77"/>
              <a:gd name="T58" fmla="*/ 389591 w 68"/>
              <a:gd name="T59" fmla="*/ 152853 h 77"/>
              <a:gd name="T60" fmla="*/ 132183 w 68"/>
              <a:gd name="T61" fmla="*/ 250124 h 77"/>
              <a:gd name="T62" fmla="*/ 139140 w 68"/>
              <a:gd name="T63" fmla="*/ 152853 h 77"/>
              <a:gd name="T64" fmla="*/ 125226 w 68"/>
              <a:gd name="T65" fmla="*/ 55583 h 77"/>
              <a:gd name="T66" fmla="*/ 132183 w 68"/>
              <a:gd name="T67" fmla="*/ 250124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8" h="77">
                <a:moveTo>
                  <a:pt x="34" y="14"/>
                </a:moveTo>
                <a:cubicBezTo>
                  <a:pt x="39" y="14"/>
                  <a:pt x="42" y="18"/>
                  <a:pt x="42" y="22"/>
                </a:cubicBezTo>
                <a:cubicBezTo>
                  <a:pt x="42" y="24"/>
                  <a:pt x="41" y="26"/>
                  <a:pt x="40" y="28"/>
                </a:cubicBezTo>
                <a:cubicBezTo>
                  <a:pt x="47" y="47"/>
                  <a:pt x="47" y="47"/>
                  <a:pt x="47" y="47"/>
                </a:cubicBezTo>
                <a:cubicBezTo>
                  <a:pt x="56" y="72"/>
                  <a:pt x="56" y="72"/>
                  <a:pt x="56" y="72"/>
                </a:cubicBezTo>
                <a:cubicBezTo>
                  <a:pt x="58" y="77"/>
                  <a:pt x="58" y="77"/>
                  <a:pt x="58" y="77"/>
                </a:cubicBezTo>
                <a:cubicBezTo>
                  <a:pt x="53" y="77"/>
                  <a:pt x="53" y="77"/>
                  <a:pt x="53" y="77"/>
                </a:cubicBezTo>
                <a:cubicBezTo>
                  <a:pt x="22" y="77"/>
                  <a:pt x="46" y="77"/>
                  <a:pt x="16" y="77"/>
                </a:cubicBezTo>
                <a:cubicBezTo>
                  <a:pt x="11" y="77"/>
                  <a:pt x="11" y="77"/>
                  <a:pt x="11" y="77"/>
                </a:cubicBezTo>
                <a:cubicBezTo>
                  <a:pt x="13" y="72"/>
                  <a:pt x="13" y="72"/>
                  <a:pt x="13" y="72"/>
                </a:cubicBezTo>
                <a:cubicBezTo>
                  <a:pt x="22" y="47"/>
                  <a:pt x="22" y="47"/>
                  <a:pt x="22" y="47"/>
                </a:cubicBezTo>
                <a:cubicBezTo>
                  <a:pt x="29" y="28"/>
                  <a:pt x="29" y="28"/>
                  <a:pt x="29" y="28"/>
                </a:cubicBezTo>
                <a:cubicBezTo>
                  <a:pt x="27" y="26"/>
                  <a:pt x="26" y="24"/>
                  <a:pt x="26" y="22"/>
                </a:cubicBezTo>
                <a:cubicBezTo>
                  <a:pt x="26" y="18"/>
                  <a:pt x="30" y="14"/>
                  <a:pt x="34" y="14"/>
                </a:cubicBezTo>
                <a:close/>
                <a:moveTo>
                  <a:pt x="36" y="37"/>
                </a:moveTo>
                <a:cubicBezTo>
                  <a:pt x="36" y="37"/>
                  <a:pt x="36" y="37"/>
                  <a:pt x="36" y="37"/>
                </a:cubicBezTo>
                <a:cubicBezTo>
                  <a:pt x="35" y="33"/>
                  <a:pt x="35" y="33"/>
                  <a:pt x="35" y="33"/>
                </a:cubicBezTo>
                <a:cubicBezTo>
                  <a:pt x="32" y="41"/>
                  <a:pt x="32" y="41"/>
                  <a:pt x="32" y="41"/>
                </a:cubicBezTo>
                <a:cubicBezTo>
                  <a:pt x="36" y="37"/>
                  <a:pt x="36" y="37"/>
                  <a:pt x="36" y="37"/>
                </a:cubicBezTo>
                <a:close/>
                <a:moveTo>
                  <a:pt x="37" y="41"/>
                </a:moveTo>
                <a:cubicBezTo>
                  <a:pt x="30" y="47"/>
                  <a:pt x="30" y="47"/>
                  <a:pt x="30" y="47"/>
                </a:cubicBezTo>
                <a:cubicBezTo>
                  <a:pt x="40" y="47"/>
                  <a:pt x="40" y="47"/>
                  <a:pt x="40" y="47"/>
                </a:cubicBezTo>
                <a:cubicBezTo>
                  <a:pt x="37" y="41"/>
                  <a:pt x="37" y="41"/>
                  <a:pt x="37" y="41"/>
                </a:cubicBezTo>
                <a:close/>
                <a:moveTo>
                  <a:pt x="41" y="52"/>
                </a:moveTo>
                <a:cubicBezTo>
                  <a:pt x="29" y="60"/>
                  <a:pt x="29" y="60"/>
                  <a:pt x="29" y="60"/>
                </a:cubicBezTo>
                <a:cubicBezTo>
                  <a:pt x="44" y="60"/>
                  <a:pt x="44" y="60"/>
                  <a:pt x="44" y="60"/>
                </a:cubicBezTo>
                <a:cubicBezTo>
                  <a:pt x="41" y="52"/>
                  <a:pt x="41" y="52"/>
                  <a:pt x="41" y="52"/>
                </a:cubicBezTo>
                <a:close/>
                <a:moveTo>
                  <a:pt x="46" y="64"/>
                </a:moveTo>
                <a:cubicBezTo>
                  <a:pt x="33" y="70"/>
                  <a:pt x="33" y="70"/>
                  <a:pt x="33" y="70"/>
                </a:cubicBezTo>
                <a:cubicBezTo>
                  <a:pt x="48" y="70"/>
                  <a:pt x="48" y="70"/>
                  <a:pt x="48" y="70"/>
                </a:cubicBezTo>
                <a:cubicBezTo>
                  <a:pt x="46" y="64"/>
                  <a:pt x="46" y="64"/>
                  <a:pt x="46" y="64"/>
                </a:cubicBezTo>
                <a:close/>
                <a:moveTo>
                  <a:pt x="24" y="70"/>
                </a:moveTo>
                <a:cubicBezTo>
                  <a:pt x="38" y="63"/>
                  <a:pt x="38" y="63"/>
                  <a:pt x="38" y="63"/>
                </a:cubicBezTo>
                <a:cubicBezTo>
                  <a:pt x="24" y="63"/>
                  <a:pt x="24" y="63"/>
                  <a:pt x="24" y="63"/>
                </a:cubicBezTo>
                <a:cubicBezTo>
                  <a:pt x="21" y="70"/>
                  <a:pt x="21" y="70"/>
                  <a:pt x="21" y="70"/>
                </a:cubicBezTo>
                <a:cubicBezTo>
                  <a:pt x="24" y="70"/>
                  <a:pt x="24" y="70"/>
                  <a:pt x="24" y="70"/>
                </a:cubicBezTo>
                <a:close/>
                <a:moveTo>
                  <a:pt x="26" y="57"/>
                </a:moveTo>
                <a:cubicBezTo>
                  <a:pt x="36" y="51"/>
                  <a:pt x="36" y="51"/>
                  <a:pt x="36" y="51"/>
                </a:cubicBezTo>
                <a:cubicBezTo>
                  <a:pt x="28" y="51"/>
                  <a:pt x="28" y="51"/>
                  <a:pt x="28" y="51"/>
                </a:cubicBezTo>
                <a:cubicBezTo>
                  <a:pt x="26" y="57"/>
                  <a:pt x="26" y="57"/>
                  <a:pt x="26" y="57"/>
                </a:cubicBezTo>
                <a:close/>
                <a:moveTo>
                  <a:pt x="60" y="0"/>
                </a:moveTo>
                <a:cubicBezTo>
                  <a:pt x="55" y="4"/>
                  <a:pt x="55" y="4"/>
                  <a:pt x="55" y="4"/>
                </a:cubicBezTo>
                <a:cubicBezTo>
                  <a:pt x="59" y="9"/>
                  <a:pt x="61" y="15"/>
                  <a:pt x="61" y="22"/>
                </a:cubicBezTo>
                <a:cubicBezTo>
                  <a:pt x="61" y="29"/>
                  <a:pt x="59" y="35"/>
                  <a:pt x="54" y="40"/>
                </a:cubicBezTo>
                <a:cubicBezTo>
                  <a:pt x="60" y="44"/>
                  <a:pt x="60" y="44"/>
                  <a:pt x="60" y="44"/>
                </a:cubicBezTo>
                <a:cubicBezTo>
                  <a:pt x="65" y="38"/>
                  <a:pt x="68" y="31"/>
                  <a:pt x="68" y="22"/>
                </a:cubicBezTo>
                <a:cubicBezTo>
                  <a:pt x="68" y="13"/>
                  <a:pt x="65" y="6"/>
                  <a:pt x="60" y="0"/>
                </a:cubicBezTo>
                <a:close/>
                <a:moveTo>
                  <a:pt x="9" y="44"/>
                </a:moveTo>
                <a:cubicBezTo>
                  <a:pt x="14" y="40"/>
                  <a:pt x="14" y="40"/>
                  <a:pt x="14" y="40"/>
                </a:cubicBezTo>
                <a:cubicBezTo>
                  <a:pt x="10" y="35"/>
                  <a:pt x="7" y="29"/>
                  <a:pt x="7" y="22"/>
                </a:cubicBezTo>
                <a:cubicBezTo>
                  <a:pt x="7" y="15"/>
                  <a:pt x="10" y="9"/>
                  <a:pt x="14" y="4"/>
                </a:cubicBezTo>
                <a:cubicBezTo>
                  <a:pt x="9" y="0"/>
                  <a:pt x="9" y="0"/>
                  <a:pt x="9" y="0"/>
                </a:cubicBezTo>
                <a:cubicBezTo>
                  <a:pt x="3" y="6"/>
                  <a:pt x="0" y="14"/>
                  <a:pt x="0" y="22"/>
                </a:cubicBezTo>
                <a:cubicBezTo>
                  <a:pt x="0" y="31"/>
                  <a:pt x="4" y="38"/>
                  <a:pt x="9" y="44"/>
                </a:cubicBezTo>
                <a:close/>
                <a:moveTo>
                  <a:pt x="50" y="8"/>
                </a:moveTo>
                <a:cubicBezTo>
                  <a:pt x="45" y="12"/>
                  <a:pt x="45" y="12"/>
                  <a:pt x="45" y="12"/>
                </a:cubicBezTo>
                <a:cubicBezTo>
                  <a:pt x="47" y="15"/>
                  <a:pt x="49" y="18"/>
                  <a:pt x="49" y="22"/>
                </a:cubicBezTo>
                <a:cubicBezTo>
                  <a:pt x="49" y="26"/>
                  <a:pt x="47" y="29"/>
                  <a:pt x="45" y="32"/>
                </a:cubicBezTo>
                <a:cubicBezTo>
                  <a:pt x="50" y="36"/>
                  <a:pt x="50" y="36"/>
                  <a:pt x="50" y="36"/>
                </a:cubicBezTo>
                <a:cubicBezTo>
                  <a:pt x="54" y="32"/>
                  <a:pt x="56" y="27"/>
                  <a:pt x="56" y="22"/>
                </a:cubicBezTo>
                <a:cubicBezTo>
                  <a:pt x="56" y="17"/>
                  <a:pt x="54" y="12"/>
                  <a:pt x="50" y="8"/>
                </a:cubicBezTo>
                <a:close/>
                <a:moveTo>
                  <a:pt x="19" y="36"/>
                </a:moveTo>
                <a:cubicBezTo>
                  <a:pt x="24" y="32"/>
                  <a:pt x="24" y="32"/>
                  <a:pt x="24" y="32"/>
                </a:cubicBezTo>
                <a:cubicBezTo>
                  <a:pt x="21" y="29"/>
                  <a:pt x="20" y="26"/>
                  <a:pt x="20" y="22"/>
                </a:cubicBezTo>
                <a:cubicBezTo>
                  <a:pt x="20" y="18"/>
                  <a:pt x="21" y="15"/>
                  <a:pt x="24" y="12"/>
                </a:cubicBezTo>
                <a:cubicBezTo>
                  <a:pt x="18" y="8"/>
                  <a:pt x="18" y="8"/>
                  <a:pt x="18" y="8"/>
                </a:cubicBezTo>
                <a:cubicBezTo>
                  <a:pt x="15" y="12"/>
                  <a:pt x="13" y="17"/>
                  <a:pt x="13" y="22"/>
                </a:cubicBezTo>
                <a:cubicBezTo>
                  <a:pt x="13" y="27"/>
                  <a:pt x="15" y="32"/>
                  <a:pt x="19" y="36"/>
                </a:cubicBezTo>
                <a:close/>
              </a:path>
            </a:pathLst>
          </a:custGeom>
          <a:gradFill rotWithShape="1">
            <a:gsLst>
              <a:gs pos="0">
                <a:srgbClr val="7BBD26"/>
              </a:gs>
              <a:gs pos="100000">
                <a:srgbClr val="44B2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9" name="Freeform 38"/>
          <p:cNvSpPr>
            <a:spLocks noEditPoints="1"/>
          </p:cNvSpPr>
          <p:nvPr/>
        </p:nvSpPr>
        <p:spPr bwMode="auto">
          <a:xfrm>
            <a:off x="1355725" y="4281488"/>
            <a:ext cx="501650" cy="473075"/>
          </a:xfrm>
          <a:custGeom>
            <a:avLst/>
            <a:gdLst>
              <a:gd name="T0" fmla="*/ 34837 w 72"/>
              <a:gd name="T1" fmla="*/ 285236 h 68"/>
              <a:gd name="T2" fmla="*/ 76641 w 72"/>
              <a:gd name="T3" fmla="*/ 473075 h 68"/>
              <a:gd name="T4" fmla="*/ 104510 w 72"/>
              <a:gd name="T5" fmla="*/ 313064 h 68"/>
              <a:gd name="T6" fmla="*/ 160249 w 72"/>
              <a:gd name="T7" fmla="*/ 473075 h 68"/>
              <a:gd name="T8" fmla="*/ 146315 w 72"/>
              <a:gd name="T9" fmla="*/ 166968 h 68"/>
              <a:gd name="T10" fmla="*/ 285662 w 72"/>
              <a:gd name="T11" fmla="*/ 125226 h 68"/>
              <a:gd name="T12" fmla="*/ 104510 w 72"/>
              <a:gd name="T13" fmla="*/ 118269 h 68"/>
              <a:gd name="T14" fmla="*/ 97543 w 72"/>
              <a:gd name="T15" fmla="*/ 139140 h 68"/>
              <a:gd name="T16" fmla="*/ 97543 w 72"/>
              <a:gd name="T17" fmla="*/ 243494 h 68"/>
              <a:gd name="T18" fmla="*/ 90576 w 72"/>
              <a:gd name="T19" fmla="*/ 243494 h 68"/>
              <a:gd name="T20" fmla="*/ 90576 w 72"/>
              <a:gd name="T21" fmla="*/ 243494 h 68"/>
              <a:gd name="T22" fmla="*/ 83608 w 72"/>
              <a:gd name="T23" fmla="*/ 139140 h 68"/>
              <a:gd name="T24" fmla="*/ 83608 w 72"/>
              <a:gd name="T25" fmla="*/ 118269 h 68"/>
              <a:gd name="T26" fmla="*/ 0 w 72"/>
              <a:gd name="T27" fmla="*/ 257408 h 68"/>
              <a:gd name="T28" fmla="*/ 41804 w 72"/>
              <a:gd name="T29" fmla="*/ 55656 h 68"/>
              <a:gd name="T30" fmla="*/ 146315 w 72"/>
              <a:gd name="T31" fmla="*/ 55656 h 68"/>
              <a:gd name="T32" fmla="*/ 215988 w 72"/>
              <a:gd name="T33" fmla="*/ 229581 h 68"/>
              <a:gd name="T34" fmla="*/ 264760 w 72"/>
              <a:gd name="T35" fmla="*/ 215667 h 68"/>
              <a:gd name="T36" fmla="*/ 306564 w 72"/>
              <a:gd name="T37" fmla="*/ 236538 h 68"/>
              <a:gd name="T38" fmla="*/ 341401 w 72"/>
              <a:gd name="T39" fmla="*/ 139140 h 68"/>
              <a:gd name="T40" fmla="*/ 376238 w 72"/>
              <a:gd name="T41" fmla="*/ 180882 h 68"/>
              <a:gd name="T42" fmla="*/ 431976 w 72"/>
              <a:gd name="T43" fmla="*/ 118269 h 68"/>
              <a:gd name="T44" fmla="*/ 383205 w 72"/>
              <a:gd name="T45" fmla="*/ 208710 h 68"/>
              <a:gd name="T46" fmla="*/ 348368 w 72"/>
              <a:gd name="T47" fmla="*/ 173925 h 68"/>
              <a:gd name="T48" fmla="*/ 313531 w 72"/>
              <a:gd name="T49" fmla="*/ 264365 h 68"/>
              <a:gd name="T50" fmla="*/ 264760 w 72"/>
              <a:gd name="T51" fmla="*/ 229581 h 68"/>
              <a:gd name="T52" fmla="*/ 215988 w 72"/>
              <a:gd name="T53" fmla="*/ 229581 h 68"/>
              <a:gd name="T54" fmla="*/ 383205 w 72"/>
              <a:gd name="T55" fmla="*/ 445247 h 68"/>
              <a:gd name="T56" fmla="*/ 222956 w 72"/>
              <a:gd name="T57" fmla="*/ 473075 h 68"/>
              <a:gd name="T58" fmla="*/ 327466 w 72"/>
              <a:gd name="T59" fmla="*/ 347849 h 68"/>
              <a:gd name="T60" fmla="*/ 278694 w 72"/>
              <a:gd name="T61" fmla="*/ 431333 h 68"/>
              <a:gd name="T62" fmla="*/ 188119 w 72"/>
              <a:gd name="T63" fmla="*/ 347849 h 68"/>
              <a:gd name="T64" fmla="*/ 466813 w 72"/>
              <a:gd name="T65" fmla="*/ 313064 h 68"/>
              <a:gd name="T66" fmla="*/ 174184 w 72"/>
              <a:gd name="T67" fmla="*/ 48699 h 68"/>
              <a:gd name="T68" fmla="*/ 487715 w 72"/>
              <a:gd name="T69" fmla="*/ 13914 h 68"/>
              <a:gd name="T70" fmla="*/ 501650 w 72"/>
              <a:gd name="T71" fmla="*/ 27828 h 68"/>
              <a:gd name="T72" fmla="*/ 501650 w 72"/>
              <a:gd name="T73" fmla="*/ 347849 h 68"/>
              <a:gd name="T74" fmla="*/ 327466 w 72"/>
              <a:gd name="T75" fmla="*/ 347849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2" h="68">
                <a:moveTo>
                  <a:pt x="0" y="37"/>
                </a:moveTo>
                <a:cubicBezTo>
                  <a:pt x="5" y="41"/>
                  <a:pt x="5" y="41"/>
                  <a:pt x="5" y="41"/>
                </a:cubicBezTo>
                <a:cubicBezTo>
                  <a:pt x="4" y="68"/>
                  <a:pt x="4" y="68"/>
                  <a:pt x="4" y="68"/>
                </a:cubicBezTo>
                <a:cubicBezTo>
                  <a:pt x="11" y="68"/>
                  <a:pt x="11" y="68"/>
                  <a:pt x="11" y="68"/>
                </a:cubicBezTo>
                <a:cubicBezTo>
                  <a:pt x="12" y="45"/>
                  <a:pt x="12" y="45"/>
                  <a:pt x="12" y="45"/>
                </a:cubicBezTo>
                <a:cubicBezTo>
                  <a:pt x="15" y="45"/>
                  <a:pt x="15" y="45"/>
                  <a:pt x="15" y="45"/>
                </a:cubicBezTo>
                <a:cubicBezTo>
                  <a:pt x="16" y="68"/>
                  <a:pt x="16" y="68"/>
                  <a:pt x="16" y="68"/>
                </a:cubicBezTo>
                <a:cubicBezTo>
                  <a:pt x="23" y="68"/>
                  <a:pt x="23" y="68"/>
                  <a:pt x="23" y="68"/>
                </a:cubicBezTo>
                <a:cubicBezTo>
                  <a:pt x="22" y="41"/>
                  <a:pt x="22" y="41"/>
                  <a:pt x="22" y="41"/>
                </a:cubicBezTo>
                <a:cubicBezTo>
                  <a:pt x="21" y="24"/>
                  <a:pt x="21" y="24"/>
                  <a:pt x="21" y="24"/>
                </a:cubicBezTo>
                <a:cubicBezTo>
                  <a:pt x="37" y="24"/>
                  <a:pt x="37" y="24"/>
                  <a:pt x="37" y="24"/>
                </a:cubicBezTo>
                <a:cubicBezTo>
                  <a:pt x="41" y="18"/>
                  <a:pt x="41" y="18"/>
                  <a:pt x="41" y="18"/>
                </a:cubicBezTo>
                <a:cubicBezTo>
                  <a:pt x="23" y="17"/>
                  <a:pt x="23" y="17"/>
                  <a:pt x="23" y="17"/>
                </a:cubicBezTo>
                <a:cubicBezTo>
                  <a:pt x="15" y="17"/>
                  <a:pt x="15" y="17"/>
                  <a:pt x="15" y="17"/>
                </a:cubicBezTo>
                <a:cubicBezTo>
                  <a:pt x="15" y="18"/>
                  <a:pt x="15" y="18"/>
                  <a:pt x="15" y="18"/>
                </a:cubicBezTo>
                <a:cubicBezTo>
                  <a:pt x="14" y="20"/>
                  <a:pt x="14" y="20"/>
                  <a:pt x="14" y="20"/>
                </a:cubicBezTo>
                <a:cubicBezTo>
                  <a:pt x="16" y="32"/>
                  <a:pt x="16" y="32"/>
                  <a:pt x="16" y="32"/>
                </a:cubicBezTo>
                <a:cubicBezTo>
                  <a:pt x="14" y="35"/>
                  <a:pt x="14" y="35"/>
                  <a:pt x="14" y="35"/>
                </a:cubicBezTo>
                <a:cubicBezTo>
                  <a:pt x="14" y="35"/>
                  <a:pt x="14" y="35"/>
                  <a:pt x="14" y="35"/>
                </a:cubicBezTo>
                <a:cubicBezTo>
                  <a:pt x="13" y="35"/>
                  <a:pt x="13" y="35"/>
                  <a:pt x="13" y="35"/>
                </a:cubicBezTo>
                <a:cubicBezTo>
                  <a:pt x="13" y="35"/>
                  <a:pt x="13" y="35"/>
                  <a:pt x="13" y="35"/>
                </a:cubicBezTo>
                <a:cubicBezTo>
                  <a:pt x="13" y="35"/>
                  <a:pt x="13" y="35"/>
                  <a:pt x="13" y="35"/>
                </a:cubicBezTo>
                <a:cubicBezTo>
                  <a:pt x="11" y="32"/>
                  <a:pt x="11" y="32"/>
                  <a:pt x="11" y="32"/>
                </a:cubicBezTo>
                <a:cubicBezTo>
                  <a:pt x="12" y="20"/>
                  <a:pt x="12" y="20"/>
                  <a:pt x="12" y="20"/>
                </a:cubicBezTo>
                <a:cubicBezTo>
                  <a:pt x="12" y="18"/>
                  <a:pt x="12" y="18"/>
                  <a:pt x="12" y="18"/>
                </a:cubicBezTo>
                <a:cubicBezTo>
                  <a:pt x="12" y="17"/>
                  <a:pt x="12" y="17"/>
                  <a:pt x="12" y="17"/>
                </a:cubicBezTo>
                <a:cubicBezTo>
                  <a:pt x="4" y="17"/>
                  <a:pt x="4" y="17"/>
                  <a:pt x="4" y="17"/>
                </a:cubicBezTo>
                <a:cubicBezTo>
                  <a:pt x="0" y="37"/>
                  <a:pt x="0" y="37"/>
                  <a:pt x="0" y="37"/>
                </a:cubicBezTo>
                <a:close/>
                <a:moveTo>
                  <a:pt x="14" y="0"/>
                </a:moveTo>
                <a:cubicBezTo>
                  <a:pt x="9" y="0"/>
                  <a:pt x="6" y="3"/>
                  <a:pt x="6" y="8"/>
                </a:cubicBezTo>
                <a:cubicBezTo>
                  <a:pt x="6" y="12"/>
                  <a:pt x="9" y="15"/>
                  <a:pt x="14" y="15"/>
                </a:cubicBezTo>
                <a:cubicBezTo>
                  <a:pt x="18" y="15"/>
                  <a:pt x="21" y="12"/>
                  <a:pt x="21" y="8"/>
                </a:cubicBezTo>
                <a:cubicBezTo>
                  <a:pt x="21" y="3"/>
                  <a:pt x="18" y="0"/>
                  <a:pt x="14" y="0"/>
                </a:cubicBezTo>
                <a:close/>
                <a:moveTo>
                  <a:pt x="31" y="33"/>
                </a:moveTo>
                <a:cubicBezTo>
                  <a:pt x="38" y="31"/>
                  <a:pt x="38" y="31"/>
                  <a:pt x="38" y="31"/>
                </a:cubicBezTo>
                <a:cubicBezTo>
                  <a:pt x="38" y="31"/>
                  <a:pt x="38" y="31"/>
                  <a:pt x="38" y="31"/>
                </a:cubicBezTo>
                <a:cubicBezTo>
                  <a:pt x="39" y="31"/>
                  <a:pt x="39" y="31"/>
                  <a:pt x="39" y="31"/>
                </a:cubicBezTo>
                <a:cubicBezTo>
                  <a:pt x="44" y="34"/>
                  <a:pt x="44" y="34"/>
                  <a:pt x="44" y="34"/>
                </a:cubicBezTo>
                <a:cubicBezTo>
                  <a:pt x="48" y="22"/>
                  <a:pt x="48" y="22"/>
                  <a:pt x="48" y="22"/>
                </a:cubicBezTo>
                <a:cubicBezTo>
                  <a:pt x="49" y="20"/>
                  <a:pt x="49" y="20"/>
                  <a:pt x="49" y="20"/>
                </a:cubicBezTo>
                <a:cubicBezTo>
                  <a:pt x="50" y="22"/>
                  <a:pt x="50" y="22"/>
                  <a:pt x="50" y="22"/>
                </a:cubicBezTo>
                <a:cubicBezTo>
                  <a:pt x="54" y="26"/>
                  <a:pt x="54" y="26"/>
                  <a:pt x="54" y="26"/>
                </a:cubicBezTo>
                <a:cubicBezTo>
                  <a:pt x="60" y="16"/>
                  <a:pt x="60" y="16"/>
                  <a:pt x="60" y="16"/>
                </a:cubicBezTo>
                <a:cubicBezTo>
                  <a:pt x="62" y="17"/>
                  <a:pt x="62" y="17"/>
                  <a:pt x="62" y="17"/>
                </a:cubicBezTo>
                <a:cubicBezTo>
                  <a:pt x="55" y="28"/>
                  <a:pt x="55" y="28"/>
                  <a:pt x="55" y="28"/>
                </a:cubicBezTo>
                <a:cubicBezTo>
                  <a:pt x="55" y="30"/>
                  <a:pt x="55" y="30"/>
                  <a:pt x="55" y="30"/>
                </a:cubicBezTo>
                <a:cubicBezTo>
                  <a:pt x="54" y="29"/>
                  <a:pt x="54" y="29"/>
                  <a:pt x="54" y="29"/>
                </a:cubicBezTo>
                <a:cubicBezTo>
                  <a:pt x="50" y="25"/>
                  <a:pt x="50" y="25"/>
                  <a:pt x="50" y="25"/>
                </a:cubicBezTo>
                <a:cubicBezTo>
                  <a:pt x="46" y="37"/>
                  <a:pt x="46" y="37"/>
                  <a:pt x="46" y="37"/>
                </a:cubicBezTo>
                <a:cubicBezTo>
                  <a:pt x="45" y="38"/>
                  <a:pt x="45" y="38"/>
                  <a:pt x="45" y="38"/>
                </a:cubicBezTo>
                <a:cubicBezTo>
                  <a:pt x="44" y="37"/>
                  <a:pt x="44" y="37"/>
                  <a:pt x="44" y="37"/>
                </a:cubicBezTo>
                <a:cubicBezTo>
                  <a:pt x="38" y="33"/>
                  <a:pt x="38" y="33"/>
                  <a:pt x="38" y="33"/>
                </a:cubicBezTo>
                <a:cubicBezTo>
                  <a:pt x="31" y="36"/>
                  <a:pt x="31" y="36"/>
                  <a:pt x="31" y="36"/>
                </a:cubicBezTo>
                <a:cubicBezTo>
                  <a:pt x="31" y="33"/>
                  <a:pt x="31" y="33"/>
                  <a:pt x="31" y="33"/>
                </a:cubicBezTo>
                <a:close/>
                <a:moveTo>
                  <a:pt x="32" y="64"/>
                </a:moveTo>
                <a:cubicBezTo>
                  <a:pt x="55" y="64"/>
                  <a:pt x="55" y="64"/>
                  <a:pt x="55" y="64"/>
                </a:cubicBezTo>
                <a:cubicBezTo>
                  <a:pt x="55" y="68"/>
                  <a:pt x="55" y="68"/>
                  <a:pt x="55" y="68"/>
                </a:cubicBezTo>
                <a:cubicBezTo>
                  <a:pt x="32" y="68"/>
                  <a:pt x="32" y="68"/>
                  <a:pt x="32" y="68"/>
                </a:cubicBezTo>
                <a:cubicBezTo>
                  <a:pt x="32" y="64"/>
                  <a:pt x="32" y="64"/>
                  <a:pt x="32" y="64"/>
                </a:cubicBezTo>
                <a:close/>
                <a:moveTo>
                  <a:pt x="47" y="50"/>
                </a:moveTo>
                <a:cubicBezTo>
                  <a:pt x="47" y="62"/>
                  <a:pt x="47" y="62"/>
                  <a:pt x="47" y="62"/>
                </a:cubicBezTo>
                <a:cubicBezTo>
                  <a:pt x="40" y="62"/>
                  <a:pt x="40" y="62"/>
                  <a:pt x="40" y="62"/>
                </a:cubicBezTo>
                <a:cubicBezTo>
                  <a:pt x="40" y="50"/>
                  <a:pt x="40" y="50"/>
                  <a:pt x="40" y="50"/>
                </a:cubicBezTo>
                <a:cubicBezTo>
                  <a:pt x="27" y="50"/>
                  <a:pt x="27" y="50"/>
                  <a:pt x="27" y="50"/>
                </a:cubicBezTo>
                <a:cubicBezTo>
                  <a:pt x="27" y="45"/>
                  <a:pt x="27" y="45"/>
                  <a:pt x="27" y="45"/>
                </a:cubicBezTo>
                <a:cubicBezTo>
                  <a:pt x="67" y="45"/>
                  <a:pt x="67" y="45"/>
                  <a:pt x="67" y="45"/>
                </a:cubicBezTo>
                <a:cubicBezTo>
                  <a:pt x="67" y="7"/>
                  <a:pt x="67" y="7"/>
                  <a:pt x="67" y="7"/>
                </a:cubicBezTo>
                <a:cubicBezTo>
                  <a:pt x="25" y="7"/>
                  <a:pt x="25" y="7"/>
                  <a:pt x="25" y="7"/>
                </a:cubicBezTo>
                <a:cubicBezTo>
                  <a:pt x="25" y="2"/>
                  <a:pt x="25" y="2"/>
                  <a:pt x="25" y="2"/>
                </a:cubicBezTo>
                <a:cubicBezTo>
                  <a:pt x="70" y="2"/>
                  <a:pt x="70" y="2"/>
                  <a:pt x="70" y="2"/>
                </a:cubicBezTo>
                <a:cubicBezTo>
                  <a:pt x="72" y="2"/>
                  <a:pt x="72" y="2"/>
                  <a:pt x="72" y="2"/>
                </a:cubicBezTo>
                <a:cubicBezTo>
                  <a:pt x="72" y="4"/>
                  <a:pt x="72" y="4"/>
                  <a:pt x="72" y="4"/>
                </a:cubicBezTo>
                <a:cubicBezTo>
                  <a:pt x="72" y="48"/>
                  <a:pt x="72" y="48"/>
                  <a:pt x="72" y="48"/>
                </a:cubicBezTo>
                <a:cubicBezTo>
                  <a:pt x="72" y="50"/>
                  <a:pt x="72" y="50"/>
                  <a:pt x="72" y="50"/>
                </a:cubicBezTo>
                <a:cubicBezTo>
                  <a:pt x="70" y="50"/>
                  <a:pt x="70" y="50"/>
                  <a:pt x="70" y="50"/>
                </a:cubicBezTo>
                <a:lnTo>
                  <a:pt x="47" y="50"/>
                </a:lnTo>
                <a:close/>
              </a:path>
            </a:pathLst>
          </a:custGeom>
          <a:gradFill rotWithShape="1">
            <a:gsLst>
              <a:gs pos="0">
                <a:srgbClr val="7BBD26"/>
              </a:gs>
              <a:gs pos="100000">
                <a:srgbClr val="44B2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历届活动回顾</a:t>
            </a:r>
          </a:p>
        </p:txBody>
      </p:sp>
      <p:sp>
        <p:nvSpPr>
          <p:cNvPr id="12291" name="圆角矩形 3"/>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292" name="矩形 4"/>
          <p:cNvSpPr>
            <a:spLocks noChangeArrowheads="1"/>
          </p:cNvSpPr>
          <p:nvPr/>
        </p:nvSpPr>
        <p:spPr bwMode="auto">
          <a:xfrm>
            <a:off x="1231900" y="1787525"/>
            <a:ext cx="6761163" cy="4033838"/>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2293" name="Group 5"/>
          <p:cNvGrpSpPr>
            <a:grpSpLocks/>
          </p:cNvGrpSpPr>
          <p:nvPr/>
        </p:nvGrpSpPr>
        <p:grpSpPr bwMode="auto">
          <a:xfrm>
            <a:off x="3613150" y="2959100"/>
            <a:ext cx="1943100" cy="1943100"/>
            <a:chOff x="0" y="0"/>
            <a:chExt cx="1943100" cy="1943100"/>
          </a:xfrm>
        </p:grpSpPr>
        <p:sp>
          <p:nvSpPr>
            <p:cNvPr id="12297" name="椭圆 6"/>
            <p:cNvSpPr>
              <a:spLocks noChangeArrowheads="1"/>
            </p:cNvSpPr>
            <p:nvPr/>
          </p:nvSpPr>
          <p:spPr bwMode="auto">
            <a:xfrm>
              <a:off x="0" y="0"/>
              <a:ext cx="1943100" cy="1943100"/>
            </a:xfrm>
            <a:prstGeom prst="ellipse">
              <a:avLst/>
            </a:prstGeom>
            <a:solidFill>
              <a:srgbClr val="2ABFA4">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298" name="等腰三角形 7"/>
            <p:cNvSpPr>
              <a:spLocks noChangeArrowheads="1"/>
            </p:cNvSpPr>
            <p:nvPr/>
          </p:nvSpPr>
          <p:spPr bwMode="auto">
            <a:xfrm rot="5400000">
              <a:off x="558800" y="633411"/>
              <a:ext cx="825500" cy="676275"/>
            </a:xfrm>
            <a:prstGeom prst="triangle">
              <a:avLst>
                <a:gd name="adj" fmla="val 50000"/>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12294" name="Group 8"/>
          <p:cNvGrpSpPr>
            <a:grpSpLocks/>
          </p:cNvGrpSpPr>
          <p:nvPr/>
        </p:nvGrpSpPr>
        <p:grpSpPr bwMode="auto">
          <a:xfrm>
            <a:off x="8435975" y="2011363"/>
            <a:ext cx="2400300" cy="3725862"/>
            <a:chOff x="0" y="0"/>
            <a:chExt cx="2400301" cy="3724798"/>
          </a:xfrm>
        </p:grpSpPr>
        <p:sp>
          <p:nvSpPr>
            <p:cNvPr id="12295" name="文本框 9"/>
            <p:cNvSpPr txBox="1">
              <a:spLocks noChangeArrowheads="1"/>
            </p:cNvSpPr>
            <p:nvPr/>
          </p:nvSpPr>
          <p:spPr bwMode="auto">
            <a:xfrm>
              <a:off x="0" y="0"/>
              <a:ext cx="240030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zh-CN" b="1">
                  <a:latin typeface="微软雅黑" panose="020B0503020204020204" pitchFamily="34" charset="-122"/>
                  <a:ea typeface="微软雅黑" panose="020B0503020204020204" pitchFamily="34" charset="-122"/>
                </a:rPr>
                <a:t>输入标题文字概括内容</a:t>
              </a:r>
            </a:p>
          </p:txBody>
        </p:sp>
        <p:sp>
          <p:nvSpPr>
            <p:cNvPr id="12296" name="矩形 10"/>
            <p:cNvSpPr>
              <a:spLocks noChangeArrowheads="1"/>
            </p:cNvSpPr>
            <p:nvPr/>
          </p:nvSpPr>
          <p:spPr bwMode="auto">
            <a:xfrm>
              <a:off x="84714" y="1047142"/>
              <a:ext cx="231558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单击添加主题描述文字单击添加主题描述文字单击添加主题描述文字单击添加主题描述文字单击添加主题描述文字单击添加主题描述文字</a:t>
              </a:r>
              <a:endParaRPr lang="en-US" altLang="zh-CN" sz="160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添加主题描述文字单击</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历届活动回顾</a:t>
            </a:r>
          </a:p>
        </p:txBody>
      </p:sp>
      <p:sp>
        <p:nvSpPr>
          <p:cNvPr id="13315" name="圆角矩形 3"/>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3316" name="矩形 4"/>
          <p:cNvSpPr>
            <a:spLocks noChangeArrowheads="1"/>
          </p:cNvSpPr>
          <p:nvPr/>
        </p:nvSpPr>
        <p:spPr bwMode="auto">
          <a:xfrm>
            <a:off x="1314450" y="1558925"/>
            <a:ext cx="3871913" cy="23114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3317" name="任意多边形 40"/>
          <p:cNvSpPr>
            <a:spLocks/>
          </p:cNvSpPr>
          <p:nvPr/>
        </p:nvSpPr>
        <p:spPr bwMode="auto">
          <a:xfrm rot="-5400000" flipH="1" flipV="1">
            <a:off x="5125244" y="-507206"/>
            <a:ext cx="1981200" cy="11345862"/>
          </a:xfrm>
          <a:custGeom>
            <a:avLst/>
            <a:gdLst>
              <a:gd name="T0" fmla="*/ 1811993 w 1981082"/>
              <a:gd name="T1" fmla="*/ 11085839 h 11345863"/>
              <a:gd name="T2" fmla="*/ 1830918 w 1981082"/>
              <a:gd name="T3" fmla="*/ 11225643 h 11345863"/>
              <a:gd name="T4" fmla="*/ 1813485 w 1981082"/>
              <a:gd name="T5" fmla="*/ 5463184 h 11345863"/>
              <a:gd name="T6" fmla="*/ 1918055 w 1981082"/>
              <a:gd name="T7" fmla="*/ 5607115 h 11345863"/>
              <a:gd name="T8" fmla="*/ 1811993 w 1981082"/>
              <a:gd name="T9" fmla="*/ 5852743 h 11345863"/>
              <a:gd name="T10" fmla="*/ 1823434 w 1981082"/>
              <a:gd name="T11" fmla="*/ 6405006 h 11345863"/>
              <a:gd name="T12" fmla="*/ 1906617 w 1981082"/>
              <a:gd name="T13" fmla="*/ 6537102 h 11345863"/>
              <a:gd name="T14" fmla="*/ 1811993 w 1981082"/>
              <a:gd name="T15" fmla="*/ 6866143 h 11345863"/>
              <a:gd name="T16" fmla="*/ 1906616 w 1981082"/>
              <a:gd name="T17" fmla="*/ 7240385 h 11345863"/>
              <a:gd name="T18" fmla="*/ 1906616 w 1981082"/>
              <a:gd name="T19" fmla="*/ 7822777 h 11345863"/>
              <a:gd name="T20" fmla="*/ 1811993 w 1981082"/>
              <a:gd name="T21" fmla="*/ 8038281 h 11345863"/>
              <a:gd name="T22" fmla="*/ 1906616 w 1981082"/>
              <a:gd name="T23" fmla="*/ 8412520 h 11345863"/>
              <a:gd name="T24" fmla="*/ 1906616 w 1981082"/>
              <a:gd name="T25" fmla="*/ 8994914 h 11345863"/>
              <a:gd name="T26" fmla="*/ 1811993 w 1981082"/>
              <a:gd name="T27" fmla="*/ 9210412 h 11345863"/>
              <a:gd name="T28" fmla="*/ 1906616 w 1981082"/>
              <a:gd name="T29" fmla="*/ 9584657 h 11345863"/>
              <a:gd name="T30" fmla="*/ 1906616 w 1981082"/>
              <a:gd name="T31" fmla="*/ 10167052 h 11345863"/>
              <a:gd name="T32" fmla="*/ 1811993 w 1981082"/>
              <a:gd name="T33" fmla="*/ 10382556 h 11345863"/>
              <a:gd name="T34" fmla="*/ 1899131 w 1981082"/>
              <a:gd name="T35" fmla="*/ 196361 h 11345863"/>
              <a:gd name="T36" fmla="*/ 1899131 w 1981082"/>
              <a:gd name="T37" fmla="*/ 778756 h 11345863"/>
              <a:gd name="T38" fmla="*/ 1804508 w 1981082"/>
              <a:gd name="T39" fmla="*/ 994260 h 11345863"/>
              <a:gd name="T40" fmla="*/ 1899131 w 1981082"/>
              <a:gd name="T41" fmla="*/ 1368497 h 11345863"/>
              <a:gd name="T42" fmla="*/ 1804508 w 1981082"/>
              <a:gd name="T43" fmla="*/ 1621850 h 11345863"/>
              <a:gd name="T44" fmla="*/ 1918055 w 1981082"/>
              <a:gd name="T45" fmla="*/ 2090705 h 11345863"/>
              <a:gd name="T46" fmla="*/ 1823434 w 1981082"/>
              <a:gd name="T47" fmla="*/ 2654174 h 11345863"/>
              <a:gd name="T48" fmla="*/ 1804508 w 1981082"/>
              <a:gd name="T49" fmla="*/ 2793987 h 11345863"/>
              <a:gd name="T50" fmla="*/ 1918055 w 1981082"/>
              <a:gd name="T51" fmla="*/ 3262842 h 11345863"/>
              <a:gd name="T52" fmla="*/ 1823434 w 1981082"/>
              <a:gd name="T53" fmla="*/ 3826311 h 11345863"/>
              <a:gd name="T54" fmla="*/ 1804508 w 1981082"/>
              <a:gd name="T55" fmla="*/ 3966125 h 11345863"/>
              <a:gd name="T56" fmla="*/ 1918055 w 1981082"/>
              <a:gd name="T57" fmla="*/ 4434977 h 11345863"/>
              <a:gd name="T58" fmla="*/ 1811993 w 1981082"/>
              <a:gd name="T59" fmla="*/ 4934178 h 11345863"/>
              <a:gd name="T60" fmla="*/ 71136 w 1981082"/>
              <a:gd name="T61" fmla="*/ 6411685 h 11345863"/>
              <a:gd name="T62" fmla="*/ 150283 w 1981082"/>
              <a:gd name="T63" fmla="*/ 5467303 h 11345863"/>
              <a:gd name="T64" fmla="*/ 157767 w 1981082"/>
              <a:gd name="T65" fmla="*/ 5599392 h 11345863"/>
              <a:gd name="T66" fmla="*/ 63145 w 1981082"/>
              <a:gd name="T67" fmla="*/ 6162863 h 11345863"/>
              <a:gd name="T68" fmla="*/ 169208 w 1981082"/>
              <a:gd name="T69" fmla="*/ 6386082 h 11345863"/>
              <a:gd name="T70" fmla="*/ 82070 w 1981082"/>
              <a:gd name="T71" fmla="*/ 6537100 h 11345863"/>
              <a:gd name="T72" fmla="*/ 82070 w 1981082"/>
              <a:gd name="T73" fmla="*/ 7119494 h 11345863"/>
              <a:gd name="T74" fmla="*/ 63145 w 1981082"/>
              <a:gd name="T75" fmla="*/ 7259308 h 11345863"/>
              <a:gd name="T76" fmla="*/ 176693 w 1981082"/>
              <a:gd name="T77" fmla="*/ 7728163 h 11345863"/>
              <a:gd name="T78" fmla="*/ 82070 w 1981082"/>
              <a:gd name="T79" fmla="*/ 8291631 h 11345863"/>
              <a:gd name="T80" fmla="*/ 63145 w 1981082"/>
              <a:gd name="T81" fmla="*/ 8431444 h 11345863"/>
              <a:gd name="T82" fmla="*/ 176693 w 1981082"/>
              <a:gd name="T83" fmla="*/ 8900299 h 11345863"/>
              <a:gd name="T84" fmla="*/ 82070 w 1981082"/>
              <a:gd name="T85" fmla="*/ 9463769 h 11345863"/>
              <a:gd name="T86" fmla="*/ 63145 w 1981082"/>
              <a:gd name="T87" fmla="*/ 9603580 h 11345863"/>
              <a:gd name="T88" fmla="*/ 176693 w 1981082"/>
              <a:gd name="T89" fmla="*/ 10072435 h 11345863"/>
              <a:gd name="T90" fmla="*/ 82070 w 1981082"/>
              <a:gd name="T91" fmla="*/ 10635907 h 11345863"/>
              <a:gd name="T92" fmla="*/ 63145 w 1981082"/>
              <a:gd name="T93" fmla="*/ 10775718 h 11345863"/>
              <a:gd name="T94" fmla="*/ 176693 w 1981082"/>
              <a:gd name="T95" fmla="*/ 11244566 h 11345863"/>
              <a:gd name="T96" fmla="*/ 74585 w 1981082"/>
              <a:gd name="T97" fmla="*/ 544328 h 11345863"/>
              <a:gd name="T98" fmla="*/ 55660 w 1981082"/>
              <a:gd name="T99" fmla="*/ 684139 h 11345863"/>
              <a:gd name="T100" fmla="*/ 169208 w 1981082"/>
              <a:gd name="T101" fmla="*/ 1152993 h 11345863"/>
              <a:gd name="T102" fmla="*/ 74585 w 1981082"/>
              <a:gd name="T103" fmla="*/ 1716465 h 11345863"/>
              <a:gd name="T104" fmla="*/ 55660 w 1981082"/>
              <a:gd name="T105" fmla="*/ 1856277 h 11345863"/>
              <a:gd name="T106" fmla="*/ 169208 w 1981082"/>
              <a:gd name="T107" fmla="*/ 2325132 h 11345863"/>
              <a:gd name="T108" fmla="*/ 74585 w 1981082"/>
              <a:gd name="T109" fmla="*/ 2888601 h 11345863"/>
              <a:gd name="T110" fmla="*/ 55660 w 1981082"/>
              <a:gd name="T111" fmla="*/ 3028415 h 11345863"/>
              <a:gd name="T112" fmla="*/ 169208 w 1981082"/>
              <a:gd name="T113" fmla="*/ 3497269 h 11345863"/>
              <a:gd name="T114" fmla="*/ 74585 w 1981082"/>
              <a:gd name="T115" fmla="*/ 4060738 h 11345863"/>
              <a:gd name="T116" fmla="*/ 55660 w 1981082"/>
              <a:gd name="T117" fmla="*/ 4200549 h 11345863"/>
              <a:gd name="T118" fmla="*/ 169208 w 1981082"/>
              <a:gd name="T119" fmla="*/ 4669404 h 11345863"/>
              <a:gd name="T120" fmla="*/ 55660 w 1981082"/>
              <a:gd name="T121" fmla="*/ 4903832 h 11345863"/>
              <a:gd name="T122" fmla="*/ 1899131 w 1981082"/>
              <a:gd name="T123" fmla="*/ 75473 h 11345863"/>
              <a:gd name="T124" fmla="*/ 7484 w 1981082"/>
              <a:gd name="T125" fmla="*/ 11345861 h 113458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81082" h="11345863">
                <a:moveTo>
                  <a:pt x="1819876" y="6411686"/>
                </a:moveTo>
                <a:lnTo>
                  <a:pt x="1830809" y="6416215"/>
                </a:lnTo>
                <a:lnTo>
                  <a:pt x="1906502" y="6416215"/>
                </a:lnTo>
                <a:lnTo>
                  <a:pt x="1917434" y="6411686"/>
                </a:lnTo>
                <a:lnTo>
                  <a:pt x="1819876" y="6411686"/>
                </a:lnTo>
                <a:close/>
                <a:moveTo>
                  <a:pt x="1811885" y="10851412"/>
                </a:moveTo>
                <a:cubicBezTo>
                  <a:pt x="1811885" y="10861863"/>
                  <a:pt x="1820358" y="10870336"/>
                  <a:pt x="1830809" y="10870336"/>
                </a:cubicBezTo>
                <a:lnTo>
                  <a:pt x="1906502" y="10870336"/>
                </a:lnTo>
                <a:cubicBezTo>
                  <a:pt x="1916953" y="10870336"/>
                  <a:pt x="1925425" y="10861863"/>
                  <a:pt x="1925425" y="10851412"/>
                </a:cubicBezTo>
                <a:lnTo>
                  <a:pt x="1925425" y="10775719"/>
                </a:lnTo>
                <a:cubicBezTo>
                  <a:pt x="1925425" y="10765268"/>
                  <a:pt x="1916953" y="10756796"/>
                  <a:pt x="1906502" y="10756796"/>
                </a:cubicBezTo>
                <a:lnTo>
                  <a:pt x="1830809" y="10756796"/>
                </a:lnTo>
                <a:cubicBezTo>
                  <a:pt x="1820358" y="10756796"/>
                  <a:pt x="1811885" y="10765268"/>
                  <a:pt x="1811885" y="10775719"/>
                </a:cubicBezTo>
                <a:lnTo>
                  <a:pt x="1811885" y="10851412"/>
                </a:lnTo>
                <a:close/>
                <a:moveTo>
                  <a:pt x="1811885" y="11085840"/>
                </a:moveTo>
                <a:cubicBezTo>
                  <a:pt x="1811885" y="11096291"/>
                  <a:pt x="1820358" y="11104763"/>
                  <a:pt x="1830809" y="11104763"/>
                </a:cubicBezTo>
                <a:lnTo>
                  <a:pt x="1906502" y="11104763"/>
                </a:lnTo>
                <a:cubicBezTo>
                  <a:pt x="1916953" y="11104763"/>
                  <a:pt x="1925425" y="11096291"/>
                  <a:pt x="1925425" y="11085840"/>
                </a:cubicBezTo>
                <a:lnTo>
                  <a:pt x="1925425" y="11010147"/>
                </a:lnTo>
                <a:cubicBezTo>
                  <a:pt x="1925425" y="10999696"/>
                  <a:pt x="1916953" y="10991223"/>
                  <a:pt x="1906502" y="10991223"/>
                </a:cubicBezTo>
                <a:lnTo>
                  <a:pt x="1830809" y="10991223"/>
                </a:lnTo>
                <a:cubicBezTo>
                  <a:pt x="1820358" y="10991223"/>
                  <a:pt x="1811885" y="10999696"/>
                  <a:pt x="1811885" y="11010147"/>
                </a:cubicBezTo>
                <a:lnTo>
                  <a:pt x="1811885" y="11085840"/>
                </a:lnTo>
                <a:close/>
                <a:moveTo>
                  <a:pt x="1811885" y="11320260"/>
                </a:moveTo>
                <a:cubicBezTo>
                  <a:pt x="1811885" y="11330711"/>
                  <a:pt x="1820358" y="11339184"/>
                  <a:pt x="1830809" y="11339184"/>
                </a:cubicBezTo>
                <a:lnTo>
                  <a:pt x="1906502" y="11339184"/>
                </a:lnTo>
                <a:cubicBezTo>
                  <a:pt x="1916953" y="11339184"/>
                  <a:pt x="1925425" y="11330711"/>
                  <a:pt x="1925425" y="11320260"/>
                </a:cubicBezTo>
                <a:lnTo>
                  <a:pt x="1925425" y="11244567"/>
                </a:lnTo>
                <a:cubicBezTo>
                  <a:pt x="1925425" y="11234116"/>
                  <a:pt x="1916953" y="11225644"/>
                  <a:pt x="1906502" y="11225644"/>
                </a:cubicBezTo>
                <a:lnTo>
                  <a:pt x="1830809" y="11225644"/>
                </a:lnTo>
                <a:cubicBezTo>
                  <a:pt x="1820358" y="11225644"/>
                  <a:pt x="1811885" y="11234116"/>
                  <a:pt x="1811885" y="11244567"/>
                </a:cubicBezTo>
                <a:lnTo>
                  <a:pt x="1811885" y="11320260"/>
                </a:lnTo>
                <a:close/>
                <a:moveTo>
                  <a:pt x="1811885" y="5225154"/>
                </a:moveTo>
                <a:lnTo>
                  <a:pt x="1813377" y="5228756"/>
                </a:lnTo>
                <a:lnTo>
                  <a:pt x="1823325" y="5232877"/>
                </a:lnTo>
                <a:lnTo>
                  <a:pt x="1899018" y="5232877"/>
                </a:lnTo>
                <a:cubicBezTo>
                  <a:pt x="1909469" y="5232877"/>
                  <a:pt x="1917941" y="5224404"/>
                  <a:pt x="1917941" y="5213953"/>
                </a:cubicBezTo>
                <a:lnTo>
                  <a:pt x="1917941" y="5138260"/>
                </a:lnTo>
                <a:lnTo>
                  <a:pt x="1916449" y="5134658"/>
                </a:lnTo>
                <a:lnTo>
                  <a:pt x="1906502" y="5130537"/>
                </a:lnTo>
                <a:lnTo>
                  <a:pt x="1830809" y="5130537"/>
                </a:lnTo>
                <a:cubicBezTo>
                  <a:pt x="1820358" y="5130537"/>
                  <a:pt x="1811885" y="5139010"/>
                  <a:pt x="1811885" y="5149461"/>
                </a:cubicBezTo>
                <a:lnTo>
                  <a:pt x="1811885" y="5225154"/>
                </a:lnTo>
                <a:close/>
                <a:moveTo>
                  <a:pt x="1811885" y="5459582"/>
                </a:moveTo>
                <a:lnTo>
                  <a:pt x="1813377" y="5463184"/>
                </a:lnTo>
                <a:lnTo>
                  <a:pt x="1823325" y="5467304"/>
                </a:lnTo>
                <a:lnTo>
                  <a:pt x="1899018" y="5467304"/>
                </a:lnTo>
                <a:cubicBezTo>
                  <a:pt x="1909469" y="5467304"/>
                  <a:pt x="1917941" y="5458832"/>
                  <a:pt x="1917941" y="5448380"/>
                </a:cubicBezTo>
                <a:lnTo>
                  <a:pt x="1917941" y="5372688"/>
                </a:lnTo>
                <a:lnTo>
                  <a:pt x="1916449" y="5369086"/>
                </a:lnTo>
                <a:lnTo>
                  <a:pt x="1906502" y="5364965"/>
                </a:lnTo>
                <a:lnTo>
                  <a:pt x="1830809" y="5364965"/>
                </a:lnTo>
                <a:cubicBezTo>
                  <a:pt x="1820358" y="5364965"/>
                  <a:pt x="1811885" y="5373438"/>
                  <a:pt x="1811885" y="5383889"/>
                </a:cubicBezTo>
                <a:lnTo>
                  <a:pt x="1811885" y="5459582"/>
                </a:lnTo>
                <a:close/>
                <a:moveTo>
                  <a:pt x="1811885" y="5694010"/>
                </a:moveTo>
                <a:lnTo>
                  <a:pt x="1813377" y="5697611"/>
                </a:lnTo>
                <a:lnTo>
                  <a:pt x="1823325" y="5701732"/>
                </a:lnTo>
                <a:lnTo>
                  <a:pt x="1899018" y="5701732"/>
                </a:lnTo>
                <a:cubicBezTo>
                  <a:pt x="1909469" y="5701732"/>
                  <a:pt x="1917941" y="5693259"/>
                  <a:pt x="1917941" y="5682808"/>
                </a:cubicBezTo>
                <a:lnTo>
                  <a:pt x="1917941" y="5607115"/>
                </a:lnTo>
                <a:lnTo>
                  <a:pt x="1916449" y="5603513"/>
                </a:lnTo>
                <a:lnTo>
                  <a:pt x="1906502" y="5599393"/>
                </a:lnTo>
                <a:lnTo>
                  <a:pt x="1830809" y="5599393"/>
                </a:lnTo>
                <a:cubicBezTo>
                  <a:pt x="1820358" y="5599393"/>
                  <a:pt x="1811885" y="5607865"/>
                  <a:pt x="1811885" y="5618316"/>
                </a:cubicBezTo>
                <a:lnTo>
                  <a:pt x="1811885" y="5694010"/>
                </a:lnTo>
                <a:close/>
                <a:moveTo>
                  <a:pt x="1811885" y="5928437"/>
                </a:moveTo>
                <a:lnTo>
                  <a:pt x="1813377" y="5932038"/>
                </a:lnTo>
                <a:lnTo>
                  <a:pt x="1823325" y="5936159"/>
                </a:lnTo>
                <a:lnTo>
                  <a:pt x="1899018" y="5936159"/>
                </a:lnTo>
                <a:cubicBezTo>
                  <a:pt x="1909469" y="5936159"/>
                  <a:pt x="1917941" y="5927687"/>
                  <a:pt x="1917941" y="5917236"/>
                </a:cubicBezTo>
                <a:lnTo>
                  <a:pt x="1917941" y="5841543"/>
                </a:lnTo>
                <a:lnTo>
                  <a:pt x="1916449" y="5837941"/>
                </a:lnTo>
                <a:lnTo>
                  <a:pt x="1906502" y="5833821"/>
                </a:lnTo>
                <a:lnTo>
                  <a:pt x="1830809" y="5833821"/>
                </a:lnTo>
                <a:cubicBezTo>
                  <a:pt x="1820358" y="5833821"/>
                  <a:pt x="1811885" y="5842293"/>
                  <a:pt x="1811885" y="5852744"/>
                </a:cubicBezTo>
                <a:lnTo>
                  <a:pt x="1811885" y="5928437"/>
                </a:lnTo>
                <a:close/>
                <a:moveTo>
                  <a:pt x="1811885" y="6162865"/>
                </a:moveTo>
                <a:lnTo>
                  <a:pt x="1813377" y="6166466"/>
                </a:lnTo>
                <a:lnTo>
                  <a:pt x="1823325" y="6170587"/>
                </a:lnTo>
                <a:lnTo>
                  <a:pt x="1899018" y="6170587"/>
                </a:lnTo>
                <a:cubicBezTo>
                  <a:pt x="1909469" y="6170587"/>
                  <a:pt x="1917941" y="6162114"/>
                  <a:pt x="1917941" y="6151663"/>
                </a:cubicBezTo>
                <a:lnTo>
                  <a:pt x="1917941" y="6075970"/>
                </a:lnTo>
                <a:lnTo>
                  <a:pt x="1916449" y="6072367"/>
                </a:lnTo>
                <a:lnTo>
                  <a:pt x="1906502" y="6068247"/>
                </a:lnTo>
                <a:lnTo>
                  <a:pt x="1830809" y="6068247"/>
                </a:lnTo>
                <a:cubicBezTo>
                  <a:pt x="1820358" y="6068247"/>
                  <a:pt x="1811885" y="6076720"/>
                  <a:pt x="1811885" y="6087171"/>
                </a:cubicBezTo>
                <a:lnTo>
                  <a:pt x="1811885" y="6162865"/>
                </a:lnTo>
                <a:close/>
                <a:moveTo>
                  <a:pt x="1811885" y="6397291"/>
                </a:moveTo>
                <a:lnTo>
                  <a:pt x="1813374" y="6400885"/>
                </a:lnTo>
                <a:lnTo>
                  <a:pt x="1823325" y="6405007"/>
                </a:lnTo>
                <a:lnTo>
                  <a:pt x="1899018" y="6405007"/>
                </a:lnTo>
                <a:cubicBezTo>
                  <a:pt x="1909469" y="6405007"/>
                  <a:pt x="1917941" y="6396535"/>
                  <a:pt x="1917941" y="6386084"/>
                </a:cubicBezTo>
                <a:lnTo>
                  <a:pt x="1917941" y="6310391"/>
                </a:lnTo>
                <a:lnTo>
                  <a:pt x="1916452" y="6306795"/>
                </a:lnTo>
                <a:lnTo>
                  <a:pt x="1906502" y="6302674"/>
                </a:lnTo>
                <a:lnTo>
                  <a:pt x="1830809" y="6302674"/>
                </a:lnTo>
                <a:cubicBezTo>
                  <a:pt x="1820358" y="6302674"/>
                  <a:pt x="1811885" y="6311147"/>
                  <a:pt x="1811885" y="6321598"/>
                </a:cubicBezTo>
                <a:lnTo>
                  <a:pt x="1811885" y="6397291"/>
                </a:lnTo>
                <a:close/>
                <a:moveTo>
                  <a:pt x="1811885" y="6631719"/>
                </a:moveTo>
                <a:cubicBezTo>
                  <a:pt x="1811885" y="6642170"/>
                  <a:pt x="1820358" y="6650642"/>
                  <a:pt x="1830809" y="6650642"/>
                </a:cubicBezTo>
                <a:lnTo>
                  <a:pt x="1906502" y="6650642"/>
                </a:lnTo>
                <a:cubicBezTo>
                  <a:pt x="1916953" y="6650642"/>
                  <a:pt x="1925425" y="6642170"/>
                  <a:pt x="1925425" y="6631719"/>
                </a:cubicBezTo>
                <a:lnTo>
                  <a:pt x="1925425" y="6556027"/>
                </a:lnTo>
                <a:cubicBezTo>
                  <a:pt x="1925425" y="6545575"/>
                  <a:pt x="1916953" y="6537103"/>
                  <a:pt x="1906502" y="6537103"/>
                </a:cubicBezTo>
                <a:lnTo>
                  <a:pt x="1906503" y="6537103"/>
                </a:lnTo>
                <a:lnTo>
                  <a:pt x="1906502" y="6537102"/>
                </a:lnTo>
                <a:lnTo>
                  <a:pt x="1830809" y="6537102"/>
                </a:lnTo>
                <a:lnTo>
                  <a:pt x="1830807" y="6537103"/>
                </a:lnTo>
                <a:lnTo>
                  <a:pt x="1830809" y="6537103"/>
                </a:lnTo>
                <a:cubicBezTo>
                  <a:pt x="1820358" y="6537103"/>
                  <a:pt x="1811885" y="6545575"/>
                  <a:pt x="1811885" y="6556027"/>
                </a:cubicBezTo>
                <a:lnTo>
                  <a:pt x="1811885" y="6631719"/>
                </a:lnTo>
                <a:close/>
                <a:moveTo>
                  <a:pt x="1811885" y="6866144"/>
                </a:moveTo>
                <a:cubicBezTo>
                  <a:pt x="1811885" y="6876595"/>
                  <a:pt x="1820358" y="6885068"/>
                  <a:pt x="1830809" y="6885068"/>
                </a:cubicBezTo>
                <a:lnTo>
                  <a:pt x="1906502" y="6885068"/>
                </a:lnTo>
                <a:cubicBezTo>
                  <a:pt x="1916953" y="6885068"/>
                  <a:pt x="1925425" y="6876595"/>
                  <a:pt x="1925425" y="6866144"/>
                </a:cubicBezTo>
                <a:lnTo>
                  <a:pt x="1925425" y="6790454"/>
                </a:lnTo>
                <a:cubicBezTo>
                  <a:pt x="1925425" y="6780003"/>
                  <a:pt x="1916953" y="6771530"/>
                  <a:pt x="1906502" y="6771530"/>
                </a:cubicBezTo>
                <a:lnTo>
                  <a:pt x="1830809" y="6771530"/>
                </a:lnTo>
                <a:cubicBezTo>
                  <a:pt x="1820358" y="6771530"/>
                  <a:pt x="1811885" y="6780003"/>
                  <a:pt x="1811885" y="6790454"/>
                </a:cubicBezTo>
                <a:lnTo>
                  <a:pt x="1811885" y="6866144"/>
                </a:lnTo>
                <a:close/>
                <a:moveTo>
                  <a:pt x="1811885" y="7100572"/>
                </a:moveTo>
                <a:cubicBezTo>
                  <a:pt x="1811885" y="7111023"/>
                  <a:pt x="1820358" y="7119496"/>
                  <a:pt x="1830809" y="7119496"/>
                </a:cubicBezTo>
                <a:lnTo>
                  <a:pt x="1906502" y="7119496"/>
                </a:lnTo>
                <a:cubicBezTo>
                  <a:pt x="1916953" y="7119496"/>
                  <a:pt x="1925425" y="7111023"/>
                  <a:pt x="1925425" y="7100572"/>
                </a:cubicBezTo>
                <a:lnTo>
                  <a:pt x="1925425" y="7024882"/>
                </a:lnTo>
                <a:cubicBezTo>
                  <a:pt x="1925425" y="7014430"/>
                  <a:pt x="1916953" y="7005958"/>
                  <a:pt x="1906502" y="7005958"/>
                </a:cubicBezTo>
                <a:lnTo>
                  <a:pt x="1830809" y="7005958"/>
                </a:lnTo>
                <a:cubicBezTo>
                  <a:pt x="1820358" y="7005958"/>
                  <a:pt x="1811885" y="7014430"/>
                  <a:pt x="1811885" y="7024882"/>
                </a:cubicBezTo>
                <a:lnTo>
                  <a:pt x="1811885" y="7100572"/>
                </a:lnTo>
                <a:close/>
                <a:moveTo>
                  <a:pt x="1811885" y="7334999"/>
                </a:moveTo>
                <a:cubicBezTo>
                  <a:pt x="1811885" y="7345451"/>
                  <a:pt x="1820358" y="7353923"/>
                  <a:pt x="1830809" y="7353923"/>
                </a:cubicBezTo>
                <a:lnTo>
                  <a:pt x="1906502" y="7353923"/>
                </a:lnTo>
                <a:cubicBezTo>
                  <a:pt x="1916953" y="7353923"/>
                  <a:pt x="1925425" y="7345451"/>
                  <a:pt x="1925425" y="7334999"/>
                </a:cubicBezTo>
                <a:lnTo>
                  <a:pt x="1925425" y="7259309"/>
                </a:lnTo>
                <a:cubicBezTo>
                  <a:pt x="1925425" y="7248858"/>
                  <a:pt x="1916953" y="7240386"/>
                  <a:pt x="1906502" y="7240386"/>
                </a:cubicBezTo>
                <a:lnTo>
                  <a:pt x="1830809" y="7240386"/>
                </a:lnTo>
                <a:cubicBezTo>
                  <a:pt x="1820358" y="7240386"/>
                  <a:pt x="1811885" y="7248858"/>
                  <a:pt x="1811885" y="7259309"/>
                </a:cubicBezTo>
                <a:lnTo>
                  <a:pt x="1811885" y="7334999"/>
                </a:lnTo>
                <a:close/>
                <a:moveTo>
                  <a:pt x="1811885" y="7569427"/>
                </a:moveTo>
                <a:cubicBezTo>
                  <a:pt x="1811885" y="7579878"/>
                  <a:pt x="1820358" y="7588351"/>
                  <a:pt x="1830809" y="7588351"/>
                </a:cubicBezTo>
                <a:lnTo>
                  <a:pt x="1906502" y="7588351"/>
                </a:lnTo>
                <a:cubicBezTo>
                  <a:pt x="1916953" y="7588351"/>
                  <a:pt x="1925425" y="7579878"/>
                  <a:pt x="1925425" y="7569427"/>
                </a:cubicBezTo>
                <a:lnTo>
                  <a:pt x="1925425" y="7493737"/>
                </a:lnTo>
                <a:cubicBezTo>
                  <a:pt x="1925425" y="7483286"/>
                  <a:pt x="1916953" y="7474813"/>
                  <a:pt x="1906502" y="7474813"/>
                </a:cubicBezTo>
                <a:lnTo>
                  <a:pt x="1830809" y="7474813"/>
                </a:lnTo>
                <a:cubicBezTo>
                  <a:pt x="1820358" y="7474813"/>
                  <a:pt x="1811885" y="7483286"/>
                  <a:pt x="1811885" y="7493737"/>
                </a:cubicBezTo>
                <a:lnTo>
                  <a:pt x="1811885" y="7569427"/>
                </a:lnTo>
                <a:close/>
                <a:moveTo>
                  <a:pt x="1811885" y="7803854"/>
                </a:moveTo>
                <a:cubicBezTo>
                  <a:pt x="1811885" y="7814306"/>
                  <a:pt x="1820358" y="7822778"/>
                  <a:pt x="1830809" y="7822778"/>
                </a:cubicBezTo>
                <a:lnTo>
                  <a:pt x="1906502" y="7822778"/>
                </a:lnTo>
                <a:cubicBezTo>
                  <a:pt x="1916953" y="7822778"/>
                  <a:pt x="1925425" y="7814306"/>
                  <a:pt x="1925425" y="7803854"/>
                </a:cubicBezTo>
                <a:lnTo>
                  <a:pt x="1925425" y="7728164"/>
                </a:lnTo>
                <a:cubicBezTo>
                  <a:pt x="1925425" y="7717713"/>
                  <a:pt x="1916953" y="7709240"/>
                  <a:pt x="1906502" y="7709240"/>
                </a:cubicBezTo>
                <a:lnTo>
                  <a:pt x="1830809" y="7709240"/>
                </a:lnTo>
                <a:cubicBezTo>
                  <a:pt x="1820358" y="7709240"/>
                  <a:pt x="1811885" y="7717713"/>
                  <a:pt x="1811885" y="7728164"/>
                </a:cubicBezTo>
                <a:lnTo>
                  <a:pt x="1811885" y="7803854"/>
                </a:lnTo>
                <a:close/>
                <a:moveTo>
                  <a:pt x="1811885" y="8038282"/>
                </a:moveTo>
                <a:cubicBezTo>
                  <a:pt x="1811885" y="8048733"/>
                  <a:pt x="1820358" y="8057205"/>
                  <a:pt x="1830809" y="8057205"/>
                </a:cubicBezTo>
                <a:lnTo>
                  <a:pt x="1906502" y="8057205"/>
                </a:lnTo>
                <a:cubicBezTo>
                  <a:pt x="1916953" y="8057205"/>
                  <a:pt x="1925425" y="8048733"/>
                  <a:pt x="1925425" y="8038282"/>
                </a:cubicBezTo>
                <a:lnTo>
                  <a:pt x="1925425" y="7962592"/>
                </a:lnTo>
                <a:cubicBezTo>
                  <a:pt x="1925425" y="7952141"/>
                  <a:pt x="1916953" y="7943669"/>
                  <a:pt x="1906502" y="7943669"/>
                </a:cubicBezTo>
                <a:lnTo>
                  <a:pt x="1830809" y="7943669"/>
                </a:lnTo>
                <a:cubicBezTo>
                  <a:pt x="1820358" y="7943669"/>
                  <a:pt x="1811885" y="7952141"/>
                  <a:pt x="1811885" y="7962592"/>
                </a:cubicBezTo>
                <a:lnTo>
                  <a:pt x="1811885" y="8038282"/>
                </a:lnTo>
                <a:close/>
                <a:moveTo>
                  <a:pt x="1811885" y="8272709"/>
                </a:moveTo>
                <a:cubicBezTo>
                  <a:pt x="1811885" y="8283161"/>
                  <a:pt x="1820358" y="8291633"/>
                  <a:pt x="1830809" y="8291633"/>
                </a:cubicBezTo>
                <a:lnTo>
                  <a:pt x="1906502" y="8291633"/>
                </a:lnTo>
                <a:cubicBezTo>
                  <a:pt x="1916953" y="8291633"/>
                  <a:pt x="1925425" y="8283161"/>
                  <a:pt x="1925425" y="8272709"/>
                </a:cubicBezTo>
                <a:lnTo>
                  <a:pt x="1925425" y="8197019"/>
                </a:lnTo>
                <a:cubicBezTo>
                  <a:pt x="1925425" y="8186568"/>
                  <a:pt x="1916953" y="8178095"/>
                  <a:pt x="1906502" y="8178095"/>
                </a:cubicBezTo>
                <a:lnTo>
                  <a:pt x="1830809" y="8178095"/>
                </a:lnTo>
                <a:cubicBezTo>
                  <a:pt x="1820358" y="8178095"/>
                  <a:pt x="1811885" y="8186568"/>
                  <a:pt x="1811885" y="8197019"/>
                </a:cubicBezTo>
                <a:lnTo>
                  <a:pt x="1811885" y="8272709"/>
                </a:lnTo>
                <a:close/>
                <a:moveTo>
                  <a:pt x="1811885" y="8507137"/>
                </a:moveTo>
                <a:cubicBezTo>
                  <a:pt x="1811885" y="8517588"/>
                  <a:pt x="1820358" y="8526060"/>
                  <a:pt x="1830809" y="8526060"/>
                </a:cubicBezTo>
                <a:lnTo>
                  <a:pt x="1906502" y="8526060"/>
                </a:lnTo>
                <a:cubicBezTo>
                  <a:pt x="1916953" y="8526060"/>
                  <a:pt x="1925425" y="8517588"/>
                  <a:pt x="1925425" y="8507137"/>
                </a:cubicBezTo>
                <a:lnTo>
                  <a:pt x="1925425" y="8431446"/>
                </a:lnTo>
                <a:cubicBezTo>
                  <a:pt x="1925425" y="8420995"/>
                  <a:pt x="1916953" y="8412521"/>
                  <a:pt x="1906502" y="8412521"/>
                </a:cubicBezTo>
                <a:lnTo>
                  <a:pt x="1830809" y="8412521"/>
                </a:lnTo>
                <a:cubicBezTo>
                  <a:pt x="1820358" y="8412521"/>
                  <a:pt x="1811885" y="8420995"/>
                  <a:pt x="1811885" y="8431446"/>
                </a:cubicBezTo>
                <a:lnTo>
                  <a:pt x="1811885" y="8507137"/>
                </a:lnTo>
                <a:close/>
                <a:moveTo>
                  <a:pt x="1811885" y="8741564"/>
                </a:moveTo>
                <a:cubicBezTo>
                  <a:pt x="1811885" y="8752015"/>
                  <a:pt x="1820358" y="8760488"/>
                  <a:pt x="1830809" y="8760488"/>
                </a:cubicBezTo>
                <a:lnTo>
                  <a:pt x="1906502" y="8760488"/>
                </a:lnTo>
                <a:cubicBezTo>
                  <a:pt x="1916953" y="8760488"/>
                  <a:pt x="1925425" y="8752015"/>
                  <a:pt x="1925425" y="8741564"/>
                </a:cubicBezTo>
                <a:lnTo>
                  <a:pt x="1925425" y="8665873"/>
                </a:lnTo>
                <a:cubicBezTo>
                  <a:pt x="1925425" y="8655422"/>
                  <a:pt x="1916953" y="8646950"/>
                  <a:pt x="1906502" y="8646950"/>
                </a:cubicBezTo>
                <a:lnTo>
                  <a:pt x="1830809" y="8646950"/>
                </a:lnTo>
                <a:cubicBezTo>
                  <a:pt x="1820358" y="8646950"/>
                  <a:pt x="1811885" y="8655422"/>
                  <a:pt x="1811885" y="8665873"/>
                </a:cubicBezTo>
                <a:lnTo>
                  <a:pt x="1811885" y="8741564"/>
                </a:lnTo>
                <a:close/>
                <a:moveTo>
                  <a:pt x="1811885" y="8975991"/>
                </a:moveTo>
                <a:cubicBezTo>
                  <a:pt x="1811885" y="8986443"/>
                  <a:pt x="1820358" y="8994915"/>
                  <a:pt x="1830809" y="8994915"/>
                </a:cubicBezTo>
                <a:lnTo>
                  <a:pt x="1906502" y="8994915"/>
                </a:lnTo>
                <a:cubicBezTo>
                  <a:pt x="1916953" y="8994915"/>
                  <a:pt x="1925425" y="8986443"/>
                  <a:pt x="1925425" y="8975991"/>
                </a:cubicBezTo>
                <a:lnTo>
                  <a:pt x="1925425" y="8900301"/>
                </a:lnTo>
                <a:cubicBezTo>
                  <a:pt x="1925425" y="8889849"/>
                  <a:pt x="1916953" y="8881376"/>
                  <a:pt x="1906502" y="8881376"/>
                </a:cubicBezTo>
                <a:lnTo>
                  <a:pt x="1830809" y="8881376"/>
                </a:lnTo>
                <a:cubicBezTo>
                  <a:pt x="1820358" y="8881376"/>
                  <a:pt x="1811885" y="8889849"/>
                  <a:pt x="1811885" y="8900301"/>
                </a:cubicBezTo>
                <a:lnTo>
                  <a:pt x="1811885" y="8975991"/>
                </a:lnTo>
                <a:close/>
                <a:moveTo>
                  <a:pt x="1811885" y="9210413"/>
                </a:moveTo>
                <a:cubicBezTo>
                  <a:pt x="1811885" y="9220863"/>
                  <a:pt x="1820358" y="9229336"/>
                  <a:pt x="1830809" y="9229336"/>
                </a:cubicBezTo>
                <a:lnTo>
                  <a:pt x="1906502" y="9229336"/>
                </a:lnTo>
                <a:cubicBezTo>
                  <a:pt x="1916953" y="9229336"/>
                  <a:pt x="1925425" y="9220863"/>
                  <a:pt x="1925425" y="9210413"/>
                </a:cubicBezTo>
                <a:lnTo>
                  <a:pt x="1925425" y="9134727"/>
                </a:lnTo>
                <a:cubicBezTo>
                  <a:pt x="1925425" y="9124275"/>
                  <a:pt x="1916953" y="9115803"/>
                  <a:pt x="1906502" y="9115803"/>
                </a:cubicBezTo>
                <a:lnTo>
                  <a:pt x="1830809" y="9115803"/>
                </a:lnTo>
                <a:cubicBezTo>
                  <a:pt x="1820358" y="9115803"/>
                  <a:pt x="1811885" y="9124275"/>
                  <a:pt x="1811885" y="9134727"/>
                </a:cubicBezTo>
                <a:lnTo>
                  <a:pt x="1811885" y="9210413"/>
                </a:lnTo>
                <a:close/>
                <a:moveTo>
                  <a:pt x="1811885" y="9444847"/>
                </a:moveTo>
                <a:cubicBezTo>
                  <a:pt x="1811885" y="9455298"/>
                  <a:pt x="1820358" y="9463770"/>
                  <a:pt x="1830809" y="9463770"/>
                </a:cubicBezTo>
                <a:lnTo>
                  <a:pt x="1906502" y="9463770"/>
                </a:lnTo>
                <a:cubicBezTo>
                  <a:pt x="1916953" y="9463770"/>
                  <a:pt x="1925425" y="9455298"/>
                  <a:pt x="1925425" y="9444847"/>
                </a:cubicBezTo>
                <a:lnTo>
                  <a:pt x="1925425" y="9369154"/>
                </a:lnTo>
                <a:cubicBezTo>
                  <a:pt x="1925425" y="9358703"/>
                  <a:pt x="1916953" y="9350231"/>
                  <a:pt x="1906502" y="9350231"/>
                </a:cubicBezTo>
                <a:lnTo>
                  <a:pt x="1830809" y="9350231"/>
                </a:lnTo>
                <a:cubicBezTo>
                  <a:pt x="1820358" y="9350231"/>
                  <a:pt x="1811885" y="9358703"/>
                  <a:pt x="1811885" y="9369154"/>
                </a:cubicBezTo>
                <a:lnTo>
                  <a:pt x="1811885" y="9444847"/>
                </a:lnTo>
                <a:close/>
                <a:moveTo>
                  <a:pt x="1811885" y="9679274"/>
                </a:moveTo>
                <a:cubicBezTo>
                  <a:pt x="1811885" y="9689726"/>
                  <a:pt x="1820358" y="9698198"/>
                  <a:pt x="1830809" y="9698198"/>
                </a:cubicBezTo>
                <a:lnTo>
                  <a:pt x="1906502" y="9698198"/>
                </a:lnTo>
                <a:cubicBezTo>
                  <a:pt x="1916953" y="9698198"/>
                  <a:pt x="1925425" y="9689726"/>
                  <a:pt x="1925425" y="9679274"/>
                </a:cubicBezTo>
                <a:lnTo>
                  <a:pt x="1925425" y="9603582"/>
                </a:lnTo>
                <a:cubicBezTo>
                  <a:pt x="1925425" y="9593130"/>
                  <a:pt x="1916953" y="9584658"/>
                  <a:pt x="1906502" y="9584658"/>
                </a:cubicBezTo>
                <a:lnTo>
                  <a:pt x="1830809" y="9584658"/>
                </a:lnTo>
                <a:cubicBezTo>
                  <a:pt x="1820358" y="9584658"/>
                  <a:pt x="1811885" y="9593130"/>
                  <a:pt x="1811885" y="9603582"/>
                </a:cubicBezTo>
                <a:lnTo>
                  <a:pt x="1811885" y="9679274"/>
                </a:lnTo>
                <a:close/>
                <a:moveTo>
                  <a:pt x="1811885" y="9913702"/>
                </a:moveTo>
                <a:cubicBezTo>
                  <a:pt x="1811885" y="9924153"/>
                  <a:pt x="1820358" y="9932626"/>
                  <a:pt x="1830809" y="9932626"/>
                </a:cubicBezTo>
                <a:lnTo>
                  <a:pt x="1906502" y="9932626"/>
                </a:lnTo>
                <a:cubicBezTo>
                  <a:pt x="1916953" y="9932626"/>
                  <a:pt x="1925425" y="9924153"/>
                  <a:pt x="1925425" y="9913702"/>
                </a:cubicBezTo>
                <a:lnTo>
                  <a:pt x="1925425" y="9838009"/>
                </a:lnTo>
                <a:cubicBezTo>
                  <a:pt x="1925425" y="9827558"/>
                  <a:pt x="1916953" y="9819085"/>
                  <a:pt x="1906502" y="9819085"/>
                </a:cubicBezTo>
                <a:lnTo>
                  <a:pt x="1830809" y="9819085"/>
                </a:lnTo>
                <a:cubicBezTo>
                  <a:pt x="1820358" y="9819085"/>
                  <a:pt x="1811885" y="9827558"/>
                  <a:pt x="1811885" y="9838009"/>
                </a:cubicBezTo>
                <a:lnTo>
                  <a:pt x="1811885" y="9913702"/>
                </a:lnTo>
                <a:close/>
                <a:moveTo>
                  <a:pt x="1811885" y="10148129"/>
                </a:moveTo>
                <a:cubicBezTo>
                  <a:pt x="1811885" y="10158581"/>
                  <a:pt x="1820358" y="10167053"/>
                  <a:pt x="1830809" y="10167053"/>
                </a:cubicBezTo>
                <a:lnTo>
                  <a:pt x="1906502" y="10167053"/>
                </a:lnTo>
                <a:cubicBezTo>
                  <a:pt x="1916953" y="10167053"/>
                  <a:pt x="1925425" y="10158581"/>
                  <a:pt x="1925425" y="10148129"/>
                </a:cubicBezTo>
                <a:lnTo>
                  <a:pt x="1925425" y="10072437"/>
                </a:lnTo>
                <a:cubicBezTo>
                  <a:pt x="1925425" y="10061985"/>
                  <a:pt x="1916953" y="10053513"/>
                  <a:pt x="1906502" y="10053513"/>
                </a:cubicBezTo>
                <a:lnTo>
                  <a:pt x="1830809" y="10053513"/>
                </a:lnTo>
                <a:cubicBezTo>
                  <a:pt x="1820358" y="10053513"/>
                  <a:pt x="1811885" y="10061985"/>
                  <a:pt x="1811885" y="10072437"/>
                </a:cubicBezTo>
                <a:lnTo>
                  <a:pt x="1811885" y="10148129"/>
                </a:lnTo>
                <a:close/>
                <a:moveTo>
                  <a:pt x="1811885" y="10382557"/>
                </a:moveTo>
                <a:cubicBezTo>
                  <a:pt x="1811885" y="10393008"/>
                  <a:pt x="1820358" y="10401481"/>
                  <a:pt x="1830809" y="10401481"/>
                </a:cubicBezTo>
                <a:lnTo>
                  <a:pt x="1906502" y="10401481"/>
                </a:lnTo>
                <a:cubicBezTo>
                  <a:pt x="1916953" y="10401481"/>
                  <a:pt x="1925425" y="10393008"/>
                  <a:pt x="1925425" y="10382557"/>
                </a:cubicBezTo>
                <a:lnTo>
                  <a:pt x="1925425" y="10306864"/>
                </a:lnTo>
                <a:cubicBezTo>
                  <a:pt x="1925425" y="10296413"/>
                  <a:pt x="1916953" y="10287940"/>
                  <a:pt x="1906502" y="10287940"/>
                </a:cubicBezTo>
                <a:lnTo>
                  <a:pt x="1830809" y="10287940"/>
                </a:lnTo>
                <a:cubicBezTo>
                  <a:pt x="1820358" y="10287940"/>
                  <a:pt x="1811885" y="10296413"/>
                  <a:pt x="1811885" y="10306864"/>
                </a:cubicBezTo>
                <a:lnTo>
                  <a:pt x="1811885" y="10382557"/>
                </a:lnTo>
                <a:close/>
                <a:moveTo>
                  <a:pt x="1811885" y="10616985"/>
                </a:moveTo>
                <a:cubicBezTo>
                  <a:pt x="1811885" y="10627436"/>
                  <a:pt x="1820358" y="10635908"/>
                  <a:pt x="1830809" y="10635908"/>
                </a:cubicBezTo>
                <a:lnTo>
                  <a:pt x="1906502" y="10635908"/>
                </a:lnTo>
                <a:cubicBezTo>
                  <a:pt x="1916953" y="10635908"/>
                  <a:pt x="1925425" y="10627436"/>
                  <a:pt x="1925425" y="10616985"/>
                </a:cubicBezTo>
                <a:lnTo>
                  <a:pt x="1925425" y="10541292"/>
                </a:lnTo>
                <a:cubicBezTo>
                  <a:pt x="1925425" y="10530840"/>
                  <a:pt x="1916953" y="10522368"/>
                  <a:pt x="1906502" y="10522368"/>
                </a:cubicBezTo>
                <a:lnTo>
                  <a:pt x="1830809" y="10522368"/>
                </a:lnTo>
                <a:cubicBezTo>
                  <a:pt x="1820358" y="10522368"/>
                  <a:pt x="1811885" y="10530840"/>
                  <a:pt x="1811885" y="10541292"/>
                </a:cubicBezTo>
                <a:lnTo>
                  <a:pt x="1811885" y="10616985"/>
                </a:lnTo>
                <a:close/>
                <a:moveTo>
                  <a:pt x="1804401" y="290977"/>
                </a:moveTo>
                <a:cubicBezTo>
                  <a:pt x="1804401" y="301429"/>
                  <a:pt x="1812874" y="309901"/>
                  <a:pt x="1823325" y="309901"/>
                </a:cubicBezTo>
                <a:lnTo>
                  <a:pt x="1899018" y="309901"/>
                </a:lnTo>
                <a:cubicBezTo>
                  <a:pt x="1909469" y="309901"/>
                  <a:pt x="1917941" y="301429"/>
                  <a:pt x="1917941" y="290977"/>
                </a:cubicBezTo>
                <a:lnTo>
                  <a:pt x="1917941" y="215284"/>
                </a:lnTo>
                <a:cubicBezTo>
                  <a:pt x="1917941" y="204833"/>
                  <a:pt x="1909469" y="196361"/>
                  <a:pt x="1899018" y="196361"/>
                </a:cubicBezTo>
                <a:lnTo>
                  <a:pt x="1823325" y="196361"/>
                </a:lnTo>
                <a:cubicBezTo>
                  <a:pt x="1812874" y="196361"/>
                  <a:pt x="1804401" y="204833"/>
                  <a:pt x="1804401" y="215284"/>
                </a:cubicBezTo>
                <a:lnTo>
                  <a:pt x="1804401" y="290977"/>
                </a:lnTo>
                <a:close/>
                <a:moveTo>
                  <a:pt x="1804401" y="525405"/>
                </a:moveTo>
                <a:cubicBezTo>
                  <a:pt x="1804401" y="535856"/>
                  <a:pt x="1812874" y="544329"/>
                  <a:pt x="1823325" y="544329"/>
                </a:cubicBezTo>
                <a:lnTo>
                  <a:pt x="1899018" y="544329"/>
                </a:lnTo>
                <a:cubicBezTo>
                  <a:pt x="1909469" y="544329"/>
                  <a:pt x="1917941" y="535856"/>
                  <a:pt x="1917941" y="525405"/>
                </a:cubicBezTo>
                <a:lnTo>
                  <a:pt x="1917941" y="449712"/>
                </a:lnTo>
                <a:cubicBezTo>
                  <a:pt x="1917941" y="439261"/>
                  <a:pt x="1909469" y="430788"/>
                  <a:pt x="1899018" y="430788"/>
                </a:cubicBezTo>
                <a:lnTo>
                  <a:pt x="1823325" y="430788"/>
                </a:lnTo>
                <a:cubicBezTo>
                  <a:pt x="1812874" y="430788"/>
                  <a:pt x="1804401" y="439261"/>
                  <a:pt x="1804401" y="449712"/>
                </a:cubicBezTo>
                <a:lnTo>
                  <a:pt x="1804401" y="525405"/>
                </a:lnTo>
                <a:close/>
                <a:moveTo>
                  <a:pt x="1804401" y="759833"/>
                </a:moveTo>
                <a:cubicBezTo>
                  <a:pt x="1804401" y="770284"/>
                  <a:pt x="1812874" y="778756"/>
                  <a:pt x="1823325" y="778756"/>
                </a:cubicBezTo>
                <a:lnTo>
                  <a:pt x="1899018" y="778756"/>
                </a:lnTo>
                <a:cubicBezTo>
                  <a:pt x="1909469" y="778756"/>
                  <a:pt x="1917941" y="770284"/>
                  <a:pt x="1917941" y="759833"/>
                </a:cubicBezTo>
                <a:lnTo>
                  <a:pt x="1917941" y="684140"/>
                </a:lnTo>
                <a:cubicBezTo>
                  <a:pt x="1917941" y="673688"/>
                  <a:pt x="1909469" y="665216"/>
                  <a:pt x="1899018" y="665216"/>
                </a:cubicBezTo>
                <a:lnTo>
                  <a:pt x="1823325" y="665216"/>
                </a:lnTo>
                <a:cubicBezTo>
                  <a:pt x="1812874" y="665216"/>
                  <a:pt x="1804401" y="673688"/>
                  <a:pt x="1804401" y="684140"/>
                </a:cubicBezTo>
                <a:lnTo>
                  <a:pt x="1804401" y="759833"/>
                </a:lnTo>
                <a:close/>
                <a:moveTo>
                  <a:pt x="1804401" y="994260"/>
                </a:moveTo>
                <a:cubicBezTo>
                  <a:pt x="1804401" y="1004710"/>
                  <a:pt x="1812874" y="1013184"/>
                  <a:pt x="1823325" y="1013184"/>
                </a:cubicBezTo>
                <a:lnTo>
                  <a:pt x="1899018" y="1013184"/>
                </a:lnTo>
                <a:cubicBezTo>
                  <a:pt x="1909469" y="1013184"/>
                  <a:pt x="1917941" y="1004710"/>
                  <a:pt x="1917941" y="994260"/>
                </a:cubicBezTo>
                <a:lnTo>
                  <a:pt x="1917941" y="918567"/>
                </a:lnTo>
                <a:cubicBezTo>
                  <a:pt x="1917941" y="908117"/>
                  <a:pt x="1909469" y="899644"/>
                  <a:pt x="1899018" y="899644"/>
                </a:cubicBezTo>
                <a:lnTo>
                  <a:pt x="1823325" y="899644"/>
                </a:lnTo>
                <a:cubicBezTo>
                  <a:pt x="1812874" y="899644"/>
                  <a:pt x="1804401" y="908117"/>
                  <a:pt x="1804401" y="918567"/>
                </a:cubicBezTo>
                <a:lnTo>
                  <a:pt x="1804401" y="994260"/>
                </a:lnTo>
                <a:close/>
                <a:moveTo>
                  <a:pt x="1804401" y="1228688"/>
                </a:moveTo>
                <a:cubicBezTo>
                  <a:pt x="1804401" y="1239139"/>
                  <a:pt x="1812874" y="1247612"/>
                  <a:pt x="1823325" y="1247612"/>
                </a:cubicBezTo>
                <a:lnTo>
                  <a:pt x="1899018" y="1247612"/>
                </a:lnTo>
                <a:cubicBezTo>
                  <a:pt x="1909469" y="1247612"/>
                  <a:pt x="1917941" y="1239139"/>
                  <a:pt x="1917941" y="1228688"/>
                </a:cubicBezTo>
                <a:lnTo>
                  <a:pt x="1917941" y="1152994"/>
                </a:lnTo>
                <a:cubicBezTo>
                  <a:pt x="1917941" y="1142543"/>
                  <a:pt x="1909469" y="1134070"/>
                  <a:pt x="1899018" y="1134070"/>
                </a:cubicBezTo>
                <a:lnTo>
                  <a:pt x="1823325" y="1134070"/>
                </a:lnTo>
                <a:cubicBezTo>
                  <a:pt x="1812874" y="1134070"/>
                  <a:pt x="1804401" y="1142543"/>
                  <a:pt x="1804401" y="1152994"/>
                </a:cubicBezTo>
                <a:lnTo>
                  <a:pt x="1804401" y="1228688"/>
                </a:lnTo>
                <a:close/>
                <a:moveTo>
                  <a:pt x="1804401" y="1463114"/>
                </a:moveTo>
                <a:cubicBezTo>
                  <a:pt x="1804401" y="1473566"/>
                  <a:pt x="1812874" y="1482038"/>
                  <a:pt x="1823325" y="1482038"/>
                </a:cubicBezTo>
                <a:lnTo>
                  <a:pt x="1899018" y="1482038"/>
                </a:lnTo>
                <a:cubicBezTo>
                  <a:pt x="1909469" y="1482038"/>
                  <a:pt x="1917941" y="1473566"/>
                  <a:pt x="1917941" y="1463114"/>
                </a:cubicBezTo>
                <a:lnTo>
                  <a:pt x="1917941" y="1387421"/>
                </a:lnTo>
                <a:cubicBezTo>
                  <a:pt x="1917941" y="1376970"/>
                  <a:pt x="1909469" y="1368497"/>
                  <a:pt x="1899018" y="1368497"/>
                </a:cubicBezTo>
                <a:lnTo>
                  <a:pt x="1823325" y="1368497"/>
                </a:lnTo>
                <a:cubicBezTo>
                  <a:pt x="1812874" y="1368497"/>
                  <a:pt x="1804401" y="1376970"/>
                  <a:pt x="1804401" y="1387421"/>
                </a:cubicBezTo>
                <a:lnTo>
                  <a:pt x="1804401" y="1463114"/>
                </a:lnTo>
                <a:close/>
                <a:moveTo>
                  <a:pt x="1804401" y="1697542"/>
                </a:moveTo>
                <a:cubicBezTo>
                  <a:pt x="1804401" y="1707993"/>
                  <a:pt x="1812874" y="1716466"/>
                  <a:pt x="1823325" y="1716466"/>
                </a:cubicBezTo>
                <a:lnTo>
                  <a:pt x="1899018" y="1716466"/>
                </a:lnTo>
                <a:cubicBezTo>
                  <a:pt x="1909469" y="1716466"/>
                  <a:pt x="1917941" y="1707993"/>
                  <a:pt x="1917941" y="1697542"/>
                </a:cubicBezTo>
                <a:lnTo>
                  <a:pt x="1917941" y="1621850"/>
                </a:lnTo>
                <a:cubicBezTo>
                  <a:pt x="1917941" y="1611399"/>
                  <a:pt x="1909469" y="1602926"/>
                  <a:pt x="1899018" y="1602926"/>
                </a:cubicBezTo>
                <a:lnTo>
                  <a:pt x="1899019" y="1602926"/>
                </a:lnTo>
                <a:lnTo>
                  <a:pt x="1899018" y="1602925"/>
                </a:lnTo>
                <a:lnTo>
                  <a:pt x="1823325" y="1602925"/>
                </a:lnTo>
                <a:lnTo>
                  <a:pt x="1823323" y="1602926"/>
                </a:lnTo>
                <a:lnTo>
                  <a:pt x="1823325" y="1602926"/>
                </a:lnTo>
                <a:cubicBezTo>
                  <a:pt x="1812874" y="1602926"/>
                  <a:pt x="1804401" y="1611399"/>
                  <a:pt x="1804401" y="1621850"/>
                </a:cubicBezTo>
                <a:lnTo>
                  <a:pt x="1804401" y="1697542"/>
                </a:lnTo>
                <a:close/>
                <a:moveTo>
                  <a:pt x="1804401" y="1931967"/>
                </a:moveTo>
                <a:cubicBezTo>
                  <a:pt x="1804401" y="1942419"/>
                  <a:pt x="1812874" y="1950891"/>
                  <a:pt x="1823325" y="1950891"/>
                </a:cubicBezTo>
                <a:lnTo>
                  <a:pt x="1899018" y="1950891"/>
                </a:lnTo>
                <a:cubicBezTo>
                  <a:pt x="1909469" y="1950891"/>
                  <a:pt x="1917941" y="1942419"/>
                  <a:pt x="1917941" y="1931967"/>
                </a:cubicBezTo>
                <a:lnTo>
                  <a:pt x="1917941" y="1856277"/>
                </a:lnTo>
                <a:cubicBezTo>
                  <a:pt x="1917941" y="1845826"/>
                  <a:pt x="1909469" y="1837354"/>
                  <a:pt x="1899018" y="1837354"/>
                </a:cubicBezTo>
                <a:lnTo>
                  <a:pt x="1823325" y="1837354"/>
                </a:lnTo>
                <a:cubicBezTo>
                  <a:pt x="1812874" y="1837354"/>
                  <a:pt x="1804401" y="1845826"/>
                  <a:pt x="1804401" y="1856277"/>
                </a:cubicBezTo>
                <a:lnTo>
                  <a:pt x="1804401" y="1931967"/>
                </a:lnTo>
                <a:close/>
                <a:moveTo>
                  <a:pt x="1804401" y="2166395"/>
                </a:moveTo>
                <a:cubicBezTo>
                  <a:pt x="1804401" y="2176846"/>
                  <a:pt x="1812874" y="2185319"/>
                  <a:pt x="1823325" y="2185319"/>
                </a:cubicBezTo>
                <a:lnTo>
                  <a:pt x="1899018" y="2185319"/>
                </a:lnTo>
                <a:cubicBezTo>
                  <a:pt x="1909469" y="2185319"/>
                  <a:pt x="1917941" y="2176846"/>
                  <a:pt x="1917941" y="2166395"/>
                </a:cubicBezTo>
                <a:lnTo>
                  <a:pt x="1917941" y="2090705"/>
                </a:lnTo>
                <a:cubicBezTo>
                  <a:pt x="1917941" y="2080254"/>
                  <a:pt x="1909469" y="2071781"/>
                  <a:pt x="1899018" y="2071781"/>
                </a:cubicBezTo>
                <a:lnTo>
                  <a:pt x="1823325" y="2071781"/>
                </a:lnTo>
                <a:cubicBezTo>
                  <a:pt x="1812874" y="2071781"/>
                  <a:pt x="1804401" y="2080254"/>
                  <a:pt x="1804401" y="2090705"/>
                </a:cubicBezTo>
                <a:lnTo>
                  <a:pt x="1804401" y="2166395"/>
                </a:lnTo>
                <a:close/>
                <a:moveTo>
                  <a:pt x="1804401" y="2400823"/>
                </a:moveTo>
                <a:cubicBezTo>
                  <a:pt x="1804401" y="2411274"/>
                  <a:pt x="1812874" y="2419746"/>
                  <a:pt x="1823325" y="2419746"/>
                </a:cubicBezTo>
                <a:lnTo>
                  <a:pt x="1899018" y="2419746"/>
                </a:lnTo>
                <a:cubicBezTo>
                  <a:pt x="1909469" y="2419746"/>
                  <a:pt x="1917941" y="2411274"/>
                  <a:pt x="1917941" y="2400823"/>
                </a:cubicBezTo>
                <a:lnTo>
                  <a:pt x="1917941" y="2325133"/>
                </a:lnTo>
                <a:cubicBezTo>
                  <a:pt x="1917941" y="2314681"/>
                  <a:pt x="1909469" y="2306209"/>
                  <a:pt x="1899018" y="2306209"/>
                </a:cubicBezTo>
                <a:lnTo>
                  <a:pt x="1823325" y="2306209"/>
                </a:lnTo>
                <a:cubicBezTo>
                  <a:pt x="1812874" y="2306209"/>
                  <a:pt x="1804401" y="2314681"/>
                  <a:pt x="1804401" y="2325133"/>
                </a:cubicBezTo>
                <a:lnTo>
                  <a:pt x="1804401" y="2400823"/>
                </a:lnTo>
                <a:close/>
                <a:moveTo>
                  <a:pt x="1804401" y="2635250"/>
                </a:moveTo>
                <a:cubicBezTo>
                  <a:pt x="1804401" y="2645701"/>
                  <a:pt x="1812874" y="2654174"/>
                  <a:pt x="1823325" y="2654174"/>
                </a:cubicBezTo>
                <a:lnTo>
                  <a:pt x="1899018" y="2654174"/>
                </a:lnTo>
                <a:cubicBezTo>
                  <a:pt x="1909469" y="2654174"/>
                  <a:pt x="1917941" y="2645701"/>
                  <a:pt x="1917941" y="2635250"/>
                </a:cubicBezTo>
                <a:lnTo>
                  <a:pt x="1917941" y="2559560"/>
                </a:lnTo>
                <a:cubicBezTo>
                  <a:pt x="1917941" y="2549109"/>
                  <a:pt x="1909469" y="2540636"/>
                  <a:pt x="1899018" y="2540636"/>
                </a:cubicBezTo>
                <a:lnTo>
                  <a:pt x="1823325" y="2540636"/>
                </a:lnTo>
                <a:cubicBezTo>
                  <a:pt x="1812874" y="2540636"/>
                  <a:pt x="1804401" y="2549109"/>
                  <a:pt x="1804401" y="2559560"/>
                </a:cubicBezTo>
                <a:lnTo>
                  <a:pt x="1804401" y="2635250"/>
                </a:lnTo>
                <a:close/>
                <a:moveTo>
                  <a:pt x="1804401" y="2869677"/>
                </a:moveTo>
                <a:cubicBezTo>
                  <a:pt x="1804401" y="2880129"/>
                  <a:pt x="1812874" y="2888601"/>
                  <a:pt x="1823325" y="2888601"/>
                </a:cubicBezTo>
                <a:lnTo>
                  <a:pt x="1899018" y="2888601"/>
                </a:lnTo>
                <a:cubicBezTo>
                  <a:pt x="1909469" y="2888601"/>
                  <a:pt x="1917941" y="2880129"/>
                  <a:pt x="1917941" y="2869677"/>
                </a:cubicBezTo>
                <a:lnTo>
                  <a:pt x="1917941" y="2793987"/>
                </a:lnTo>
                <a:cubicBezTo>
                  <a:pt x="1917941" y="2783536"/>
                  <a:pt x="1909469" y="2775064"/>
                  <a:pt x="1899018" y="2775064"/>
                </a:cubicBezTo>
                <a:lnTo>
                  <a:pt x="1823325" y="2775064"/>
                </a:lnTo>
                <a:cubicBezTo>
                  <a:pt x="1812874" y="2775064"/>
                  <a:pt x="1804401" y="2783536"/>
                  <a:pt x="1804401" y="2793987"/>
                </a:cubicBezTo>
                <a:lnTo>
                  <a:pt x="1804401" y="2869677"/>
                </a:lnTo>
                <a:close/>
                <a:moveTo>
                  <a:pt x="1804401" y="3104105"/>
                </a:moveTo>
                <a:cubicBezTo>
                  <a:pt x="1804401" y="3114557"/>
                  <a:pt x="1812874" y="3123029"/>
                  <a:pt x="1823325" y="3123029"/>
                </a:cubicBezTo>
                <a:lnTo>
                  <a:pt x="1899018" y="3123029"/>
                </a:lnTo>
                <a:cubicBezTo>
                  <a:pt x="1909469" y="3123029"/>
                  <a:pt x="1917941" y="3114557"/>
                  <a:pt x="1917941" y="3104105"/>
                </a:cubicBezTo>
                <a:lnTo>
                  <a:pt x="1917941" y="3028415"/>
                </a:lnTo>
                <a:cubicBezTo>
                  <a:pt x="1917941" y="3017965"/>
                  <a:pt x="1909469" y="3009492"/>
                  <a:pt x="1899018" y="3009492"/>
                </a:cubicBezTo>
                <a:lnTo>
                  <a:pt x="1823325" y="3009492"/>
                </a:lnTo>
                <a:cubicBezTo>
                  <a:pt x="1812874" y="3009492"/>
                  <a:pt x="1804401" y="3017965"/>
                  <a:pt x="1804401" y="3028415"/>
                </a:cubicBezTo>
                <a:lnTo>
                  <a:pt x="1804401" y="3104105"/>
                </a:lnTo>
                <a:close/>
                <a:moveTo>
                  <a:pt x="1804401" y="3338533"/>
                </a:moveTo>
                <a:cubicBezTo>
                  <a:pt x="1804401" y="3348984"/>
                  <a:pt x="1812874" y="3357457"/>
                  <a:pt x="1823325" y="3357457"/>
                </a:cubicBezTo>
                <a:lnTo>
                  <a:pt x="1899018" y="3357457"/>
                </a:lnTo>
                <a:cubicBezTo>
                  <a:pt x="1909469" y="3357457"/>
                  <a:pt x="1917941" y="3348984"/>
                  <a:pt x="1917941" y="3338533"/>
                </a:cubicBezTo>
                <a:lnTo>
                  <a:pt x="1917941" y="3262842"/>
                </a:lnTo>
                <a:cubicBezTo>
                  <a:pt x="1917941" y="3252391"/>
                  <a:pt x="1909469" y="3243918"/>
                  <a:pt x="1899018" y="3243918"/>
                </a:cubicBezTo>
                <a:lnTo>
                  <a:pt x="1823325" y="3243918"/>
                </a:lnTo>
                <a:cubicBezTo>
                  <a:pt x="1812874" y="3243918"/>
                  <a:pt x="1804401" y="3252391"/>
                  <a:pt x="1804401" y="3262842"/>
                </a:cubicBezTo>
                <a:lnTo>
                  <a:pt x="1804401" y="3338533"/>
                </a:lnTo>
                <a:close/>
                <a:moveTo>
                  <a:pt x="1804401" y="3572960"/>
                </a:moveTo>
                <a:cubicBezTo>
                  <a:pt x="1804401" y="3583411"/>
                  <a:pt x="1812874" y="3591884"/>
                  <a:pt x="1823325" y="3591884"/>
                </a:cubicBezTo>
                <a:lnTo>
                  <a:pt x="1899018" y="3591884"/>
                </a:lnTo>
                <a:cubicBezTo>
                  <a:pt x="1909469" y="3591884"/>
                  <a:pt x="1917941" y="3583411"/>
                  <a:pt x="1917941" y="3572960"/>
                </a:cubicBezTo>
                <a:lnTo>
                  <a:pt x="1917941" y="3497269"/>
                </a:lnTo>
                <a:cubicBezTo>
                  <a:pt x="1917941" y="3486818"/>
                  <a:pt x="1909469" y="3478345"/>
                  <a:pt x="1899018" y="3478345"/>
                </a:cubicBezTo>
                <a:lnTo>
                  <a:pt x="1823325" y="3478345"/>
                </a:lnTo>
                <a:cubicBezTo>
                  <a:pt x="1812874" y="3478345"/>
                  <a:pt x="1804401" y="3486818"/>
                  <a:pt x="1804401" y="3497269"/>
                </a:cubicBezTo>
                <a:lnTo>
                  <a:pt x="1804401" y="3572960"/>
                </a:lnTo>
                <a:close/>
                <a:moveTo>
                  <a:pt x="1804401" y="3807388"/>
                </a:moveTo>
                <a:cubicBezTo>
                  <a:pt x="1804401" y="3817839"/>
                  <a:pt x="1812874" y="3826311"/>
                  <a:pt x="1823325" y="3826311"/>
                </a:cubicBezTo>
                <a:lnTo>
                  <a:pt x="1899018" y="3826311"/>
                </a:lnTo>
                <a:cubicBezTo>
                  <a:pt x="1909469" y="3826311"/>
                  <a:pt x="1917941" y="3817839"/>
                  <a:pt x="1917941" y="3807388"/>
                </a:cubicBezTo>
                <a:lnTo>
                  <a:pt x="1917941" y="3731697"/>
                </a:lnTo>
                <a:cubicBezTo>
                  <a:pt x="1917941" y="3721246"/>
                  <a:pt x="1909469" y="3712773"/>
                  <a:pt x="1899018" y="3712773"/>
                </a:cubicBezTo>
                <a:lnTo>
                  <a:pt x="1823325" y="3712773"/>
                </a:lnTo>
                <a:cubicBezTo>
                  <a:pt x="1812874" y="3712773"/>
                  <a:pt x="1804401" y="3721246"/>
                  <a:pt x="1804401" y="3731697"/>
                </a:cubicBezTo>
                <a:lnTo>
                  <a:pt x="1804401" y="3807388"/>
                </a:lnTo>
                <a:close/>
                <a:moveTo>
                  <a:pt x="1804401" y="4041815"/>
                </a:moveTo>
                <a:cubicBezTo>
                  <a:pt x="1804401" y="4052266"/>
                  <a:pt x="1812874" y="4060739"/>
                  <a:pt x="1823325" y="4060739"/>
                </a:cubicBezTo>
                <a:lnTo>
                  <a:pt x="1899018" y="4060739"/>
                </a:lnTo>
                <a:cubicBezTo>
                  <a:pt x="1909469" y="4060739"/>
                  <a:pt x="1917941" y="4052266"/>
                  <a:pt x="1917941" y="4041815"/>
                </a:cubicBezTo>
                <a:lnTo>
                  <a:pt x="1917941" y="3966125"/>
                </a:lnTo>
                <a:cubicBezTo>
                  <a:pt x="1917941" y="3955672"/>
                  <a:pt x="1909469" y="3947199"/>
                  <a:pt x="1899018" y="3947199"/>
                </a:cubicBezTo>
                <a:lnTo>
                  <a:pt x="1823325" y="3947199"/>
                </a:lnTo>
                <a:cubicBezTo>
                  <a:pt x="1812874" y="3947199"/>
                  <a:pt x="1804401" y="3955672"/>
                  <a:pt x="1804401" y="3966125"/>
                </a:cubicBezTo>
                <a:lnTo>
                  <a:pt x="1804401" y="4041815"/>
                </a:lnTo>
                <a:close/>
                <a:moveTo>
                  <a:pt x="1804401" y="4276236"/>
                </a:moveTo>
                <a:cubicBezTo>
                  <a:pt x="1804401" y="4286687"/>
                  <a:pt x="1812874" y="4295159"/>
                  <a:pt x="1823325" y="4295159"/>
                </a:cubicBezTo>
                <a:lnTo>
                  <a:pt x="1899018" y="4295159"/>
                </a:lnTo>
                <a:cubicBezTo>
                  <a:pt x="1909469" y="4295159"/>
                  <a:pt x="1917941" y="4286687"/>
                  <a:pt x="1917941" y="4276236"/>
                </a:cubicBezTo>
                <a:lnTo>
                  <a:pt x="1917941" y="4200550"/>
                </a:lnTo>
                <a:cubicBezTo>
                  <a:pt x="1917941" y="4190099"/>
                  <a:pt x="1909469" y="4181626"/>
                  <a:pt x="1899018" y="4181626"/>
                </a:cubicBezTo>
                <a:lnTo>
                  <a:pt x="1823325" y="4181626"/>
                </a:lnTo>
                <a:cubicBezTo>
                  <a:pt x="1812874" y="4181626"/>
                  <a:pt x="1804401" y="4190099"/>
                  <a:pt x="1804401" y="4200550"/>
                </a:cubicBezTo>
                <a:lnTo>
                  <a:pt x="1804401" y="4276236"/>
                </a:lnTo>
                <a:close/>
                <a:moveTo>
                  <a:pt x="1804401" y="4510670"/>
                </a:moveTo>
                <a:cubicBezTo>
                  <a:pt x="1804401" y="4521121"/>
                  <a:pt x="1812874" y="4529594"/>
                  <a:pt x="1823325" y="4529594"/>
                </a:cubicBezTo>
                <a:lnTo>
                  <a:pt x="1899018" y="4529594"/>
                </a:lnTo>
                <a:cubicBezTo>
                  <a:pt x="1909469" y="4529594"/>
                  <a:pt x="1917941" y="4521121"/>
                  <a:pt x="1917941" y="4510670"/>
                </a:cubicBezTo>
                <a:lnTo>
                  <a:pt x="1917941" y="4434977"/>
                </a:lnTo>
                <a:cubicBezTo>
                  <a:pt x="1917941" y="4424526"/>
                  <a:pt x="1909469" y="4416054"/>
                  <a:pt x="1899018" y="4416054"/>
                </a:cubicBezTo>
                <a:lnTo>
                  <a:pt x="1823325" y="4416054"/>
                </a:lnTo>
                <a:cubicBezTo>
                  <a:pt x="1812874" y="4416054"/>
                  <a:pt x="1804401" y="4424526"/>
                  <a:pt x="1804401" y="4434977"/>
                </a:cubicBezTo>
                <a:lnTo>
                  <a:pt x="1804401" y="4510670"/>
                </a:lnTo>
                <a:close/>
                <a:moveTo>
                  <a:pt x="1804401" y="4745098"/>
                </a:moveTo>
                <a:cubicBezTo>
                  <a:pt x="1804401" y="4755549"/>
                  <a:pt x="1812874" y="4764022"/>
                  <a:pt x="1823325" y="4764022"/>
                </a:cubicBezTo>
                <a:lnTo>
                  <a:pt x="1899018" y="4764022"/>
                </a:lnTo>
                <a:cubicBezTo>
                  <a:pt x="1909469" y="4764022"/>
                  <a:pt x="1917941" y="4755549"/>
                  <a:pt x="1917941" y="4745098"/>
                </a:cubicBezTo>
                <a:lnTo>
                  <a:pt x="1917941" y="4669405"/>
                </a:lnTo>
                <a:cubicBezTo>
                  <a:pt x="1917941" y="4658954"/>
                  <a:pt x="1909469" y="4650481"/>
                  <a:pt x="1899018" y="4650481"/>
                </a:cubicBezTo>
                <a:lnTo>
                  <a:pt x="1823325" y="4650481"/>
                </a:lnTo>
                <a:cubicBezTo>
                  <a:pt x="1812874" y="4650481"/>
                  <a:pt x="1804401" y="4658954"/>
                  <a:pt x="1804401" y="4669405"/>
                </a:cubicBezTo>
                <a:lnTo>
                  <a:pt x="1804401" y="4745098"/>
                </a:lnTo>
                <a:close/>
                <a:moveTo>
                  <a:pt x="1804401" y="4934178"/>
                </a:moveTo>
                <a:lnTo>
                  <a:pt x="1811885" y="4934178"/>
                </a:lnTo>
                <a:lnTo>
                  <a:pt x="1811885" y="4990726"/>
                </a:lnTo>
                <a:lnTo>
                  <a:pt x="1813377" y="4994329"/>
                </a:lnTo>
                <a:lnTo>
                  <a:pt x="1823325" y="4998449"/>
                </a:lnTo>
                <a:lnTo>
                  <a:pt x="1899018" y="4998449"/>
                </a:lnTo>
                <a:cubicBezTo>
                  <a:pt x="1909469" y="4998449"/>
                  <a:pt x="1917941" y="4989977"/>
                  <a:pt x="1917941" y="4979525"/>
                </a:cubicBezTo>
                <a:lnTo>
                  <a:pt x="1917941" y="4903833"/>
                </a:lnTo>
                <a:cubicBezTo>
                  <a:pt x="1917941" y="4893381"/>
                  <a:pt x="1909469" y="4884909"/>
                  <a:pt x="1899018" y="4884909"/>
                </a:cubicBezTo>
                <a:lnTo>
                  <a:pt x="1823325" y="4884909"/>
                </a:lnTo>
                <a:cubicBezTo>
                  <a:pt x="1812874" y="4884909"/>
                  <a:pt x="1804401" y="4893381"/>
                  <a:pt x="1804401" y="4903833"/>
                </a:cubicBezTo>
                <a:lnTo>
                  <a:pt x="1804401" y="4934178"/>
                </a:lnTo>
                <a:close/>
                <a:moveTo>
                  <a:pt x="71132" y="6411686"/>
                </a:moveTo>
                <a:lnTo>
                  <a:pt x="82065" y="6416214"/>
                </a:lnTo>
                <a:lnTo>
                  <a:pt x="157758" y="6416214"/>
                </a:lnTo>
                <a:lnTo>
                  <a:pt x="168691" y="6411686"/>
                </a:lnTo>
                <a:lnTo>
                  <a:pt x="71132" y="6411686"/>
                </a:lnTo>
                <a:close/>
                <a:moveTo>
                  <a:pt x="63141" y="5225153"/>
                </a:moveTo>
                <a:lnTo>
                  <a:pt x="64633" y="5228755"/>
                </a:lnTo>
                <a:lnTo>
                  <a:pt x="74581" y="5232876"/>
                </a:lnTo>
                <a:lnTo>
                  <a:pt x="150274" y="5232876"/>
                </a:lnTo>
                <a:cubicBezTo>
                  <a:pt x="160725" y="5232876"/>
                  <a:pt x="169198" y="5224403"/>
                  <a:pt x="169198" y="5213952"/>
                </a:cubicBezTo>
                <a:lnTo>
                  <a:pt x="169198" y="5138259"/>
                </a:lnTo>
                <a:lnTo>
                  <a:pt x="167706" y="5134657"/>
                </a:lnTo>
                <a:lnTo>
                  <a:pt x="157758" y="5130537"/>
                </a:lnTo>
                <a:lnTo>
                  <a:pt x="82065" y="5130537"/>
                </a:lnTo>
                <a:cubicBezTo>
                  <a:pt x="71614" y="5130537"/>
                  <a:pt x="63141" y="5139009"/>
                  <a:pt x="63141" y="5149461"/>
                </a:cubicBezTo>
                <a:lnTo>
                  <a:pt x="63141" y="5225153"/>
                </a:lnTo>
                <a:close/>
                <a:moveTo>
                  <a:pt x="63141" y="5459581"/>
                </a:moveTo>
                <a:lnTo>
                  <a:pt x="64633" y="5463183"/>
                </a:lnTo>
                <a:lnTo>
                  <a:pt x="74581" y="5467303"/>
                </a:lnTo>
                <a:lnTo>
                  <a:pt x="150274" y="5467303"/>
                </a:lnTo>
                <a:cubicBezTo>
                  <a:pt x="160725" y="5467303"/>
                  <a:pt x="169198" y="5458831"/>
                  <a:pt x="169198" y="5448380"/>
                </a:cubicBezTo>
                <a:lnTo>
                  <a:pt x="169198" y="5372687"/>
                </a:lnTo>
                <a:lnTo>
                  <a:pt x="167706" y="5369085"/>
                </a:lnTo>
                <a:lnTo>
                  <a:pt x="157758" y="5364964"/>
                </a:lnTo>
                <a:lnTo>
                  <a:pt x="82065" y="5364964"/>
                </a:lnTo>
                <a:cubicBezTo>
                  <a:pt x="71614" y="5364964"/>
                  <a:pt x="63141" y="5373437"/>
                  <a:pt x="63141" y="5383888"/>
                </a:cubicBezTo>
                <a:lnTo>
                  <a:pt x="63141" y="5459581"/>
                </a:lnTo>
                <a:close/>
                <a:moveTo>
                  <a:pt x="63141" y="5694009"/>
                </a:moveTo>
                <a:lnTo>
                  <a:pt x="64633" y="5697611"/>
                </a:lnTo>
                <a:lnTo>
                  <a:pt x="74581" y="5701731"/>
                </a:lnTo>
                <a:lnTo>
                  <a:pt x="150274" y="5701731"/>
                </a:lnTo>
                <a:cubicBezTo>
                  <a:pt x="160725" y="5701731"/>
                  <a:pt x="169198" y="5693259"/>
                  <a:pt x="169198" y="5682807"/>
                </a:cubicBezTo>
                <a:lnTo>
                  <a:pt x="169198" y="5607115"/>
                </a:lnTo>
                <a:lnTo>
                  <a:pt x="167706" y="5603512"/>
                </a:lnTo>
                <a:lnTo>
                  <a:pt x="157758" y="5599392"/>
                </a:lnTo>
                <a:lnTo>
                  <a:pt x="82065" y="5599392"/>
                </a:lnTo>
                <a:cubicBezTo>
                  <a:pt x="71614" y="5599392"/>
                  <a:pt x="63141" y="5607864"/>
                  <a:pt x="63141" y="5618316"/>
                </a:cubicBezTo>
                <a:lnTo>
                  <a:pt x="63141" y="5694009"/>
                </a:lnTo>
                <a:close/>
                <a:moveTo>
                  <a:pt x="63141" y="5928436"/>
                </a:moveTo>
                <a:lnTo>
                  <a:pt x="64633" y="5932038"/>
                </a:lnTo>
                <a:lnTo>
                  <a:pt x="74581" y="5936159"/>
                </a:lnTo>
                <a:lnTo>
                  <a:pt x="150274" y="5936159"/>
                </a:lnTo>
                <a:cubicBezTo>
                  <a:pt x="160725" y="5936159"/>
                  <a:pt x="169198" y="5927686"/>
                  <a:pt x="169198" y="5917235"/>
                </a:cubicBezTo>
                <a:lnTo>
                  <a:pt x="169198" y="5841542"/>
                </a:lnTo>
                <a:lnTo>
                  <a:pt x="167706" y="5837941"/>
                </a:lnTo>
                <a:lnTo>
                  <a:pt x="157758" y="5833820"/>
                </a:lnTo>
                <a:lnTo>
                  <a:pt x="82065" y="5833820"/>
                </a:lnTo>
                <a:cubicBezTo>
                  <a:pt x="71614" y="5833820"/>
                  <a:pt x="63141" y="5842293"/>
                  <a:pt x="63141" y="5852743"/>
                </a:cubicBezTo>
                <a:lnTo>
                  <a:pt x="63141" y="5928436"/>
                </a:lnTo>
                <a:close/>
                <a:moveTo>
                  <a:pt x="63141" y="6162864"/>
                </a:moveTo>
                <a:lnTo>
                  <a:pt x="64633" y="6166465"/>
                </a:lnTo>
                <a:lnTo>
                  <a:pt x="74581" y="6170586"/>
                </a:lnTo>
                <a:lnTo>
                  <a:pt x="150274" y="6170586"/>
                </a:lnTo>
                <a:cubicBezTo>
                  <a:pt x="160725" y="6170586"/>
                  <a:pt x="169198" y="6162114"/>
                  <a:pt x="169198" y="6151662"/>
                </a:cubicBezTo>
                <a:lnTo>
                  <a:pt x="169198" y="6075970"/>
                </a:lnTo>
                <a:lnTo>
                  <a:pt x="167705" y="6072366"/>
                </a:lnTo>
                <a:lnTo>
                  <a:pt x="157758" y="6068246"/>
                </a:lnTo>
                <a:lnTo>
                  <a:pt x="82065" y="6068246"/>
                </a:lnTo>
                <a:cubicBezTo>
                  <a:pt x="71614" y="6068246"/>
                  <a:pt x="63141" y="6076719"/>
                  <a:pt x="63141" y="6087170"/>
                </a:cubicBezTo>
                <a:lnTo>
                  <a:pt x="63141" y="6162864"/>
                </a:lnTo>
                <a:close/>
                <a:moveTo>
                  <a:pt x="63141" y="6397290"/>
                </a:moveTo>
                <a:lnTo>
                  <a:pt x="64630" y="6400885"/>
                </a:lnTo>
                <a:lnTo>
                  <a:pt x="74581" y="6405007"/>
                </a:lnTo>
                <a:lnTo>
                  <a:pt x="150274" y="6405007"/>
                </a:lnTo>
                <a:cubicBezTo>
                  <a:pt x="160725" y="6405007"/>
                  <a:pt x="169198" y="6396534"/>
                  <a:pt x="169198" y="6386083"/>
                </a:cubicBezTo>
                <a:lnTo>
                  <a:pt x="169198" y="6310390"/>
                </a:lnTo>
                <a:lnTo>
                  <a:pt x="167709" y="6306795"/>
                </a:lnTo>
                <a:lnTo>
                  <a:pt x="157758" y="6302673"/>
                </a:lnTo>
                <a:lnTo>
                  <a:pt x="82065" y="6302673"/>
                </a:lnTo>
                <a:cubicBezTo>
                  <a:pt x="71614" y="6302673"/>
                  <a:pt x="63141" y="6311146"/>
                  <a:pt x="63141" y="6321598"/>
                </a:cubicBezTo>
                <a:lnTo>
                  <a:pt x="63141" y="6397290"/>
                </a:lnTo>
                <a:close/>
                <a:moveTo>
                  <a:pt x="63141" y="6631718"/>
                </a:moveTo>
                <a:cubicBezTo>
                  <a:pt x="63141" y="6642169"/>
                  <a:pt x="71614" y="6650642"/>
                  <a:pt x="82065" y="6650642"/>
                </a:cubicBezTo>
                <a:lnTo>
                  <a:pt x="157758" y="6650642"/>
                </a:lnTo>
                <a:cubicBezTo>
                  <a:pt x="168209" y="6650642"/>
                  <a:pt x="176682" y="6642169"/>
                  <a:pt x="176682" y="6631718"/>
                </a:cubicBezTo>
                <a:lnTo>
                  <a:pt x="176682" y="6556026"/>
                </a:lnTo>
                <a:cubicBezTo>
                  <a:pt x="176682" y="6545575"/>
                  <a:pt x="168209" y="6537102"/>
                  <a:pt x="157758" y="6537102"/>
                </a:cubicBezTo>
                <a:lnTo>
                  <a:pt x="157760" y="6537102"/>
                </a:lnTo>
                <a:lnTo>
                  <a:pt x="157758" y="6537101"/>
                </a:lnTo>
                <a:lnTo>
                  <a:pt x="82065" y="6537101"/>
                </a:lnTo>
                <a:lnTo>
                  <a:pt x="82064" y="6537102"/>
                </a:lnTo>
                <a:lnTo>
                  <a:pt x="82065" y="6537102"/>
                </a:lnTo>
                <a:cubicBezTo>
                  <a:pt x="71614" y="6537102"/>
                  <a:pt x="63141" y="6545575"/>
                  <a:pt x="63141" y="6556026"/>
                </a:cubicBezTo>
                <a:lnTo>
                  <a:pt x="63141" y="6631718"/>
                </a:lnTo>
                <a:close/>
                <a:moveTo>
                  <a:pt x="63141" y="6866143"/>
                </a:moveTo>
                <a:cubicBezTo>
                  <a:pt x="63141" y="6876595"/>
                  <a:pt x="71614" y="6885067"/>
                  <a:pt x="82065" y="6885067"/>
                </a:cubicBezTo>
                <a:lnTo>
                  <a:pt x="157758" y="6885067"/>
                </a:lnTo>
                <a:cubicBezTo>
                  <a:pt x="168209" y="6885067"/>
                  <a:pt x="176682" y="6876595"/>
                  <a:pt x="176682" y="6866143"/>
                </a:cubicBezTo>
                <a:lnTo>
                  <a:pt x="176682" y="6790453"/>
                </a:lnTo>
                <a:cubicBezTo>
                  <a:pt x="176682" y="6780002"/>
                  <a:pt x="168209" y="6771530"/>
                  <a:pt x="157758" y="6771530"/>
                </a:cubicBezTo>
                <a:lnTo>
                  <a:pt x="82065" y="6771530"/>
                </a:lnTo>
                <a:cubicBezTo>
                  <a:pt x="71614" y="6771530"/>
                  <a:pt x="63141" y="6780002"/>
                  <a:pt x="63141" y="6790453"/>
                </a:cubicBezTo>
                <a:lnTo>
                  <a:pt x="63141" y="6866143"/>
                </a:lnTo>
                <a:close/>
                <a:moveTo>
                  <a:pt x="63141" y="7100571"/>
                </a:moveTo>
                <a:cubicBezTo>
                  <a:pt x="63141" y="7111022"/>
                  <a:pt x="71614" y="7119495"/>
                  <a:pt x="82065" y="7119495"/>
                </a:cubicBezTo>
                <a:lnTo>
                  <a:pt x="157758" y="7119495"/>
                </a:lnTo>
                <a:cubicBezTo>
                  <a:pt x="168209" y="7119495"/>
                  <a:pt x="176682" y="7111022"/>
                  <a:pt x="176682" y="7100571"/>
                </a:cubicBezTo>
                <a:lnTo>
                  <a:pt x="176682" y="7024881"/>
                </a:lnTo>
                <a:cubicBezTo>
                  <a:pt x="176682" y="7014430"/>
                  <a:pt x="168209" y="7005957"/>
                  <a:pt x="157758" y="7005957"/>
                </a:cubicBezTo>
                <a:lnTo>
                  <a:pt x="82065" y="7005957"/>
                </a:lnTo>
                <a:cubicBezTo>
                  <a:pt x="71614" y="7005957"/>
                  <a:pt x="63141" y="7014430"/>
                  <a:pt x="63141" y="7024881"/>
                </a:cubicBezTo>
                <a:lnTo>
                  <a:pt x="63141" y="7100571"/>
                </a:lnTo>
                <a:close/>
                <a:moveTo>
                  <a:pt x="63141" y="7334999"/>
                </a:moveTo>
                <a:cubicBezTo>
                  <a:pt x="63141" y="7345450"/>
                  <a:pt x="71614" y="7353922"/>
                  <a:pt x="82065" y="7353922"/>
                </a:cubicBezTo>
                <a:lnTo>
                  <a:pt x="157758" y="7353922"/>
                </a:lnTo>
                <a:cubicBezTo>
                  <a:pt x="168209" y="7353922"/>
                  <a:pt x="176682" y="7345450"/>
                  <a:pt x="176682" y="7334999"/>
                </a:cubicBezTo>
                <a:lnTo>
                  <a:pt x="176682" y="7259309"/>
                </a:lnTo>
                <a:cubicBezTo>
                  <a:pt x="176682" y="7248857"/>
                  <a:pt x="168209" y="7240385"/>
                  <a:pt x="157758" y="7240385"/>
                </a:cubicBezTo>
                <a:lnTo>
                  <a:pt x="82065" y="7240385"/>
                </a:lnTo>
                <a:cubicBezTo>
                  <a:pt x="71614" y="7240385"/>
                  <a:pt x="63141" y="7248857"/>
                  <a:pt x="63141" y="7259309"/>
                </a:cubicBezTo>
                <a:lnTo>
                  <a:pt x="63141" y="7334999"/>
                </a:lnTo>
                <a:close/>
                <a:moveTo>
                  <a:pt x="63141" y="7569426"/>
                </a:moveTo>
                <a:cubicBezTo>
                  <a:pt x="63141" y="7579877"/>
                  <a:pt x="71614" y="7588350"/>
                  <a:pt x="82065" y="7588350"/>
                </a:cubicBezTo>
                <a:lnTo>
                  <a:pt x="157758" y="7588350"/>
                </a:lnTo>
                <a:cubicBezTo>
                  <a:pt x="168209" y="7588350"/>
                  <a:pt x="176682" y="7579877"/>
                  <a:pt x="176682" y="7569426"/>
                </a:cubicBezTo>
                <a:lnTo>
                  <a:pt x="176682" y="7493736"/>
                </a:lnTo>
                <a:cubicBezTo>
                  <a:pt x="176682" y="7483285"/>
                  <a:pt x="168209" y="7474812"/>
                  <a:pt x="157758" y="7474812"/>
                </a:cubicBezTo>
                <a:lnTo>
                  <a:pt x="82065" y="7474812"/>
                </a:lnTo>
                <a:cubicBezTo>
                  <a:pt x="71614" y="7474812"/>
                  <a:pt x="63141" y="7483285"/>
                  <a:pt x="63141" y="7493736"/>
                </a:cubicBezTo>
                <a:lnTo>
                  <a:pt x="63141" y="7569426"/>
                </a:lnTo>
                <a:close/>
                <a:moveTo>
                  <a:pt x="63141" y="7803854"/>
                </a:moveTo>
                <a:cubicBezTo>
                  <a:pt x="63141" y="7814305"/>
                  <a:pt x="71614" y="7822777"/>
                  <a:pt x="82065" y="7822777"/>
                </a:cubicBezTo>
                <a:lnTo>
                  <a:pt x="157758" y="7822777"/>
                </a:lnTo>
                <a:cubicBezTo>
                  <a:pt x="168209" y="7822777"/>
                  <a:pt x="176682" y="7814305"/>
                  <a:pt x="176682" y="7803854"/>
                </a:cubicBezTo>
                <a:lnTo>
                  <a:pt x="176682" y="7728164"/>
                </a:lnTo>
                <a:cubicBezTo>
                  <a:pt x="176682" y="7717712"/>
                  <a:pt x="168209" y="7709240"/>
                  <a:pt x="157758" y="7709240"/>
                </a:cubicBezTo>
                <a:lnTo>
                  <a:pt x="82065" y="7709240"/>
                </a:lnTo>
                <a:cubicBezTo>
                  <a:pt x="71614" y="7709240"/>
                  <a:pt x="63141" y="7717712"/>
                  <a:pt x="63141" y="7728164"/>
                </a:cubicBezTo>
                <a:lnTo>
                  <a:pt x="63141" y="7803854"/>
                </a:lnTo>
                <a:close/>
                <a:moveTo>
                  <a:pt x="63141" y="8038281"/>
                </a:moveTo>
                <a:cubicBezTo>
                  <a:pt x="63141" y="8048732"/>
                  <a:pt x="71614" y="8057205"/>
                  <a:pt x="82065" y="8057205"/>
                </a:cubicBezTo>
                <a:lnTo>
                  <a:pt x="157758" y="8057205"/>
                </a:lnTo>
                <a:cubicBezTo>
                  <a:pt x="168209" y="8057205"/>
                  <a:pt x="176682" y="8048732"/>
                  <a:pt x="176682" y="8038281"/>
                </a:cubicBezTo>
                <a:lnTo>
                  <a:pt x="176682" y="7962591"/>
                </a:lnTo>
                <a:cubicBezTo>
                  <a:pt x="176682" y="7952141"/>
                  <a:pt x="168209" y="7943668"/>
                  <a:pt x="157758" y="7943668"/>
                </a:cubicBezTo>
                <a:lnTo>
                  <a:pt x="82065" y="7943668"/>
                </a:lnTo>
                <a:cubicBezTo>
                  <a:pt x="71614" y="7943668"/>
                  <a:pt x="63141" y="7952141"/>
                  <a:pt x="63141" y="7962591"/>
                </a:cubicBezTo>
                <a:lnTo>
                  <a:pt x="63141" y="8038281"/>
                </a:lnTo>
                <a:close/>
                <a:moveTo>
                  <a:pt x="63141" y="8272709"/>
                </a:moveTo>
                <a:cubicBezTo>
                  <a:pt x="63141" y="8283160"/>
                  <a:pt x="71614" y="8291632"/>
                  <a:pt x="82065" y="8291632"/>
                </a:cubicBezTo>
                <a:lnTo>
                  <a:pt x="157758" y="8291632"/>
                </a:lnTo>
                <a:cubicBezTo>
                  <a:pt x="168209" y="8291632"/>
                  <a:pt x="176682" y="8283160"/>
                  <a:pt x="176682" y="8272709"/>
                </a:cubicBezTo>
                <a:lnTo>
                  <a:pt x="176682" y="8197018"/>
                </a:lnTo>
                <a:cubicBezTo>
                  <a:pt x="176682" y="8186567"/>
                  <a:pt x="168209" y="8178094"/>
                  <a:pt x="157758" y="8178094"/>
                </a:cubicBezTo>
                <a:lnTo>
                  <a:pt x="82065" y="8178094"/>
                </a:lnTo>
                <a:cubicBezTo>
                  <a:pt x="71614" y="8178094"/>
                  <a:pt x="63141" y="8186567"/>
                  <a:pt x="63141" y="8197018"/>
                </a:cubicBezTo>
                <a:lnTo>
                  <a:pt x="63141" y="8272709"/>
                </a:lnTo>
                <a:close/>
                <a:moveTo>
                  <a:pt x="63141" y="8507136"/>
                </a:moveTo>
                <a:cubicBezTo>
                  <a:pt x="63141" y="8517587"/>
                  <a:pt x="71614" y="8526059"/>
                  <a:pt x="82065" y="8526059"/>
                </a:cubicBezTo>
                <a:lnTo>
                  <a:pt x="157758" y="8526059"/>
                </a:lnTo>
                <a:cubicBezTo>
                  <a:pt x="168209" y="8526059"/>
                  <a:pt x="176682" y="8517587"/>
                  <a:pt x="176682" y="8507136"/>
                </a:cubicBezTo>
                <a:lnTo>
                  <a:pt x="176682" y="8431445"/>
                </a:lnTo>
                <a:cubicBezTo>
                  <a:pt x="176682" y="8420994"/>
                  <a:pt x="168209" y="8412521"/>
                  <a:pt x="157758" y="8412521"/>
                </a:cubicBezTo>
                <a:lnTo>
                  <a:pt x="82065" y="8412521"/>
                </a:lnTo>
                <a:cubicBezTo>
                  <a:pt x="71614" y="8412521"/>
                  <a:pt x="63141" y="8420994"/>
                  <a:pt x="63141" y="8431445"/>
                </a:cubicBezTo>
                <a:lnTo>
                  <a:pt x="63141" y="8507136"/>
                </a:lnTo>
                <a:close/>
                <a:moveTo>
                  <a:pt x="63141" y="8741563"/>
                </a:moveTo>
                <a:cubicBezTo>
                  <a:pt x="63141" y="8752015"/>
                  <a:pt x="71614" y="8760487"/>
                  <a:pt x="82065" y="8760487"/>
                </a:cubicBezTo>
                <a:lnTo>
                  <a:pt x="157758" y="8760487"/>
                </a:lnTo>
                <a:cubicBezTo>
                  <a:pt x="168209" y="8760487"/>
                  <a:pt x="176682" y="8752015"/>
                  <a:pt x="176682" y="8741563"/>
                </a:cubicBezTo>
                <a:lnTo>
                  <a:pt x="176682" y="8665873"/>
                </a:lnTo>
                <a:cubicBezTo>
                  <a:pt x="176682" y="8655421"/>
                  <a:pt x="168209" y="8646949"/>
                  <a:pt x="157758" y="8646949"/>
                </a:cubicBezTo>
                <a:lnTo>
                  <a:pt x="82065" y="8646949"/>
                </a:lnTo>
                <a:cubicBezTo>
                  <a:pt x="71614" y="8646949"/>
                  <a:pt x="63141" y="8655421"/>
                  <a:pt x="63141" y="8665873"/>
                </a:cubicBezTo>
                <a:lnTo>
                  <a:pt x="63141" y="8741563"/>
                </a:lnTo>
                <a:close/>
                <a:moveTo>
                  <a:pt x="63141" y="8975991"/>
                </a:moveTo>
                <a:cubicBezTo>
                  <a:pt x="63141" y="8986442"/>
                  <a:pt x="71614" y="8994915"/>
                  <a:pt x="82065" y="8994915"/>
                </a:cubicBezTo>
                <a:lnTo>
                  <a:pt x="157758" y="8994915"/>
                </a:lnTo>
                <a:cubicBezTo>
                  <a:pt x="168209" y="8994915"/>
                  <a:pt x="176682" y="8986442"/>
                  <a:pt x="176682" y="8975991"/>
                </a:cubicBezTo>
                <a:lnTo>
                  <a:pt x="176682" y="8900300"/>
                </a:lnTo>
                <a:cubicBezTo>
                  <a:pt x="176682" y="8889847"/>
                  <a:pt x="168209" y="8881375"/>
                  <a:pt x="157758" y="8881375"/>
                </a:cubicBezTo>
                <a:lnTo>
                  <a:pt x="82065" y="8881375"/>
                </a:lnTo>
                <a:cubicBezTo>
                  <a:pt x="71614" y="8881375"/>
                  <a:pt x="63141" y="8889847"/>
                  <a:pt x="63141" y="8900300"/>
                </a:cubicBezTo>
                <a:lnTo>
                  <a:pt x="63141" y="8975991"/>
                </a:lnTo>
                <a:close/>
                <a:moveTo>
                  <a:pt x="63141" y="9210411"/>
                </a:moveTo>
                <a:cubicBezTo>
                  <a:pt x="63141" y="9220863"/>
                  <a:pt x="71614" y="9229335"/>
                  <a:pt x="82065" y="9229335"/>
                </a:cubicBezTo>
                <a:lnTo>
                  <a:pt x="157758" y="9229335"/>
                </a:lnTo>
                <a:cubicBezTo>
                  <a:pt x="168209" y="9229335"/>
                  <a:pt x="176682" y="9220863"/>
                  <a:pt x="176682" y="9210411"/>
                </a:cubicBezTo>
                <a:lnTo>
                  <a:pt x="176682" y="9134726"/>
                </a:lnTo>
                <a:cubicBezTo>
                  <a:pt x="176682" y="9124275"/>
                  <a:pt x="168209" y="9115802"/>
                  <a:pt x="157758" y="9115802"/>
                </a:cubicBezTo>
                <a:lnTo>
                  <a:pt x="82065" y="9115802"/>
                </a:lnTo>
                <a:cubicBezTo>
                  <a:pt x="71614" y="9115802"/>
                  <a:pt x="63141" y="9124275"/>
                  <a:pt x="63141" y="9134726"/>
                </a:cubicBezTo>
                <a:lnTo>
                  <a:pt x="63141" y="9210411"/>
                </a:lnTo>
                <a:close/>
                <a:moveTo>
                  <a:pt x="63141" y="9444846"/>
                </a:moveTo>
                <a:cubicBezTo>
                  <a:pt x="63141" y="9455297"/>
                  <a:pt x="71614" y="9463770"/>
                  <a:pt x="82065" y="9463770"/>
                </a:cubicBezTo>
                <a:lnTo>
                  <a:pt x="157758" y="9463770"/>
                </a:lnTo>
                <a:cubicBezTo>
                  <a:pt x="168209" y="9463770"/>
                  <a:pt x="176682" y="9455297"/>
                  <a:pt x="176682" y="9444846"/>
                </a:cubicBezTo>
                <a:lnTo>
                  <a:pt x="176682" y="9369153"/>
                </a:lnTo>
                <a:cubicBezTo>
                  <a:pt x="176682" y="9358702"/>
                  <a:pt x="168209" y="9350230"/>
                  <a:pt x="157758" y="9350230"/>
                </a:cubicBezTo>
                <a:lnTo>
                  <a:pt x="82065" y="9350230"/>
                </a:lnTo>
                <a:cubicBezTo>
                  <a:pt x="71614" y="9350230"/>
                  <a:pt x="63141" y="9358702"/>
                  <a:pt x="63141" y="9369153"/>
                </a:cubicBezTo>
                <a:lnTo>
                  <a:pt x="63141" y="9444846"/>
                </a:lnTo>
                <a:close/>
                <a:moveTo>
                  <a:pt x="63141" y="9679274"/>
                </a:moveTo>
                <a:cubicBezTo>
                  <a:pt x="63141" y="9689725"/>
                  <a:pt x="71614" y="9698197"/>
                  <a:pt x="82065" y="9698197"/>
                </a:cubicBezTo>
                <a:lnTo>
                  <a:pt x="157758" y="9698197"/>
                </a:lnTo>
                <a:cubicBezTo>
                  <a:pt x="168209" y="9698197"/>
                  <a:pt x="176682" y="9689725"/>
                  <a:pt x="176682" y="9679274"/>
                </a:cubicBezTo>
                <a:lnTo>
                  <a:pt x="176682" y="9603581"/>
                </a:lnTo>
                <a:cubicBezTo>
                  <a:pt x="176682" y="9593130"/>
                  <a:pt x="168209" y="9584657"/>
                  <a:pt x="157758" y="9584657"/>
                </a:cubicBezTo>
                <a:lnTo>
                  <a:pt x="82065" y="9584657"/>
                </a:lnTo>
                <a:cubicBezTo>
                  <a:pt x="71614" y="9584657"/>
                  <a:pt x="63141" y="9593130"/>
                  <a:pt x="63141" y="9603581"/>
                </a:cubicBezTo>
                <a:lnTo>
                  <a:pt x="63141" y="9679274"/>
                </a:lnTo>
                <a:close/>
                <a:moveTo>
                  <a:pt x="63141" y="9913701"/>
                </a:moveTo>
                <a:cubicBezTo>
                  <a:pt x="63141" y="9924152"/>
                  <a:pt x="71614" y="9932625"/>
                  <a:pt x="82065" y="9932625"/>
                </a:cubicBezTo>
                <a:lnTo>
                  <a:pt x="157758" y="9932625"/>
                </a:lnTo>
                <a:cubicBezTo>
                  <a:pt x="168209" y="9932625"/>
                  <a:pt x="176682" y="9924152"/>
                  <a:pt x="176682" y="9913701"/>
                </a:cubicBezTo>
                <a:lnTo>
                  <a:pt x="176682" y="9838008"/>
                </a:lnTo>
                <a:cubicBezTo>
                  <a:pt x="176682" y="9827557"/>
                  <a:pt x="168209" y="9819085"/>
                  <a:pt x="157758" y="9819085"/>
                </a:cubicBezTo>
                <a:lnTo>
                  <a:pt x="82065" y="9819085"/>
                </a:lnTo>
                <a:cubicBezTo>
                  <a:pt x="71614" y="9819085"/>
                  <a:pt x="63141" y="9827557"/>
                  <a:pt x="63141" y="9838008"/>
                </a:cubicBezTo>
                <a:lnTo>
                  <a:pt x="63141" y="9913701"/>
                </a:lnTo>
                <a:close/>
                <a:moveTo>
                  <a:pt x="63141" y="10148129"/>
                </a:moveTo>
                <a:cubicBezTo>
                  <a:pt x="63141" y="10158580"/>
                  <a:pt x="71614" y="10167052"/>
                  <a:pt x="82065" y="10167052"/>
                </a:cubicBezTo>
                <a:lnTo>
                  <a:pt x="157758" y="10167052"/>
                </a:lnTo>
                <a:cubicBezTo>
                  <a:pt x="168209" y="10167052"/>
                  <a:pt x="176682" y="10158580"/>
                  <a:pt x="176682" y="10148129"/>
                </a:cubicBezTo>
                <a:lnTo>
                  <a:pt x="176682" y="10072436"/>
                </a:lnTo>
                <a:cubicBezTo>
                  <a:pt x="176682" y="10061985"/>
                  <a:pt x="168209" y="10053512"/>
                  <a:pt x="157758" y="10053512"/>
                </a:cubicBezTo>
                <a:lnTo>
                  <a:pt x="82065" y="10053512"/>
                </a:lnTo>
                <a:cubicBezTo>
                  <a:pt x="71614" y="10053512"/>
                  <a:pt x="63141" y="10061985"/>
                  <a:pt x="63141" y="10072436"/>
                </a:cubicBezTo>
                <a:lnTo>
                  <a:pt x="63141" y="10148129"/>
                </a:lnTo>
                <a:close/>
                <a:moveTo>
                  <a:pt x="63141" y="10382556"/>
                </a:moveTo>
                <a:cubicBezTo>
                  <a:pt x="63141" y="10393008"/>
                  <a:pt x="71614" y="10401480"/>
                  <a:pt x="82065" y="10401480"/>
                </a:cubicBezTo>
                <a:lnTo>
                  <a:pt x="157758" y="10401480"/>
                </a:lnTo>
                <a:cubicBezTo>
                  <a:pt x="168209" y="10401480"/>
                  <a:pt x="176682" y="10393008"/>
                  <a:pt x="176682" y="10382556"/>
                </a:cubicBezTo>
                <a:lnTo>
                  <a:pt x="176682" y="10306863"/>
                </a:lnTo>
                <a:cubicBezTo>
                  <a:pt x="176682" y="10296412"/>
                  <a:pt x="168209" y="10287940"/>
                  <a:pt x="157758" y="10287940"/>
                </a:cubicBezTo>
                <a:lnTo>
                  <a:pt x="82065" y="10287940"/>
                </a:lnTo>
                <a:cubicBezTo>
                  <a:pt x="71614" y="10287940"/>
                  <a:pt x="63141" y="10296412"/>
                  <a:pt x="63141" y="10306863"/>
                </a:cubicBezTo>
                <a:lnTo>
                  <a:pt x="63141" y="10382556"/>
                </a:lnTo>
                <a:close/>
                <a:moveTo>
                  <a:pt x="63141" y="10616984"/>
                </a:moveTo>
                <a:cubicBezTo>
                  <a:pt x="63141" y="10627435"/>
                  <a:pt x="71614" y="10635908"/>
                  <a:pt x="82065" y="10635908"/>
                </a:cubicBezTo>
                <a:lnTo>
                  <a:pt x="157758" y="10635908"/>
                </a:lnTo>
                <a:cubicBezTo>
                  <a:pt x="168209" y="10635908"/>
                  <a:pt x="176682" y="10627435"/>
                  <a:pt x="176682" y="10616984"/>
                </a:cubicBezTo>
                <a:lnTo>
                  <a:pt x="176682" y="10541291"/>
                </a:lnTo>
                <a:cubicBezTo>
                  <a:pt x="176682" y="10530840"/>
                  <a:pt x="168209" y="10522367"/>
                  <a:pt x="157758" y="10522367"/>
                </a:cubicBezTo>
                <a:lnTo>
                  <a:pt x="82065" y="10522367"/>
                </a:lnTo>
                <a:cubicBezTo>
                  <a:pt x="71614" y="10522367"/>
                  <a:pt x="63141" y="10530840"/>
                  <a:pt x="63141" y="10541291"/>
                </a:cubicBezTo>
                <a:lnTo>
                  <a:pt x="63141" y="10616984"/>
                </a:lnTo>
                <a:close/>
                <a:moveTo>
                  <a:pt x="63141" y="10851411"/>
                </a:moveTo>
                <a:cubicBezTo>
                  <a:pt x="63141" y="10861863"/>
                  <a:pt x="71614" y="10870335"/>
                  <a:pt x="82065" y="10870335"/>
                </a:cubicBezTo>
                <a:lnTo>
                  <a:pt x="157758" y="10870335"/>
                </a:lnTo>
                <a:cubicBezTo>
                  <a:pt x="168209" y="10870335"/>
                  <a:pt x="176682" y="10861863"/>
                  <a:pt x="176682" y="10851411"/>
                </a:cubicBezTo>
                <a:lnTo>
                  <a:pt x="176682" y="10775719"/>
                </a:lnTo>
                <a:cubicBezTo>
                  <a:pt x="176682" y="10765267"/>
                  <a:pt x="168209" y="10756795"/>
                  <a:pt x="157758" y="10756795"/>
                </a:cubicBezTo>
                <a:lnTo>
                  <a:pt x="82065" y="10756795"/>
                </a:lnTo>
                <a:cubicBezTo>
                  <a:pt x="71614" y="10756795"/>
                  <a:pt x="63141" y="10765267"/>
                  <a:pt x="63141" y="10775719"/>
                </a:cubicBezTo>
                <a:lnTo>
                  <a:pt x="63141" y="10851411"/>
                </a:lnTo>
                <a:close/>
                <a:moveTo>
                  <a:pt x="63141" y="11085839"/>
                </a:moveTo>
                <a:cubicBezTo>
                  <a:pt x="63141" y="11096290"/>
                  <a:pt x="71614" y="11104763"/>
                  <a:pt x="82065" y="11104763"/>
                </a:cubicBezTo>
                <a:lnTo>
                  <a:pt x="157758" y="11104763"/>
                </a:lnTo>
                <a:cubicBezTo>
                  <a:pt x="168209" y="11104763"/>
                  <a:pt x="176682" y="11096290"/>
                  <a:pt x="176682" y="11085839"/>
                </a:cubicBezTo>
                <a:lnTo>
                  <a:pt x="176682" y="11010146"/>
                </a:lnTo>
                <a:cubicBezTo>
                  <a:pt x="176682" y="10999695"/>
                  <a:pt x="168209" y="10991222"/>
                  <a:pt x="157758" y="10991222"/>
                </a:cubicBezTo>
                <a:lnTo>
                  <a:pt x="82065" y="10991222"/>
                </a:lnTo>
                <a:cubicBezTo>
                  <a:pt x="71614" y="10991222"/>
                  <a:pt x="63141" y="10999695"/>
                  <a:pt x="63141" y="11010146"/>
                </a:cubicBezTo>
                <a:lnTo>
                  <a:pt x="63141" y="11085839"/>
                </a:lnTo>
                <a:close/>
                <a:moveTo>
                  <a:pt x="63141" y="11320259"/>
                </a:moveTo>
                <a:cubicBezTo>
                  <a:pt x="63141" y="11330711"/>
                  <a:pt x="71614" y="11339183"/>
                  <a:pt x="82065" y="11339183"/>
                </a:cubicBezTo>
                <a:lnTo>
                  <a:pt x="157758" y="11339183"/>
                </a:lnTo>
                <a:cubicBezTo>
                  <a:pt x="168209" y="11339183"/>
                  <a:pt x="176682" y="11330711"/>
                  <a:pt x="176682" y="11320259"/>
                </a:cubicBezTo>
                <a:lnTo>
                  <a:pt x="176682" y="11244567"/>
                </a:lnTo>
                <a:cubicBezTo>
                  <a:pt x="176682" y="11234115"/>
                  <a:pt x="168209" y="11225643"/>
                  <a:pt x="157758" y="11225643"/>
                </a:cubicBezTo>
                <a:lnTo>
                  <a:pt x="82065" y="11225643"/>
                </a:lnTo>
                <a:cubicBezTo>
                  <a:pt x="71614" y="11225643"/>
                  <a:pt x="63141" y="11234115"/>
                  <a:pt x="63141" y="11244567"/>
                </a:cubicBezTo>
                <a:lnTo>
                  <a:pt x="63141" y="11320259"/>
                </a:lnTo>
                <a:close/>
                <a:moveTo>
                  <a:pt x="55657" y="290977"/>
                </a:moveTo>
                <a:cubicBezTo>
                  <a:pt x="55657" y="301428"/>
                  <a:pt x="64130" y="309900"/>
                  <a:pt x="74581" y="309900"/>
                </a:cubicBezTo>
                <a:lnTo>
                  <a:pt x="150274" y="309900"/>
                </a:lnTo>
                <a:cubicBezTo>
                  <a:pt x="160725" y="309900"/>
                  <a:pt x="169198" y="301428"/>
                  <a:pt x="169198" y="290977"/>
                </a:cubicBezTo>
                <a:lnTo>
                  <a:pt x="169198" y="215284"/>
                </a:lnTo>
                <a:cubicBezTo>
                  <a:pt x="169198" y="204833"/>
                  <a:pt x="160725" y="196360"/>
                  <a:pt x="150274" y="196360"/>
                </a:cubicBezTo>
                <a:lnTo>
                  <a:pt x="74581" y="196360"/>
                </a:lnTo>
                <a:cubicBezTo>
                  <a:pt x="64130" y="196360"/>
                  <a:pt x="55657" y="204833"/>
                  <a:pt x="55657" y="215284"/>
                </a:cubicBezTo>
                <a:lnTo>
                  <a:pt x="55657" y="290977"/>
                </a:lnTo>
                <a:close/>
                <a:moveTo>
                  <a:pt x="55657" y="525404"/>
                </a:moveTo>
                <a:cubicBezTo>
                  <a:pt x="55657" y="535855"/>
                  <a:pt x="64130" y="544328"/>
                  <a:pt x="74581" y="544328"/>
                </a:cubicBezTo>
                <a:lnTo>
                  <a:pt x="150274" y="544328"/>
                </a:lnTo>
                <a:cubicBezTo>
                  <a:pt x="160725" y="544328"/>
                  <a:pt x="169198" y="535855"/>
                  <a:pt x="169198" y="525404"/>
                </a:cubicBezTo>
                <a:lnTo>
                  <a:pt x="169198" y="449711"/>
                </a:lnTo>
                <a:cubicBezTo>
                  <a:pt x="169198" y="439260"/>
                  <a:pt x="160725" y="430788"/>
                  <a:pt x="150274" y="430788"/>
                </a:cubicBezTo>
                <a:lnTo>
                  <a:pt x="74581" y="430788"/>
                </a:lnTo>
                <a:cubicBezTo>
                  <a:pt x="64130" y="430788"/>
                  <a:pt x="55657" y="439260"/>
                  <a:pt x="55657" y="449711"/>
                </a:cubicBezTo>
                <a:lnTo>
                  <a:pt x="55657" y="525404"/>
                </a:lnTo>
                <a:close/>
                <a:moveTo>
                  <a:pt x="55657" y="759832"/>
                </a:moveTo>
                <a:cubicBezTo>
                  <a:pt x="55657" y="770283"/>
                  <a:pt x="64130" y="778755"/>
                  <a:pt x="74581" y="778755"/>
                </a:cubicBezTo>
                <a:lnTo>
                  <a:pt x="150274" y="778755"/>
                </a:lnTo>
                <a:cubicBezTo>
                  <a:pt x="160725" y="778755"/>
                  <a:pt x="169198" y="770283"/>
                  <a:pt x="169198" y="759832"/>
                </a:cubicBezTo>
                <a:lnTo>
                  <a:pt x="169198" y="684139"/>
                </a:lnTo>
                <a:cubicBezTo>
                  <a:pt x="169198" y="673688"/>
                  <a:pt x="160725" y="665215"/>
                  <a:pt x="150274" y="665215"/>
                </a:cubicBezTo>
                <a:lnTo>
                  <a:pt x="74581" y="665215"/>
                </a:lnTo>
                <a:cubicBezTo>
                  <a:pt x="64130" y="665215"/>
                  <a:pt x="55657" y="673688"/>
                  <a:pt x="55657" y="684139"/>
                </a:cubicBezTo>
                <a:lnTo>
                  <a:pt x="55657" y="759832"/>
                </a:lnTo>
                <a:close/>
                <a:moveTo>
                  <a:pt x="55657" y="994259"/>
                </a:moveTo>
                <a:cubicBezTo>
                  <a:pt x="55657" y="1004710"/>
                  <a:pt x="64130" y="1013184"/>
                  <a:pt x="74581" y="1013184"/>
                </a:cubicBezTo>
                <a:lnTo>
                  <a:pt x="150274" y="1013184"/>
                </a:lnTo>
                <a:cubicBezTo>
                  <a:pt x="160725" y="1013184"/>
                  <a:pt x="169198" y="1004710"/>
                  <a:pt x="169198" y="994259"/>
                </a:cubicBezTo>
                <a:lnTo>
                  <a:pt x="169198" y="918566"/>
                </a:lnTo>
                <a:cubicBezTo>
                  <a:pt x="169198" y="908116"/>
                  <a:pt x="160725" y="899643"/>
                  <a:pt x="150274" y="899643"/>
                </a:cubicBezTo>
                <a:lnTo>
                  <a:pt x="74581" y="899643"/>
                </a:lnTo>
                <a:cubicBezTo>
                  <a:pt x="64130" y="899643"/>
                  <a:pt x="55657" y="908116"/>
                  <a:pt x="55657" y="918566"/>
                </a:cubicBezTo>
                <a:lnTo>
                  <a:pt x="55657" y="994259"/>
                </a:lnTo>
                <a:close/>
                <a:moveTo>
                  <a:pt x="55657" y="1228687"/>
                </a:moveTo>
                <a:cubicBezTo>
                  <a:pt x="55657" y="1239138"/>
                  <a:pt x="64130" y="1247611"/>
                  <a:pt x="74581" y="1247611"/>
                </a:cubicBezTo>
                <a:lnTo>
                  <a:pt x="150274" y="1247611"/>
                </a:lnTo>
                <a:cubicBezTo>
                  <a:pt x="160725" y="1247611"/>
                  <a:pt x="169198" y="1239138"/>
                  <a:pt x="169198" y="1228687"/>
                </a:cubicBezTo>
                <a:lnTo>
                  <a:pt x="169198" y="1152993"/>
                </a:lnTo>
                <a:cubicBezTo>
                  <a:pt x="169198" y="1142542"/>
                  <a:pt x="160725" y="1134070"/>
                  <a:pt x="150274" y="1134070"/>
                </a:cubicBezTo>
                <a:lnTo>
                  <a:pt x="74581" y="1134070"/>
                </a:lnTo>
                <a:cubicBezTo>
                  <a:pt x="64130" y="1134070"/>
                  <a:pt x="55657" y="1142542"/>
                  <a:pt x="55657" y="1152993"/>
                </a:cubicBezTo>
                <a:lnTo>
                  <a:pt x="55657" y="1228687"/>
                </a:lnTo>
                <a:close/>
                <a:moveTo>
                  <a:pt x="55657" y="1463114"/>
                </a:moveTo>
                <a:cubicBezTo>
                  <a:pt x="55657" y="1473565"/>
                  <a:pt x="64130" y="1482037"/>
                  <a:pt x="74581" y="1482037"/>
                </a:cubicBezTo>
                <a:lnTo>
                  <a:pt x="150274" y="1482037"/>
                </a:lnTo>
                <a:cubicBezTo>
                  <a:pt x="160725" y="1482037"/>
                  <a:pt x="169198" y="1473565"/>
                  <a:pt x="169198" y="1463114"/>
                </a:cubicBezTo>
                <a:lnTo>
                  <a:pt x="169198" y="1387421"/>
                </a:lnTo>
                <a:cubicBezTo>
                  <a:pt x="169198" y="1376970"/>
                  <a:pt x="160725" y="1368496"/>
                  <a:pt x="150274" y="1368496"/>
                </a:cubicBezTo>
                <a:lnTo>
                  <a:pt x="74581" y="1368496"/>
                </a:lnTo>
                <a:cubicBezTo>
                  <a:pt x="64130" y="1368496"/>
                  <a:pt x="55657" y="1376970"/>
                  <a:pt x="55657" y="1387421"/>
                </a:cubicBezTo>
                <a:lnTo>
                  <a:pt x="55657" y="1463114"/>
                </a:lnTo>
                <a:close/>
                <a:moveTo>
                  <a:pt x="55657" y="1697541"/>
                </a:moveTo>
                <a:cubicBezTo>
                  <a:pt x="55657" y="1707993"/>
                  <a:pt x="64130" y="1716465"/>
                  <a:pt x="74581" y="1716465"/>
                </a:cubicBezTo>
                <a:lnTo>
                  <a:pt x="150274" y="1716465"/>
                </a:lnTo>
                <a:cubicBezTo>
                  <a:pt x="160725" y="1716465"/>
                  <a:pt x="169198" y="1707993"/>
                  <a:pt x="169198" y="1697541"/>
                </a:cubicBezTo>
                <a:lnTo>
                  <a:pt x="169198" y="1621849"/>
                </a:lnTo>
                <a:cubicBezTo>
                  <a:pt x="169198" y="1611398"/>
                  <a:pt x="160725" y="1602925"/>
                  <a:pt x="150274" y="1602925"/>
                </a:cubicBezTo>
                <a:lnTo>
                  <a:pt x="74581" y="1602925"/>
                </a:lnTo>
                <a:cubicBezTo>
                  <a:pt x="64130" y="1602925"/>
                  <a:pt x="55657" y="1611398"/>
                  <a:pt x="55657" y="1621849"/>
                </a:cubicBezTo>
                <a:lnTo>
                  <a:pt x="55657" y="1697541"/>
                </a:lnTo>
                <a:close/>
                <a:moveTo>
                  <a:pt x="55657" y="1931967"/>
                </a:moveTo>
                <a:cubicBezTo>
                  <a:pt x="55657" y="1942418"/>
                  <a:pt x="64130" y="1950890"/>
                  <a:pt x="74581" y="1950890"/>
                </a:cubicBezTo>
                <a:lnTo>
                  <a:pt x="150274" y="1950890"/>
                </a:lnTo>
                <a:cubicBezTo>
                  <a:pt x="160725" y="1950890"/>
                  <a:pt x="169198" y="1942418"/>
                  <a:pt x="169198" y="1931967"/>
                </a:cubicBezTo>
                <a:lnTo>
                  <a:pt x="169198" y="1856277"/>
                </a:lnTo>
                <a:cubicBezTo>
                  <a:pt x="169198" y="1845825"/>
                  <a:pt x="160725" y="1837353"/>
                  <a:pt x="150274" y="1837353"/>
                </a:cubicBezTo>
                <a:lnTo>
                  <a:pt x="74581" y="1837353"/>
                </a:lnTo>
                <a:cubicBezTo>
                  <a:pt x="64130" y="1837353"/>
                  <a:pt x="55657" y="1845825"/>
                  <a:pt x="55657" y="1856277"/>
                </a:cubicBezTo>
                <a:lnTo>
                  <a:pt x="55657" y="1931967"/>
                </a:lnTo>
                <a:close/>
                <a:moveTo>
                  <a:pt x="55657" y="2166394"/>
                </a:moveTo>
                <a:cubicBezTo>
                  <a:pt x="55657" y="2176845"/>
                  <a:pt x="64130" y="2185318"/>
                  <a:pt x="74581" y="2185318"/>
                </a:cubicBezTo>
                <a:lnTo>
                  <a:pt x="150274" y="2185318"/>
                </a:lnTo>
                <a:cubicBezTo>
                  <a:pt x="160725" y="2185318"/>
                  <a:pt x="169198" y="2176845"/>
                  <a:pt x="169198" y="2166394"/>
                </a:cubicBezTo>
                <a:lnTo>
                  <a:pt x="169198" y="2090704"/>
                </a:lnTo>
                <a:cubicBezTo>
                  <a:pt x="169198" y="2080253"/>
                  <a:pt x="160725" y="2071781"/>
                  <a:pt x="150274" y="2071781"/>
                </a:cubicBezTo>
                <a:lnTo>
                  <a:pt x="74581" y="2071781"/>
                </a:lnTo>
                <a:cubicBezTo>
                  <a:pt x="64130" y="2071781"/>
                  <a:pt x="55657" y="2080253"/>
                  <a:pt x="55657" y="2090704"/>
                </a:cubicBezTo>
                <a:lnTo>
                  <a:pt x="55657" y="2166394"/>
                </a:lnTo>
                <a:close/>
                <a:moveTo>
                  <a:pt x="55657" y="2400822"/>
                </a:moveTo>
                <a:cubicBezTo>
                  <a:pt x="55657" y="2411273"/>
                  <a:pt x="64130" y="2419745"/>
                  <a:pt x="74581" y="2419745"/>
                </a:cubicBezTo>
                <a:lnTo>
                  <a:pt x="150274" y="2419745"/>
                </a:lnTo>
                <a:cubicBezTo>
                  <a:pt x="160725" y="2419745"/>
                  <a:pt x="169198" y="2411273"/>
                  <a:pt x="169198" y="2400822"/>
                </a:cubicBezTo>
                <a:lnTo>
                  <a:pt x="169198" y="2325132"/>
                </a:lnTo>
                <a:cubicBezTo>
                  <a:pt x="169198" y="2314681"/>
                  <a:pt x="160725" y="2306208"/>
                  <a:pt x="150274" y="2306208"/>
                </a:cubicBezTo>
                <a:lnTo>
                  <a:pt x="74581" y="2306208"/>
                </a:lnTo>
                <a:cubicBezTo>
                  <a:pt x="64130" y="2306208"/>
                  <a:pt x="55657" y="2314681"/>
                  <a:pt x="55657" y="2325132"/>
                </a:cubicBezTo>
                <a:lnTo>
                  <a:pt x="55657" y="2400822"/>
                </a:lnTo>
                <a:close/>
                <a:moveTo>
                  <a:pt x="55657" y="2635249"/>
                </a:moveTo>
                <a:cubicBezTo>
                  <a:pt x="55657" y="2645701"/>
                  <a:pt x="64130" y="2654173"/>
                  <a:pt x="74581" y="2654173"/>
                </a:cubicBezTo>
                <a:lnTo>
                  <a:pt x="150274" y="2654173"/>
                </a:lnTo>
                <a:cubicBezTo>
                  <a:pt x="160725" y="2654173"/>
                  <a:pt x="169198" y="2645701"/>
                  <a:pt x="169198" y="2635249"/>
                </a:cubicBezTo>
                <a:lnTo>
                  <a:pt x="169198" y="2559559"/>
                </a:lnTo>
                <a:cubicBezTo>
                  <a:pt x="169198" y="2549108"/>
                  <a:pt x="160725" y="2540635"/>
                  <a:pt x="150274" y="2540635"/>
                </a:cubicBezTo>
                <a:lnTo>
                  <a:pt x="74581" y="2540635"/>
                </a:lnTo>
                <a:cubicBezTo>
                  <a:pt x="64130" y="2540635"/>
                  <a:pt x="55657" y="2549108"/>
                  <a:pt x="55657" y="2559559"/>
                </a:cubicBezTo>
                <a:lnTo>
                  <a:pt x="55657" y="2635249"/>
                </a:lnTo>
                <a:close/>
                <a:moveTo>
                  <a:pt x="55657" y="2869677"/>
                </a:moveTo>
                <a:cubicBezTo>
                  <a:pt x="55657" y="2880128"/>
                  <a:pt x="64130" y="2888601"/>
                  <a:pt x="74581" y="2888601"/>
                </a:cubicBezTo>
                <a:lnTo>
                  <a:pt x="150274" y="2888601"/>
                </a:lnTo>
                <a:cubicBezTo>
                  <a:pt x="160725" y="2888601"/>
                  <a:pt x="169198" y="2880128"/>
                  <a:pt x="169198" y="2869677"/>
                </a:cubicBezTo>
                <a:lnTo>
                  <a:pt x="169198" y="2793987"/>
                </a:lnTo>
                <a:cubicBezTo>
                  <a:pt x="169198" y="2783536"/>
                  <a:pt x="160725" y="2775063"/>
                  <a:pt x="150274" y="2775063"/>
                </a:cubicBezTo>
                <a:lnTo>
                  <a:pt x="74581" y="2775063"/>
                </a:lnTo>
                <a:cubicBezTo>
                  <a:pt x="64130" y="2775063"/>
                  <a:pt x="55657" y="2783536"/>
                  <a:pt x="55657" y="2793987"/>
                </a:cubicBezTo>
                <a:lnTo>
                  <a:pt x="55657" y="2869677"/>
                </a:lnTo>
                <a:close/>
                <a:moveTo>
                  <a:pt x="55657" y="3104105"/>
                </a:moveTo>
                <a:cubicBezTo>
                  <a:pt x="55657" y="3114556"/>
                  <a:pt x="64130" y="3123028"/>
                  <a:pt x="74581" y="3123028"/>
                </a:cubicBezTo>
                <a:lnTo>
                  <a:pt x="150274" y="3123028"/>
                </a:lnTo>
                <a:cubicBezTo>
                  <a:pt x="160725" y="3123028"/>
                  <a:pt x="169198" y="3114556"/>
                  <a:pt x="169198" y="3104105"/>
                </a:cubicBezTo>
                <a:lnTo>
                  <a:pt x="169198" y="3028415"/>
                </a:lnTo>
                <a:cubicBezTo>
                  <a:pt x="169198" y="3017964"/>
                  <a:pt x="160725" y="3009491"/>
                  <a:pt x="150274" y="3009491"/>
                </a:cubicBezTo>
                <a:lnTo>
                  <a:pt x="74581" y="3009491"/>
                </a:lnTo>
                <a:cubicBezTo>
                  <a:pt x="64130" y="3009491"/>
                  <a:pt x="55657" y="3017964"/>
                  <a:pt x="55657" y="3028415"/>
                </a:cubicBezTo>
                <a:lnTo>
                  <a:pt x="55657" y="3104105"/>
                </a:lnTo>
                <a:close/>
                <a:moveTo>
                  <a:pt x="55657" y="3338532"/>
                </a:moveTo>
                <a:cubicBezTo>
                  <a:pt x="55657" y="3348983"/>
                  <a:pt x="64130" y="3357456"/>
                  <a:pt x="74581" y="3357456"/>
                </a:cubicBezTo>
                <a:lnTo>
                  <a:pt x="150274" y="3357456"/>
                </a:lnTo>
                <a:cubicBezTo>
                  <a:pt x="160725" y="3357456"/>
                  <a:pt x="169198" y="3348983"/>
                  <a:pt x="169198" y="3338532"/>
                </a:cubicBezTo>
                <a:lnTo>
                  <a:pt x="169198" y="3262841"/>
                </a:lnTo>
                <a:cubicBezTo>
                  <a:pt x="169198" y="3252390"/>
                  <a:pt x="160725" y="3243917"/>
                  <a:pt x="150274" y="3243917"/>
                </a:cubicBezTo>
                <a:lnTo>
                  <a:pt x="74581" y="3243917"/>
                </a:lnTo>
                <a:cubicBezTo>
                  <a:pt x="64130" y="3243917"/>
                  <a:pt x="55657" y="3252390"/>
                  <a:pt x="55657" y="3262841"/>
                </a:cubicBezTo>
                <a:lnTo>
                  <a:pt x="55657" y="3338532"/>
                </a:lnTo>
                <a:close/>
                <a:moveTo>
                  <a:pt x="55657" y="3572959"/>
                </a:moveTo>
                <a:cubicBezTo>
                  <a:pt x="55657" y="3583411"/>
                  <a:pt x="64130" y="3591883"/>
                  <a:pt x="74581" y="3591883"/>
                </a:cubicBezTo>
                <a:lnTo>
                  <a:pt x="150274" y="3591883"/>
                </a:lnTo>
                <a:cubicBezTo>
                  <a:pt x="160725" y="3591883"/>
                  <a:pt x="169198" y="3583411"/>
                  <a:pt x="169198" y="3572959"/>
                </a:cubicBezTo>
                <a:lnTo>
                  <a:pt x="169198" y="3497269"/>
                </a:lnTo>
                <a:cubicBezTo>
                  <a:pt x="169198" y="3486817"/>
                  <a:pt x="160725" y="3478344"/>
                  <a:pt x="150274" y="3478344"/>
                </a:cubicBezTo>
                <a:lnTo>
                  <a:pt x="74581" y="3478344"/>
                </a:lnTo>
                <a:cubicBezTo>
                  <a:pt x="64130" y="3478344"/>
                  <a:pt x="55657" y="3486817"/>
                  <a:pt x="55657" y="3497269"/>
                </a:cubicBezTo>
                <a:lnTo>
                  <a:pt x="55657" y="3572959"/>
                </a:lnTo>
                <a:close/>
                <a:moveTo>
                  <a:pt x="55657" y="3807387"/>
                </a:moveTo>
                <a:cubicBezTo>
                  <a:pt x="55657" y="3817838"/>
                  <a:pt x="64130" y="3826311"/>
                  <a:pt x="74581" y="3826311"/>
                </a:cubicBezTo>
                <a:lnTo>
                  <a:pt x="150274" y="3826311"/>
                </a:lnTo>
                <a:cubicBezTo>
                  <a:pt x="160725" y="3826311"/>
                  <a:pt x="169198" y="3817838"/>
                  <a:pt x="169198" y="3807387"/>
                </a:cubicBezTo>
                <a:lnTo>
                  <a:pt x="169198" y="3731696"/>
                </a:lnTo>
                <a:cubicBezTo>
                  <a:pt x="169198" y="3721245"/>
                  <a:pt x="160725" y="3712773"/>
                  <a:pt x="150274" y="3712773"/>
                </a:cubicBezTo>
                <a:lnTo>
                  <a:pt x="74581" y="3712773"/>
                </a:lnTo>
                <a:cubicBezTo>
                  <a:pt x="64130" y="3712773"/>
                  <a:pt x="55657" y="3721245"/>
                  <a:pt x="55657" y="3731696"/>
                </a:cubicBezTo>
                <a:lnTo>
                  <a:pt x="55657" y="3807387"/>
                </a:lnTo>
                <a:close/>
                <a:moveTo>
                  <a:pt x="55657" y="4041815"/>
                </a:moveTo>
                <a:cubicBezTo>
                  <a:pt x="55657" y="4052266"/>
                  <a:pt x="64130" y="4060738"/>
                  <a:pt x="74581" y="4060738"/>
                </a:cubicBezTo>
                <a:lnTo>
                  <a:pt x="150274" y="4060738"/>
                </a:lnTo>
                <a:cubicBezTo>
                  <a:pt x="160725" y="4060738"/>
                  <a:pt x="169198" y="4052266"/>
                  <a:pt x="169198" y="4041815"/>
                </a:cubicBezTo>
                <a:lnTo>
                  <a:pt x="169198" y="3966124"/>
                </a:lnTo>
                <a:cubicBezTo>
                  <a:pt x="169198" y="3955671"/>
                  <a:pt x="160725" y="3947199"/>
                  <a:pt x="150274" y="3947199"/>
                </a:cubicBezTo>
                <a:lnTo>
                  <a:pt x="74581" y="3947199"/>
                </a:lnTo>
                <a:cubicBezTo>
                  <a:pt x="64130" y="3947199"/>
                  <a:pt x="55657" y="3955671"/>
                  <a:pt x="55657" y="3966124"/>
                </a:cubicBezTo>
                <a:lnTo>
                  <a:pt x="55657" y="4041815"/>
                </a:lnTo>
                <a:close/>
                <a:moveTo>
                  <a:pt x="55657" y="4276235"/>
                </a:moveTo>
                <a:cubicBezTo>
                  <a:pt x="55657" y="4286686"/>
                  <a:pt x="64130" y="4295159"/>
                  <a:pt x="74581" y="4295159"/>
                </a:cubicBezTo>
                <a:lnTo>
                  <a:pt x="150274" y="4295159"/>
                </a:lnTo>
                <a:cubicBezTo>
                  <a:pt x="160725" y="4295159"/>
                  <a:pt x="169198" y="4286686"/>
                  <a:pt x="169198" y="4276235"/>
                </a:cubicBezTo>
                <a:lnTo>
                  <a:pt x="169198" y="4200549"/>
                </a:lnTo>
                <a:cubicBezTo>
                  <a:pt x="169198" y="4190098"/>
                  <a:pt x="160725" y="4181626"/>
                  <a:pt x="150274" y="4181626"/>
                </a:cubicBezTo>
                <a:lnTo>
                  <a:pt x="74581" y="4181626"/>
                </a:lnTo>
                <a:cubicBezTo>
                  <a:pt x="64130" y="4181626"/>
                  <a:pt x="55657" y="4190098"/>
                  <a:pt x="55657" y="4200549"/>
                </a:cubicBezTo>
                <a:lnTo>
                  <a:pt x="55657" y="4276235"/>
                </a:lnTo>
                <a:close/>
                <a:moveTo>
                  <a:pt x="55657" y="4510670"/>
                </a:moveTo>
                <a:cubicBezTo>
                  <a:pt x="55657" y="4521121"/>
                  <a:pt x="64130" y="4529593"/>
                  <a:pt x="74581" y="4529593"/>
                </a:cubicBezTo>
                <a:lnTo>
                  <a:pt x="150274" y="4529593"/>
                </a:lnTo>
                <a:cubicBezTo>
                  <a:pt x="160725" y="4529593"/>
                  <a:pt x="169198" y="4521121"/>
                  <a:pt x="169198" y="4510670"/>
                </a:cubicBezTo>
                <a:lnTo>
                  <a:pt x="169198" y="4434977"/>
                </a:lnTo>
                <a:cubicBezTo>
                  <a:pt x="169198" y="4424526"/>
                  <a:pt x="160725" y="4416053"/>
                  <a:pt x="150274" y="4416053"/>
                </a:cubicBezTo>
                <a:lnTo>
                  <a:pt x="74581" y="4416053"/>
                </a:lnTo>
                <a:cubicBezTo>
                  <a:pt x="64130" y="4416053"/>
                  <a:pt x="55657" y="4424526"/>
                  <a:pt x="55657" y="4434977"/>
                </a:cubicBezTo>
                <a:lnTo>
                  <a:pt x="55657" y="4510670"/>
                </a:lnTo>
                <a:close/>
                <a:moveTo>
                  <a:pt x="55657" y="4745097"/>
                </a:moveTo>
                <a:cubicBezTo>
                  <a:pt x="55657" y="4755548"/>
                  <a:pt x="64130" y="4764021"/>
                  <a:pt x="74581" y="4764021"/>
                </a:cubicBezTo>
                <a:lnTo>
                  <a:pt x="150274" y="4764021"/>
                </a:lnTo>
                <a:cubicBezTo>
                  <a:pt x="160725" y="4764021"/>
                  <a:pt x="169198" y="4755548"/>
                  <a:pt x="169198" y="4745097"/>
                </a:cubicBezTo>
                <a:lnTo>
                  <a:pt x="169198" y="4669404"/>
                </a:lnTo>
                <a:cubicBezTo>
                  <a:pt x="169198" y="4658953"/>
                  <a:pt x="160725" y="4650481"/>
                  <a:pt x="150274" y="4650481"/>
                </a:cubicBezTo>
                <a:lnTo>
                  <a:pt x="74581" y="4650481"/>
                </a:lnTo>
                <a:cubicBezTo>
                  <a:pt x="64130" y="4650481"/>
                  <a:pt x="55657" y="4658953"/>
                  <a:pt x="55657" y="4669404"/>
                </a:cubicBezTo>
                <a:lnTo>
                  <a:pt x="55657" y="4745097"/>
                </a:lnTo>
                <a:close/>
                <a:moveTo>
                  <a:pt x="55657" y="4934178"/>
                </a:moveTo>
                <a:lnTo>
                  <a:pt x="63141" y="4934178"/>
                </a:lnTo>
                <a:lnTo>
                  <a:pt x="63141" y="4990726"/>
                </a:lnTo>
                <a:lnTo>
                  <a:pt x="64633" y="4994328"/>
                </a:lnTo>
                <a:lnTo>
                  <a:pt x="74581" y="4998448"/>
                </a:lnTo>
                <a:lnTo>
                  <a:pt x="150274" y="4998448"/>
                </a:lnTo>
                <a:cubicBezTo>
                  <a:pt x="160725" y="4998448"/>
                  <a:pt x="169198" y="4989976"/>
                  <a:pt x="169198" y="4979525"/>
                </a:cubicBezTo>
                <a:lnTo>
                  <a:pt x="169198" y="4903832"/>
                </a:lnTo>
                <a:cubicBezTo>
                  <a:pt x="169198" y="4893381"/>
                  <a:pt x="160725" y="4884908"/>
                  <a:pt x="150274" y="4884908"/>
                </a:cubicBezTo>
                <a:lnTo>
                  <a:pt x="74581" y="4884908"/>
                </a:lnTo>
                <a:cubicBezTo>
                  <a:pt x="64130" y="4884908"/>
                  <a:pt x="55657" y="4893381"/>
                  <a:pt x="55657" y="4903832"/>
                </a:cubicBezTo>
                <a:lnTo>
                  <a:pt x="55657" y="4934178"/>
                </a:lnTo>
                <a:close/>
                <a:moveTo>
                  <a:pt x="0" y="6411686"/>
                </a:moveTo>
                <a:lnTo>
                  <a:pt x="0" y="4301838"/>
                </a:lnTo>
                <a:lnTo>
                  <a:pt x="0" y="1602925"/>
                </a:lnTo>
                <a:lnTo>
                  <a:pt x="0" y="0"/>
                </a:lnTo>
                <a:lnTo>
                  <a:pt x="55657" y="0"/>
                </a:lnTo>
                <a:lnTo>
                  <a:pt x="55657" y="56549"/>
                </a:lnTo>
                <a:cubicBezTo>
                  <a:pt x="55657" y="67000"/>
                  <a:pt x="64130" y="75473"/>
                  <a:pt x="74581" y="75473"/>
                </a:cubicBezTo>
                <a:lnTo>
                  <a:pt x="150274" y="75473"/>
                </a:lnTo>
                <a:cubicBezTo>
                  <a:pt x="160725" y="75473"/>
                  <a:pt x="169198" y="67000"/>
                  <a:pt x="169198" y="56549"/>
                </a:cubicBezTo>
                <a:lnTo>
                  <a:pt x="169198" y="0"/>
                </a:lnTo>
                <a:lnTo>
                  <a:pt x="1804401" y="0"/>
                </a:lnTo>
                <a:lnTo>
                  <a:pt x="1804401" y="56550"/>
                </a:lnTo>
                <a:cubicBezTo>
                  <a:pt x="1804401" y="67001"/>
                  <a:pt x="1812874" y="75473"/>
                  <a:pt x="1823325" y="75473"/>
                </a:cubicBezTo>
                <a:lnTo>
                  <a:pt x="1899018" y="75473"/>
                </a:lnTo>
                <a:cubicBezTo>
                  <a:pt x="1909469" y="75473"/>
                  <a:pt x="1917941" y="67001"/>
                  <a:pt x="1917941" y="56550"/>
                </a:cubicBezTo>
                <a:lnTo>
                  <a:pt x="1917941" y="0"/>
                </a:lnTo>
                <a:lnTo>
                  <a:pt x="1973598" y="0"/>
                </a:lnTo>
                <a:lnTo>
                  <a:pt x="1973598" y="1602926"/>
                </a:lnTo>
                <a:lnTo>
                  <a:pt x="1973598" y="4301838"/>
                </a:lnTo>
                <a:lnTo>
                  <a:pt x="1973598" y="4934178"/>
                </a:lnTo>
                <a:lnTo>
                  <a:pt x="1981082" y="4934178"/>
                </a:lnTo>
                <a:lnTo>
                  <a:pt x="1981082" y="6537103"/>
                </a:lnTo>
                <a:lnTo>
                  <a:pt x="1981082" y="9236015"/>
                </a:lnTo>
                <a:lnTo>
                  <a:pt x="1981082" y="11345863"/>
                </a:lnTo>
                <a:lnTo>
                  <a:pt x="775553" y="11345863"/>
                </a:lnTo>
                <a:lnTo>
                  <a:pt x="752175" y="11345863"/>
                </a:lnTo>
                <a:lnTo>
                  <a:pt x="320383" y="11345863"/>
                </a:lnTo>
                <a:lnTo>
                  <a:pt x="320383" y="11345862"/>
                </a:lnTo>
                <a:lnTo>
                  <a:pt x="7484" y="11345862"/>
                </a:lnTo>
                <a:lnTo>
                  <a:pt x="7484" y="9236014"/>
                </a:lnTo>
                <a:lnTo>
                  <a:pt x="7484" y="6537102"/>
                </a:lnTo>
                <a:lnTo>
                  <a:pt x="7484" y="6411686"/>
                </a:lnTo>
                <a:lnTo>
                  <a:pt x="0" y="641168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3318" name="Group 6"/>
          <p:cNvGrpSpPr>
            <a:grpSpLocks/>
          </p:cNvGrpSpPr>
          <p:nvPr/>
        </p:nvGrpSpPr>
        <p:grpSpPr bwMode="auto">
          <a:xfrm>
            <a:off x="10277475" y="4322763"/>
            <a:ext cx="1597025" cy="1681162"/>
            <a:chOff x="0" y="0"/>
            <a:chExt cx="1006" cy="1059"/>
          </a:xfrm>
        </p:grpSpPr>
        <p:pic>
          <p:nvPicPr>
            <p:cNvPr id="13353" name="KSO_Img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06" cy="1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4" name="Text Box 8"/>
            <p:cNvSpPr txBox="1">
              <a:spLocks noChangeArrowheads="1"/>
            </p:cNvSpPr>
            <p:nvPr/>
          </p:nvSpPr>
          <p:spPr bwMode="auto">
            <a:xfrm>
              <a:off x="51" y="50"/>
              <a:ext cx="901"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sym typeface="宋体" panose="02010600030101010101" pitchFamily="2" charset="-122"/>
              </a:endParaRPr>
            </a:p>
          </p:txBody>
        </p:sp>
      </p:grpSp>
      <p:grpSp>
        <p:nvGrpSpPr>
          <p:cNvPr id="13319" name="Group 9"/>
          <p:cNvGrpSpPr>
            <a:grpSpLocks/>
          </p:cNvGrpSpPr>
          <p:nvPr/>
        </p:nvGrpSpPr>
        <p:grpSpPr bwMode="auto">
          <a:xfrm>
            <a:off x="8631238" y="4322763"/>
            <a:ext cx="1755775" cy="1681162"/>
            <a:chOff x="0" y="0"/>
            <a:chExt cx="1106" cy="1059"/>
          </a:xfrm>
        </p:grpSpPr>
        <p:pic>
          <p:nvPicPr>
            <p:cNvPr id="13351" name="KSO_Img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106" cy="1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2" name="Text Box 11"/>
            <p:cNvSpPr txBox="1">
              <a:spLocks noChangeArrowheads="1"/>
            </p:cNvSpPr>
            <p:nvPr/>
          </p:nvSpPr>
          <p:spPr bwMode="auto">
            <a:xfrm>
              <a:off x="55" y="50"/>
              <a:ext cx="993"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sym typeface="宋体" panose="02010600030101010101" pitchFamily="2" charset="-122"/>
              </a:endParaRPr>
            </a:p>
          </p:txBody>
        </p:sp>
      </p:grpSp>
      <p:grpSp>
        <p:nvGrpSpPr>
          <p:cNvPr id="13320" name="Group 12"/>
          <p:cNvGrpSpPr>
            <a:grpSpLocks/>
          </p:cNvGrpSpPr>
          <p:nvPr/>
        </p:nvGrpSpPr>
        <p:grpSpPr bwMode="auto">
          <a:xfrm>
            <a:off x="6991350" y="4322763"/>
            <a:ext cx="1755775" cy="1681162"/>
            <a:chOff x="0" y="0"/>
            <a:chExt cx="1106" cy="1059"/>
          </a:xfrm>
        </p:grpSpPr>
        <p:pic>
          <p:nvPicPr>
            <p:cNvPr id="13349" name="KSO_Img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106" cy="1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Text Box 14"/>
            <p:cNvSpPr txBox="1">
              <a:spLocks noChangeArrowheads="1"/>
            </p:cNvSpPr>
            <p:nvPr/>
          </p:nvSpPr>
          <p:spPr bwMode="auto">
            <a:xfrm>
              <a:off x="56" y="50"/>
              <a:ext cx="991"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sym typeface="宋体" panose="02010600030101010101" pitchFamily="2" charset="-122"/>
              </a:endParaRPr>
            </a:p>
          </p:txBody>
        </p:sp>
      </p:grpSp>
      <p:grpSp>
        <p:nvGrpSpPr>
          <p:cNvPr id="13321" name="Group 15"/>
          <p:cNvGrpSpPr>
            <a:grpSpLocks/>
          </p:cNvGrpSpPr>
          <p:nvPr/>
        </p:nvGrpSpPr>
        <p:grpSpPr bwMode="auto">
          <a:xfrm>
            <a:off x="5314950" y="4322763"/>
            <a:ext cx="1792288" cy="1681162"/>
            <a:chOff x="0" y="0"/>
            <a:chExt cx="1129" cy="1059"/>
          </a:xfrm>
        </p:grpSpPr>
        <p:pic>
          <p:nvPicPr>
            <p:cNvPr id="13347" name="KSO_Img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29" cy="1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8" name="Text Box 17"/>
            <p:cNvSpPr txBox="1">
              <a:spLocks noChangeArrowheads="1"/>
            </p:cNvSpPr>
            <p:nvPr/>
          </p:nvSpPr>
          <p:spPr bwMode="auto">
            <a:xfrm>
              <a:off x="54" y="50"/>
              <a:ext cx="1017"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sym typeface="宋体" panose="02010600030101010101" pitchFamily="2" charset="-122"/>
              </a:endParaRPr>
            </a:p>
          </p:txBody>
        </p:sp>
      </p:grpSp>
      <p:grpSp>
        <p:nvGrpSpPr>
          <p:cNvPr id="13322" name="Group 18"/>
          <p:cNvGrpSpPr>
            <a:grpSpLocks/>
          </p:cNvGrpSpPr>
          <p:nvPr/>
        </p:nvGrpSpPr>
        <p:grpSpPr bwMode="auto">
          <a:xfrm>
            <a:off x="3676650" y="4327525"/>
            <a:ext cx="1749425" cy="1689100"/>
            <a:chOff x="0" y="0"/>
            <a:chExt cx="1102" cy="1064"/>
          </a:xfrm>
        </p:grpSpPr>
        <p:pic>
          <p:nvPicPr>
            <p:cNvPr id="13345" name="KSO_Img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102"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6" name="Text Box 20"/>
            <p:cNvSpPr txBox="1">
              <a:spLocks noChangeArrowheads="1"/>
            </p:cNvSpPr>
            <p:nvPr/>
          </p:nvSpPr>
          <p:spPr bwMode="auto">
            <a:xfrm>
              <a:off x="52" y="52"/>
              <a:ext cx="994"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sym typeface="宋体" panose="02010600030101010101" pitchFamily="2" charset="-122"/>
              </a:endParaRPr>
            </a:p>
          </p:txBody>
        </p:sp>
      </p:grpSp>
      <p:grpSp>
        <p:nvGrpSpPr>
          <p:cNvPr id="13323" name="Group 21"/>
          <p:cNvGrpSpPr>
            <a:grpSpLocks/>
          </p:cNvGrpSpPr>
          <p:nvPr/>
        </p:nvGrpSpPr>
        <p:grpSpPr bwMode="auto">
          <a:xfrm>
            <a:off x="2036763" y="4327525"/>
            <a:ext cx="1749425" cy="1689100"/>
            <a:chOff x="0" y="0"/>
            <a:chExt cx="1102" cy="1064"/>
          </a:xfrm>
        </p:grpSpPr>
        <p:pic>
          <p:nvPicPr>
            <p:cNvPr id="13343" name="KSO_Img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102"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4" name="Text Box 23"/>
            <p:cNvSpPr txBox="1">
              <a:spLocks noChangeArrowheads="1"/>
            </p:cNvSpPr>
            <p:nvPr/>
          </p:nvSpPr>
          <p:spPr bwMode="auto">
            <a:xfrm>
              <a:off x="54" y="52"/>
              <a:ext cx="991"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sym typeface="宋体" panose="02010600030101010101" pitchFamily="2" charset="-122"/>
              </a:endParaRPr>
            </a:p>
          </p:txBody>
        </p:sp>
      </p:grpSp>
      <p:grpSp>
        <p:nvGrpSpPr>
          <p:cNvPr id="13324" name="Group 24"/>
          <p:cNvGrpSpPr>
            <a:grpSpLocks/>
          </p:cNvGrpSpPr>
          <p:nvPr/>
        </p:nvGrpSpPr>
        <p:grpSpPr bwMode="auto">
          <a:xfrm>
            <a:off x="360363" y="4327525"/>
            <a:ext cx="1792287" cy="1689100"/>
            <a:chOff x="0" y="0"/>
            <a:chExt cx="1129" cy="1064"/>
          </a:xfrm>
        </p:grpSpPr>
        <p:pic>
          <p:nvPicPr>
            <p:cNvPr id="13341" name="KSO_Img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129"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2" name="Text Box 26"/>
            <p:cNvSpPr txBox="1">
              <a:spLocks noChangeArrowheads="1"/>
            </p:cNvSpPr>
            <p:nvPr/>
          </p:nvSpPr>
          <p:spPr bwMode="auto">
            <a:xfrm>
              <a:off x="52" y="52"/>
              <a:ext cx="1017"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sym typeface="宋体" panose="02010600030101010101" pitchFamily="2" charset="-122"/>
              </a:endParaRPr>
            </a:p>
          </p:txBody>
        </p:sp>
      </p:grpSp>
      <p:grpSp>
        <p:nvGrpSpPr>
          <p:cNvPr id="13325" name="Group 27"/>
          <p:cNvGrpSpPr>
            <a:grpSpLocks/>
          </p:cNvGrpSpPr>
          <p:nvPr/>
        </p:nvGrpSpPr>
        <p:grpSpPr bwMode="auto">
          <a:xfrm>
            <a:off x="5248275" y="1427163"/>
            <a:ext cx="622300" cy="2554287"/>
            <a:chOff x="0" y="0"/>
            <a:chExt cx="392" cy="1609"/>
          </a:xfrm>
        </p:grpSpPr>
        <p:pic>
          <p:nvPicPr>
            <p:cNvPr id="13339" name="矩形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92" cy="1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0" name="Text Box 29"/>
            <p:cNvSpPr txBox="1">
              <a:spLocks noChangeArrowheads="1"/>
            </p:cNvSpPr>
            <p:nvPr/>
          </p:nvSpPr>
          <p:spPr bwMode="auto">
            <a:xfrm>
              <a:off x="47" y="58"/>
              <a:ext cx="298" cy="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b="1">
                <a:solidFill>
                  <a:srgbClr val="FFFFFF"/>
                </a:solidFill>
                <a:latin typeface="微软雅黑" panose="020B0503020204020204" pitchFamily="34" charset="-122"/>
                <a:ea typeface="微软雅黑" panose="020B0503020204020204" pitchFamily="34" charset="-122"/>
              </a:endParaRPr>
            </a:p>
          </p:txBody>
        </p:sp>
      </p:grpSp>
      <p:sp>
        <p:nvSpPr>
          <p:cNvPr id="13326" name="文本框 41"/>
          <p:cNvSpPr txBox="1">
            <a:spLocks noChangeArrowheads="1"/>
          </p:cNvSpPr>
          <p:nvPr/>
        </p:nvSpPr>
        <p:spPr bwMode="auto">
          <a:xfrm>
            <a:off x="5259388" y="1812925"/>
            <a:ext cx="554037"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zh-CN" sz="2400">
                <a:solidFill>
                  <a:schemeClr val="bg1"/>
                </a:solidFill>
                <a:latin typeface="微软雅黑" panose="020B0503020204020204" pitchFamily="34" charset="-122"/>
                <a:ea typeface="微软雅黑" panose="020B0503020204020204" pitchFamily="34" charset="-122"/>
              </a:rPr>
              <a:t>活动名称</a:t>
            </a:r>
          </a:p>
        </p:txBody>
      </p:sp>
      <p:sp>
        <p:nvSpPr>
          <p:cNvPr id="13327" name="矩形 42"/>
          <p:cNvSpPr>
            <a:spLocks noChangeArrowheads="1"/>
          </p:cNvSpPr>
          <p:nvPr/>
        </p:nvSpPr>
        <p:spPr bwMode="auto">
          <a:xfrm>
            <a:off x="6408738" y="1574800"/>
            <a:ext cx="3873500" cy="2311400"/>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ndParaRPr>
          </a:p>
        </p:txBody>
      </p:sp>
      <p:grpSp>
        <p:nvGrpSpPr>
          <p:cNvPr id="13328" name="Group 32"/>
          <p:cNvGrpSpPr>
            <a:grpSpLocks/>
          </p:cNvGrpSpPr>
          <p:nvPr/>
        </p:nvGrpSpPr>
        <p:grpSpPr bwMode="auto">
          <a:xfrm>
            <a:off x="10344150" y="1444625"/>
            <a:ext cx="622300" cy="2547938"/>
            <a:chOff x="0" y="0"/>
            <a:chExt cx="392" cy="1605"/>
          </a:xfrm>
        </p:grpSpPr>
        <p:pic>
          <p:nvPicPr>
            <p:cNvPr id="13337" name="矩形 4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392" cy="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8" name="Text Box 34"/>
            <p:cNvSpPr txBox="1">
              <a:spLocks noChangeArrowheads="1"/>
            </p:cNvSpPr>
            <p:nvPr/>
          </p:nvSpPr>
          <p:spPr bwMode="auto">
            <a:xfrm>
              <a:off x="46" y="57"/>
              <a:ext cx="299" cy="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b="1">
                <a:solidFill>
                  <a:srgbClr val="FFFFFF"/>
                </a:solidFill>
                <a:latin typeface="微软雅黑" panose="020B0503020204020204" pitchFamily="34" charset="-122"/>
                <a:ea typeface="微软雅黑" panose="020B0503020204020204" pitchFamily="34" charset="-122"/>
              </a:endParaRPr>
            </a:p>
          </p:txBody>
        </p:sp>
      </p:grpSp>
      <p:sp>
        <p:nvSpPr>
          <p:cNvPr id="13329" name="文本框 44"/>
          <p:cNvSpPr txBox="1">
            <a:spLocks noChangeArrowheads="1"/>
          </p:cNvSpPr>
          <p:nvPr/>
        </p:nvSpPr>
        <p:spPr bwMode="auto">
          <a:xfrm>
            <a:off x="10353675" y="1828800"/>
            <a:ext cx="554038"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zh-CN" sz="2400">
                <a:solidFill>
                  <a:schemeClr val="bg1"/>
                </a:solidFill>
                <a:latin typeface="微软雅黑" panose="020B0503020204020204" pitchFamily="34" charset="-122"/>
                <a:ea typeface="微软雅黑" panose="020B0503020204020204" pitchFamily="34" charset="-122"/>
              </a:rPr>
              <a:t>活动名称</a:t>
            </a:r>
          </a:p>
        </p:txBody>
      </p:sp>
      <p:sp>
        <p:nvSpPr>
          <p:cNvPr id="13330" name="文本框 46"/>
          <p:cNvSpPr txBox="1">
            <a:spLocks noChangeArrowheads="1"/>
          </p:cNvSpPr>
          <p:nvPr/>
        </p:nvSpPr>
        <p:spPr bwMode="auto">
          <a:xfrm>
            <a:off x="658813" y="495458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rPr>
              <a:t>活动照片</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3331" name="文本框 53"/>
          <p:cNvSpPr txBox="1">
            <a:spLocks noChangeArrowheads="1"/>
          </p:cNvSpPr>
          <p:nvPr/>
        </p:nvSpPr>
        <p:spPr bwMode="auto">
          <a:xfrm>
            <a:off x="2293938" y="495458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rPr>
              <a:t>活动照片</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3332" name="文本框 54"/>
          <p:cNvSpPr txBox="1">
            <a:spLocks noChangeArrowheads="1"/>
          </p:cNvSpPr>
          <p:nvPr/>
        </p:nvSpPr>
        <p:spPr bwMode="auto">
          <a:xfrm>
            <a:off x="3930650" y="4954588"/>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rPr>
              <a:t>活动照片</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3333" name="文本框 55"/>
          <p:cNvSpPr txBox="1">
            <a:spLocks noChangeArrowheads="1"/>
          </p:cNvSpPr>
          <p:nvPr/>
        </p:nvSpPr>
        <p:spPr bwMode="auto">
          <a:xfrm>
            <a:off x="5565775" y="4954588"/>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rPr>
              <a:t>活动照片</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3334" name="文本框 56"/>
          <p:cNvSpPr txBox="1">
            <a:spLocks noChangeArrowheads="1"/>
          </p:cNvSpPr>
          <p:nvPr/>
        </p:nvSpPr>
        <p:spPr bwMode="auto">
          <a:xfrm>
            <a:off x="7200900" y="4954588"/>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rPr>
              <a:t>活动照片</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3335" name="文本框 57"/>
          <p:cNvSpPr txBox="1">
            <a:spLocks noChangeArrowheads="1"/>
          </p:cNvSpPr>
          <p:nvPr/>
        </p:nvSpPr>
        <p:spPr bwMode="auto">
          <a:xfrm>
            <a:off x="8836025" y="4954588"/>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rPr>
              <a:t>活动照片</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3336" name="文本框 58"/>
          <p:cNvSpPr txBox="1">
            <a:spLocks noChangeArrowheads="1"/>
          </p:cNvSpPr>
          <p:nvPr/>
        </p:nvSpPr>
        <p:spPr bwMode="auto">
          <a:xfrm>
            <a:off x="10472738" y="4954588"/>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rPr>
              <a:t>活动照片</a:t>
            </a:r>
            <a:endParaRPr lang="en-US" altLang="zh-CN" sz="20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idx="4294967295"/>
          </p:nvPr>
        </p:nvSpPr>
        <p:spPr>
          <a:xfrm>
            <a:off x="1195388" y="365125"/>
            <a:ext cx="10158412" cy="1125538"/>
          </a:xfrm>
        </p:spPr>
        <p:txBody>
          <a:bodyPr/>
          <a:lstStyle/>
          <a:p>
            <a:pPr eaLnBrk="1" hangingPunct="1"/>
            <a:r>
              <a:rPr lang="zh-CN" altLang="zh-CN" sz="3600" b="1" smtClean="0">
                <a:solidFill>
                  <a:schemeClr val="bg1"/>
                </a:solidFill>
                <a:latin typeface="微软雅黑" panose="020B0503020204020204" pitchFamily="34" charset="-122"/>
                <a:ea typeface="微软雅黑" panose="020B0503020204020204" pitchFamily="34" charset="-122"/>
              </a:rPr>
              <a:t>招聘职位介绍</a:t>
            </a:r>
          </a:p>
        </p:txBody>
      </p:sp>
      <p:sp>
        <p:nvSpPr>
          <p:cNvPr id="14339" name="圆角矩形 3"/>
          <p:cNvSpPr>
            <a:spLocks noChangeArrowheads="1"/>
          </p:cNvSpPr>
          <p:nvPr/>
        </p:nvSpPr>
        <p:spPr bwMode="auto">
          <a:xfrm>
            <a:off x="442913" y="1233488"/>
            <a:ext cx="11345862" cy="5291137"/>
          </a:xfrm>
          <a:prstGeom prst="roundRect">
            <a:avLst>
              <a:gd name="adj" fmla="val 8829"/>
            </a:avLst>
          </a:prstGeom>
          <a:solidFill>
            <a:schemeClr val="bg1">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4340" name="Group 4"/>
          <p:cNvGrpSpPr>
            <a:grpSpLocks/>
          </p:cNvGrpSpPr>
          <p:nvPr/>
        </p:nvGrpSpPr>
        <p:grpSpPr bwMode="auto">
          <a:xfrm>
            <a:off x="6516688" y="1762125"/>
            <a:ext cx="4419600" cy="573088"/>
            <a:chOff x="0" y="0"/>
            <a:chExt cx="2784" cy="361"/>
          </a:xfrm>
        </p:grpSpPr>
        <p:pic>
          <p:nvPicPr>
            <p:cNvPr id="14347" name="矩形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4"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 Box 6"/>
            <p:cNvSpPr txBox="1">
              <a:spLocks noChangeArrowheads="1"/>
            </p:cNvSpPr>
            <p:nvPr/>
          </p:nvSpPr>
          <p:spPr bwMode="auto">
            <a:xfrm>
              <a:off x="68" y="47"/>
              <a:ext cx="2647"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b="1">
                  <a:solidFill>
                    <a:srgbClr val="FFFFFF"/>
                  </a:solidFill>
                  <a:latin typeface="微软雅黑" panose="020B0503020204020204" pitchFamily="34" charset="-122"/>
                  <a:ea typeface="微软雅黑" panose="020B0503020204020204" pitchFamily="34" charset="-122"/>
                </a:rPr>
                <a:t>职位描述</a:t>
              </a:r>
            </a:p>
          </p:txBody>
        </p:sp>
      </p:grpSp>
      <p:sp>
        <p:nvSpPr>
          <p:cNvPr id="14341" name="矩形 5"/>
          <p:cNvSpPr>
            <a:spLocks noChangeArrowheads="1"/>
          </p:cNvSpPr>
          <p:nvPr/>
        </p:nvSpPr>
        <p:spPr bwMode="auto">
          <a:xfrm>
            <a:off x="963613" y="1997075"/>
            <a:ext cx="5300662" cy="3367088"/>
          </a:xfrm>
          <a:prstGeom prst="rect">
            <a:avLst/>
          </a:prstGeom>
          <a:blipFill dpi="0" rotWithShape="1">
            <a:blip r:embed="rId3"/>
            <a:srcRect/>
            <a:stretch>
              <a:fillRect/>
            </a:stretch>
          </a:blipFill>
          <a:ln w="57150">
            <a:solidFill>
              <a:srgbClr val="7EBF24"/>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42" name="矩形 6"/>
          <p:cNvSpPr>
            <a:spLocks noChangeArrowheads="1"/>
          </p:cNvSpPr>
          <p:nvPr/>
        </p:nvSpPr>
        <p:spPr bwMode="auto">
          <a:xfrm>
            <a:off x="6613525" y="4030663"/>
            <a:ext cx="4065588" cy="152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zh-CN" sz="1600">
                <a:latin typeface="微软雅黑" panose="020B0503020204020204" pitchFamily="34" charset="-122"/>
                <a:ea typeface="微软雅黑" panose="020B0503020204020204" pitchFamily="34" charset="-122"/>
              </a:rPr>
              <a:t>单击添加主题描述文字单击添加主题描述文字单击添加主题描述文字单击添加主题描述文字单击添加主题描述文字单击添加主题描述文字添加主题描述文字单击</a:t>
            </a:r>
          </a:p>
        </p:txBody>
      </p:sp>
      <p:pic>
        <p:nvPicPr>
          <p:cNvPr id="14343" name="组合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4650" y="2554288"/>
            <a:ext cx="334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矩形 9"/>
          <p:cNvSpPr>
            <a:spLocks noChangeArrowheads="1"/>
          </p:cNvSpPr>
          <p:nvPr/>
        </p:nvSpPr>
        <p:spPr bwMode="auto">
          <a:xfrm>
            <a:off x="7018338" y="2370138"/>
            <a:ext cx="23050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单击添加相关要求</a:t>
            </a:r>
            <a:endParaRPr lang="en-US" altLang="zh-CN" sz="160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单击添加相关要求</a:t>
            </a:r>
            <a:endParaRPr lang="en-US" altLang="zh-CN" sz="1600">
              <a:latin typeface="微软雅黑" panose="020B0503020204020204" pitchFamily="34" charset="-122"/>
              <a:ea typeface="微软雅黑" panose="020B0503020204020204" pitchFamily="34" charset="-122"/>
            </a:endParaRPr>
          </a:p>
        </p:txBody>
      </p:sp>
      <p:pic>
        <p:nvPicPr>
          <p:cNvPr id="14345" name="组合 1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4650" y="3243263"/>
            <a:ext cx="334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矩形 20"/>
          <p:cNvSpPr>
            <a:spLocks noChangeArrowheads="1"/>
          </p:cNvSpPr>
          <p:nvPr/>
        </p:nvSpPr>
        <p:spPr bwMode="auto">
          <a:xfrm>
            <a:off x="7018338" y="3055938"/>
            <a:ext cx="23050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单击添加相关要求</a:t>
            </a:r>
            <a:endParaRPr lang="en-US" altLang="zh-CN" sz="160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单击添加相关要求</a:t>
            </a:r>
            <a:endParaRPr lang="en-US" altLang="zh-CN" sz="16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TotalTime>
  <Pages>0</Pages>
  <Words>1192</Words>
  <Characters>0</Characters>
  <Application>Microsoft Office PowerPoint</Application>
  <DocSecurity>0</DocSecurity>
  <PresentationFormat>宽屏</PresentationFormat>
  <Lines>0</Lines>
  <Paragraphs>135</Paragraphs>
  <Slides>14</Slides>
  <Notes>1</Notes>
  <HiddenSlides>0</HiddenSlides>
  <MMClips>0</MMClips>
  <ScaleCrop>false</ScaleCrop>
  <HeadingPairs>
    <vt:vector size="6" baseType="variant">
      <vt:variant>
        <vt:lpstr>已用的字体</vt:lpstr>
      </vt:variant>
      <vt:variant>
        <vt:i4>8</vt:i4>
      </vt:variant>
      <vt:variant>
        <vt:lpstr>主题</vt:lpstr>
      </vt:variant>
      <vt:variant>
        <vt:i4>5</vt:i4>
      </vt:variant>
      <vt:variant>
        <vt:lpstr>幻灯片标题</vt:lpstr>
      </vt:variant>
      <vt:variant>
        <vt:i4>14</vt:i4>
      </vt:variant>
    </vt:vector>
  </HeadingPairs>
  <TitlesOfParts>
    <vt:vector size="27" baseType="lpstr">
      <vt:lpstr>Arial Unicode MS</vt:lpstr>
      <vt:lpstr>Gulim</vt:lpstr>
      <vt:lpstr>Meiryo</vt:lpstr>
      <vt:lpstr>宋体</vt:lpstr>
      <vt:lpstr>微软雅黑</vt:lpstr>
      <vt:lpstr>Arial</vt:lpstr>
      <vt:lpstr>Calibri</vt:lpstr>
      <vt:lpstr>Calibri Light</vt:lpstr>
      <vt:lpstr>Office 主题</vt:lpstr>
      <vt:lpstr>1_Office 主题</vt:lpstr>
      <vt:lpstr>2_Office 主题</vt:lpstr>
      <vt:lpstr>3_Office 主题</vt:lpstr>
      <vt:lpstr>Office Theme</vt:lpstr>
      <vt:lpstr>PowerPoint 演示文稿</vt:lpstr>
      <vt:lpstr>目录</vt:lpstr>
      <vt:lpstr>XXX宗旨</vt:lpstr>
      <vt:lpstr>我们的团队</vt:lpstr>
      <vt:lpstr>我们的团队</vt:lpstr>
      <vt:lpstr>加入我们你能得到</vt:lpstr>
      <vt:lpstr>历届活动回顾</vt:lpstr>
      <vt:lpstr>历届活动回顾</vt:lpstr>
      <vt:lpstr>招聘职位介绍</vt:lpstr>
      <vt:lpstr>现任部长介绍</vt:lpstr>
      <vt:lpstr>成员介绍</vt:lpstr>
      <vt:lpstr>联系方式</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35</cp:revision>
  <dcterms:created xsi:type="dcterms:W3CDTF">2014-09-05T03:54:13Z</dcterms:created>
  <dcterms:modified xsi:type="dcterms:W3CDTF">2016-09-27T01:57:23Z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2052-9.1.0.4369</vt:lpwstr>
  </property>
</Properties>
</file>