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package" ContentType="application/vnd.openxmlformats-officedocument.package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2"/>
  </p:notesMasterIdLst>
  <p:sldIdLst>
    <p:sldId id="257" r:id="rId3"/>
    <p:sldId id="258" r:id="rId4"/>
    <p:sldId id="259" r:id="rId5"/>
    <p:sldId id="261" r:id="rId6"/>
    <p:sldId id="266" r:id="rId7"/>
    <p:sldId id="262" r:id="rId8"/>
    <p:sldId id="263" r:id="rId9"/>
    <p:sldId id="265" r:id="rId10"/>
    <p:sldId id="267" r:id="rId11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4" pos="5239" userDrawn="1">
          <p15:clr>
            <a:srgbClr val="A4A3A4"/>
          </p15:clr>
        </p15:guide>
        <p15:guide id="8" orient="horz" pos="2028" userDrawn="1">
          <p15:clr>
            <a:srgbClr val="A4A3A4"/>
          </p15:clr>
        </p15:guide>
        <p15:guide id="9" orient="horz" pos="2845" userDrawn="1">
          <p15:clr>
            <a:srgbClr val="A4A3A4"/>
          </p15:clr>
        </p15:guide>
        <p15:guide id="10" pos="1973" userDrawn="1">
          <p15:clr>
            <a:srgbClr val="A4A3A4"/>
          </p15:clr>
        </p15:guide>
        <p15:guide id="11" pos="521" userDrawn="1">
          <p15:clr>
            <a:srgbClr val="A4A3A4"/>
          </p15:clr>
        </p15:guide>
        <p15:guide id="16" pos="2880" userDrawn="1">
          <p15:clr>
            <a:srgbClr val="A4A3A4"/>
          </p15:clr>
        </p15:guide>
        <p15:guide id="17" pos="428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5078"/>
    <a:srgbClr val="AF52BE"/>
    <a:srgbClr val="33DAF1"/>
    <a:srgbClr val="30BCE8"/>
    <a:srgbClr val="9293B3"/>
    <a:srgbClr val="9E8EB0"/>
    <a:srgbClr val="3C8EBD"/>
    <a:srgbClr val="4597B2"/>
    <a:srgbClr val="FFFFFF"/>
    <a:srgbClr val="00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394" autoAdjust="0"/>
  </p:normalViewPr>
  <p:slideViewPr>
    <p:cSldViewPr showGuides="1">
      <p:cViewPr varScale="1">
        <p:scale>
          <a:sx n="113" d="100"/>
          <a:sy n="113" d="100"/>
        </p:scale>
        <p:origin x="366" y="102"/>
      </p:cViewPr>
      <p:guideLst>
        <p:guide pos="5239"/>
        <p:guide orient="horz" pos="2028"/>
        <p:guide orient="horz" pos="2845"/>
        <p:guide pos="1973"/>
        <p:guide pos="521"/>
        <p:guide pos="2880"/>
        <p:guide pos="428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.package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cs"/>
              </a:defRPr>
            </a:pPr>
            <a:r>
              <a:rPr lang="zh-CN" altLang="en-US" sz="14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点击添加标题</a:t>
            </a:r>
            <a:endParaRPr lang="zh-CN" altLang="en-US" sz="14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+mn-cs"/>
            </a:defRPr>
          </a:pPr>
          <a:endParaRPr lang="zh-CN"/>
        </a:p>
      </c:txPr>
    </c:title>
    <c:autoTitleDeleted val="0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100000">
                  <a:srgbClr val="33DAF1"/>
                </a:gs>
                <a:gs pos="9000">
                  <a:srgbClr val="AF52BE">
                    <a:alpha val="34902"/>
                  </a:srgbClr>
                </a:gs>
              </a:gsLst>
              <a:lin ang="2700000" scaled="1"/>
            </a:gradFill>
            <a:ln>
              <a:solidFill>
                <a:schemeClr val="bg1"/>
              </a:solidFill>
            </a:ln>
            <a:effectLst/>
          </c:spPr>
          <c:cat>
            <c:strRef>
              <c:f>Sheet1!$A$2:$A$6</c:f>
              <c:strCache>
                <c:ptCount val="5"/>
                <c:pt idx="0">
                  <c:v>Feb</c:v>
                </c:pt>
                <c:pt idx="1">
                  <c:v>Mar</c:v>
                </c:pt>
                <c:pt idx="2">
                  <c:v>Apr</c:v>
                </c:pt>
                <c:pt idx="3">
                  <c:v>May</c:v>
                </c:pt>
                <c:pt idx="4">
                  <c:v>Jun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 flip="none" rotWithShape="1">
              <a:gsLst>
                <a:gs pos="0">
                  <a:srgbClr val="33DAF1"/>
                </a:gs>
                <a:gs pos="93000">
                  <a:srgbClr val="AF52BE">
                    <a:alpha val="34902"/>
                  </a:srgbClr>
                </a:gs>
              </a:gsLst>
              <a:lin ang="2700000" scaled="1"/>
              <a:tileRect/>
            </a:gradFill>
            <a:ln>
              <a:solidFill>
                <a:schemeClr val="bg1"/>
              </a:solidFill>
            </a:ln>
            <a:effectLst/>
          </c:spPr>
          <c:cat>
            <c:strRef>
              <c:f>Sheet1!$A$2:$A$6</c:f>
              <c:strCache>
                <c:ptCount val="5"/>
                <c:pt idx="0">
                  <c:v>Feb</c:v>
                </c:pt>
                <c:pt idx="1">
                  <c:v>Mar</c:v>
                </c:pt>
                <c:pt idx="2">
                  <c:v>Apr</c:v>
                </c:pt>
                <c:pt idx="3">
                  <c:v>May</c:v>
                </c:pt>
                <c:pt idx="4">
                  <c:v>Jun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34668464"/>
        <c:axId val="432936896"/>
      </c:areaChart>
      <c:catAx>
        <c:axId val="4346684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32936896"/>
        <c:crosses val="autoZero"/>
        <c:auto val="1"/>
        <c:lblAlgn val="ctr"/>
        <c:lblOffset val="100"/>
        <c:noMultiLvlLbl val="0"/>
      </c:catAx>
      <c:valAx>
        <c:axId val="4329368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34668464"/>
        <c:crosses val="autoZero"/>
        <c:crossBetween val="midCat"/>
      </c:valAx>
      <c:spPr>
        <a:noFill/>
        <a:ln>
          <a:noFill/>
        </a:ln>
        <a:effectLst>
          <a:glow>
            <a:schemeClr val="accent1"/>
          </a:glow>
        </a:effectLst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zero"/>
    <c:showDLblsOverMax val="0"/>
  </c:chart>
  <c:spPr>
    <a:gradFill>
      <a:gsLst>
        <a:gs pos="5000">
          <a:schemeClr val="bg1">
            <a:alpha val="0"/>
          </a:schemeClr>
        </a:gs>
        <a:gs pos="100000">
          <a:schemeClr val="bg1">
            <a:lumMod val="95000"/>
            <a:alpha val="35000"/>
          </a:schemeClr>
        </a:gs>
      </a:gsLst>
      <a:path path="circle">
        <a:fillToRect l="50000" t="-80000" r="50000" b="180000"/>
      </a:path>
    </a:gradFill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07B5B8-E855-4247-AD84-2C6B43D12F54}" type="datetimeFigureOut">
              <a:rPr lang="zh-CN" altLang="en-US" smtClean="0"/>
              <a:t>2016/10/8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228E8C-53E1-4785-A1F0-1FE95CBC63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32969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228E8C-53E1-4785-A1F0-1FE95CBC631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32543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228E8C-53E1-4785-A1F0-1FE95CBC631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2342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228E8C-53E1-4785-A1F0-1FE95CBC631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7680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228E8C-53E1-4785-A1F0-1FE95CBC631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2639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228E8C-53E1-4785-A1F0-1FE95CBC631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3079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228E8C-53E1-4785-A1F0-1FE95CBC631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6734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228E8C-53E1-4785-A1F0-1FE95CBC631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1574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228E8C-53E1-4785-A1F0-1FE95CBC631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3662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19431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91" indent="0" algn="ctr">
              <a:buNone/>
              <a:defRPr sz="1500"/>
            </a:lvl2pPr>
            <a:lvl3pPr marL="685783" indent="0" algn="ctr">
              <a:buNone/>
              <a:defRPr sz="1351"/>
            </a:lvl3pPr>
            <a:lvl4pPr marL="1028674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9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1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B0E2C-469D-428A-9969-364EC37DEADE}" type="datetimeFigureOut">
              <a:rPr lang="zh-CN" altLang="en-US" smtClean="0"/>
              <a:t>2016/10/8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6F879-158A-439E-BAE9-1C3A477B1E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732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B0E2C-469D-428A-9969-364EC37DEADE}" type="datetimeFigureOut">
              <a:rPr lang="zh-CN" altLang="en-US" smtClean="0"/>
              <a:t>2016/10/8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6F879-158A-439E-BAE9-1C3A477B1E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41828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6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6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B0E2C-469D-428A-9969-364EC37DEADE}" type="datetimeFigureOut">
              <a:rPr lang="zh-CN" altLang="en-US" smtClean="0"/>
              <a:t>2016/10/8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6F879-158A-439E-BAE9-1C3A477B1E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9746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57133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90795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5467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9585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45255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79663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04013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62155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B0E2C-469D-428A-9969-364EC37DEADE}" type="datetimeFigureOut">
              <a:rPr lang="zh-CN" altLang="en-US" smtClean="0"/>
              <a:t>2016/10/8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6F879-158A-439E-BAE9-1C3A477B1E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1903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69530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41555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95397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9" y="1282306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9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9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1">
                <a:solidFill>
                  <a:schemeClr val="tx1">
                    <a:tint val="75000"/>
                  </a:schemeClr>
                </a:solidFill>
              </a:defRPr>
            </a:lvl3pPr>
            <a:lvl4pPr marL="102867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B0E2C-469D-428A-9969-364EC37DEADE}" type="datetimeFigureOut">
              <a:rPr lang="zh-CN" altLang="en-US" smtClean="0"/>
              <a:t>2016/10/8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6F879-158A-439E-BAE9-1C3A477B1E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3097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1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B0E2C-469D-428A-9969-364EC37DEADE}" type="datetimeFigureOut">
              <a:rPr lang="zh-CN" altLang="en-US" smtClean="0"/>
              <a:t>2016/10/8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6F879-158A-439E-BAE9-1C3A477B1E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137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1" indent="0">
              <a:buNone/>
              <a:defRPr sz="1500" b="1"/>
            </a:lvl2pPr>
            <a:lvl3pPr marL="685783" indent="0">
              <a:buNone/>
              <a:defRPr sz="1351" b="1"/>
            </a:lvl3pPr>
            <a:lvl4pPr marL="1028674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9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1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7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1" indent="0">
              <a:buNone/>
              <a:defRPr sz="1500" b="1"/>
            </a:lvl2pPr>
            <a:lvl3pPr marL="685783" indent="0">
              <a:buNone/>
              <a:defRPr sz="1351" b="1"/>
            </a:lvl3pPr>
            <a:lvl4pPr marL="1028674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9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1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7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B0E2C-469D-428A-9969-364EC37DEADE}" type="datetimeFigureOut">
              <a:rPr lang="zh-CN" altLang="en-US" smtClean="0"/>
              <a:t>2016/10/8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6F879-158A-439E-BAE9-1C3A477B1E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740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B0E2C-469D-428A-9969-364EC37DEADE}" type="datetimeFigureOut">
              <a:rPr lang="zh-CN" altLang="en-US" smtClean="0"/>
              <a:t>2016/10/8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6F879-158A-439E-BAE9-1C3A477B1E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799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B0E2C-469D-428A-9969-364EC37DEADE}" type="datetimeFigureOut">
              <a:rPr lang="zh-CN" altLang="en-US" smtClean="0"/>
              <a:t>2016/10/8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6F879-158A-439E-BAE9-1C3A477B1E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3407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9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1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9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91" indent="0">
              <a:buNone/>
              <a:defRPr sz="1051"/>
            </a:lvl2pPr>
            <a:lvl3pPr marL="685783" indent="0">
              <a:buNone/>
              <a:defRPr sz="900"/>
            </a:lvl3pPr>
            <a:lvl4pPr marL="1028674" indent="0">
              <a:buNone/>
              <a:defRPr sz="751"/>
            </a:lvl4pPr>
            <a:lvl5pPr marL="1371566" indent="0">
              <a:buNone/>
              <a:defRPr sz="751"/>
            </a:lvl5pPr>
            <a:lvl6pPr marL="1714457" indent="0">
              <a:buNone/>
              <a:defRPr sz="751"/>
            </a:lvl6pPr>
            <a:lvl7pPr marL="2057349" indent="0">
              <a:buNone/>
              <a:defRPr sz="751"/>
            </a:lvl7pPr>
            <a:lvl8pPr marL="2400240" indent="0">
              <a:buNone/>
              <a:defRPr sz="751"/>
            </a:lvl8pPr>
            <a:lvl9pPr marL="2743131" indent="0">
              <a:buNone/>
              <a:defRPr sz="75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B0E2C-469D-428A-9969-364EC37DEADE}" type="datetimeFigureOut">
              <a:rPr lang="zh-CN" altLang="en-US" smtClean="0"/>
              <a:t>2016/10/8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6F879-158A-439E-BAE9-1C3A477B1E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116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9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1"/>
            <a:ext cx="4629151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891" indent="0">
              <a:buNone/>
              <a:defRPr sz="2100"/>
            </a:lvl2pPr>
            <a:lvl3pPr marL="685783" indent="0">
              <a:buNone/>
              <a:defRPr sz="1800"/>
            </a:lvl3pPr>
            <a:lvl4pPr marL="1028674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9" indent="0">
              <a:buNone/>
              <a:defRPr sz="1500"/>
            </a:lvl7pPr>
            <a:lvl8pPr marL="2400240" indent="0">
              <a:buNone/>
              <a:defRPr sz="1500"/>
            </a:lvl8pPr>
            <a:lvl9pPr marL="2743131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2"/>
            <a:ext cx="2949179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91" indent="0">
              <a:buNone/>
              <a:defRPr sz="1051"/>
            </a:lvl2pPr>
            <a:lvl3pPr marL="685783" indent="0">
              <a:buNone/>
              <a:defRPr sz="900"/>
            </a:lvl3pPr>
            <a:lvl4pPr marL="1028674" indent="0">
              <a:buNone/>
              <a:defRPr sz="751"/>
            </a:lvl4pPr>
            <a:lvl5pPr marL="1371566" indent="0">
              <a:buNone/>
              <a:defRPr sz="751"/>
            </a:lvl5pPr>
            <a:lvl6pPr marL="1714457" indent="0">
              <a:buNone/>
              <a:defRPr sz="751"/>
            </a:lvl6pPr>
            <a:lvl7pPr marL="2057349" indent="0">
              <a:buNone/>
              <a:defRPr sz="751"/>
            </a:lvl7pPr>
            <a:lvl8pPr marL="2400240" indent="0">
              <a:buNone/>
              <a:defRPr sz="751"/>
            </a:lvl8pPr>
            <a:lvl9pPr marL="2743131" indent="0">
              <a:buNone/>
              <a:defRPr sz="75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B0E2C-469D-428A-9969-364EC37DEADE}" type="datetimeFigureOut">
              <a:rPr lang="zh-CN" altLang="en-US" smtClean="0"/>
              <a:t>2016/10/8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6F879-158A-439E-BAE9-1C3A477B1E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9218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1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1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1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9B0E2C-469D-428A-9969-364EC37DEADE}" type="datetimeFigureOut">
              <a:rPr lang="zh-CN" altLang="en-US" smtClean="0"/>
              <a:t>2016/10/8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1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1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66F879-158A-439E-BAE9-1C3A477B1E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363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90000"/>
        </a:lnSpc>
        <a:spcBef>
          <a:spcPts val="751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38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9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1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4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8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1pPr>
      <a:lvl2pPr marL="342891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4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9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1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352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000316" y="-2000186"/>
            <a:ext cx="5143371" cy="9144000"/>
          </a:xfrm>
          <a:prstGeom prst="rect">
            <a:avLst/>
          </a:prstGeom>
        </p:spPr>
      </p:pic>
      <p:sp>
        <p:nvSpPr>
          <p:cNvPr id="17" name="任意多边形 16"/>
          <p:cNvSpPr/>
          <p:nvPr/>
        </p:nvSpPr>
        <p:spPr>
          <a:xfrm>
            <a:off x="3365867" y="1062504"/>
            <a:ext cx="2412268" cy="2412267"/>
          </a:xfrm>
          <a:custGeom>
            <a:avLst/>
            <a:gdLst/>
            <a:ahLst/>
            <a:cxnLst/>
            <a:rect l="l" t="t" r="r" b="b"/>
            <a:pathLst>
              <a:path w="2808312" h="2808312">
                <a:moveTo>
                  <a:pt x="2251060" y="1431108"/>
                </a:moveTo>
                <a:cubicBezTo>
                  <a:pt x="2289693" y="1431108"/>
                  <a:pt x="2319411" y="1438909"/>
                  <a:pt x="2340214" y="1454511"/>
                </a:cubicBezTo>
                <a:cubicBezTo>
                  <a:pt x="2365474" y="1472342"/>
                  <a:pt x="2378104" y="1501688"/>
                  <a:pt x="2378104" y="1542551"/>
                </a:cubicBezTo>
                <a:lnTo>
                  <a:pt x="2378104" y="1551466"/>
                </a:lnTo>
                <a:cubicBezTo>
                  <a:pt x="2378104" y="1599015"/>
                  <a:pt x="2366960" y="1633562"/>
                  <a:pt x="2344672" y="1655108"/>
                </a:cubicBezTo>
                <a:cubicBezTo>
                  <a:pt x="2326841" y="1672938"/>
                  <a:pt x="2300095" y="1681854"/>
                  <a:pt x="2264433" y="1681854"/>
                </a:cubicBezTo>
                <a:cubicBezTo>
                  <a:pt x="2226543" y="1681854"/>
                  <a:pt x="2198682" y="1669967"/>
                  <a:pt x="2180851" y="1646192"/>
                </a:cubicBezTo>
                <a:cubicBezTo>
                  <a:pt x="2158563" y="1617217"/>
                  <a:pt x="2147419" y="1566697"/>
                  <a:pt x="2147419" y="1494630"/>
                </a:cubicBezTo>
                <a:lnTo>
                  <a:pt x="2147419" y="1442252"/>
                </a:lnTo>
                <a:cubicBezTo>
                  <a:pt x="2181594" y="1434823"/>
                  <a:pt x="2216141" y="1431108"/>
                  <a:pt x="2251060" y="1431108"/>
                </a:cubicBezTo>
                <a:close/>
                <a:moveTo>
                  <a:pt x="1094582" y="1181477"/>
                </a:moveTo>
                <a:cubicBezTo>
                  <a:pt x="1130244" y="1181477"/>
                  <a:pt x="1157361" y="1196336"/>
                  <a:pt x="1175935" y="1226054"/>
                </a:cubicBezTo>
                <a:cubicBezTo>
                  <a:pt x="1197481" y="1260230"/>
                  <a:pt x="1208253" y="1316694"/>
                  <a:pt x="1208253" y="1395447"/>
                </a:cubicBezTo>
                <a:lnTo>
                  <a:pt x="1208253" y="1464541"/>
                </a:lnTo>
                <a:cubicBezTo>
                  <a:pt x="1208253" y="1542551"/>
                  <a:pt x="1197481" y="1599015"/>
                  <a:pt x="1175935" y="1633934"/>
                </a:cubicBezTo>
                <a:cubicBezTo>
                  <a:pt x="1157361" y="1662166"/>
                  <a:pt x="1130244" y="1676282"/>
                  <a:pt x="1094582" y="1676282"/>
                </a:cubicBezTo>
                <a:cubicBezTo>
                  <a:pt x="1059664" y="1676282"/>
                  <a:pt x="1032917" y="1662166"/>
                  <a:pt x="1014344" y="1633934"/>
                </a:cubicBezTo>
                <a:cubicBezTo>
                  <a:pt x="992798" y="1599015"/>
                  <a:pt x="982025" y="1542551"/>
                  <a:pt x="982025" y="1464541"/>
                </a:cubicBezTo>
                <a:lnTo>
                  <a:pt x="982025" y="1395447"/>
                </a:lnTo>
                <a:cubicBezTo>
                  <a:pt x="982025" y="1316694"/>
                  <a:pt x="992798" y="1260230"/>
                  <a:pt x="1014344" y="1226054"/>
                </a:cubicBezTo>
                <a:cubicBezTo>
                  <a:pt x="1032917" y="1196336"/>
                  <a:pt x="1059664" y="1181477"/>
                  <a:pt x="1094582" y="1181477"/>
                </a:cubicBezTo>
                <a:close/>
                <a:moveTo>
                  <a:pt x="1676722" y="1084522"/>
                </a:moveTo>
                <a:cubicBezTo>
                  <a:pt x="1672264" y="1084522"/>
                  <a:pt x="1668178" y="1084894"/>
                  <a:pt x="1664463" y="1085636"/>
                </a:cubicBezTo>
                <a:lnTo>
                  <a:pt x="1503986" y="1141358"/>
                </a:lnTo>
                <a:cubicBezTo>
                  <a:pt x="1499528" y="1143587"/>
                  <a:pt x="1497299" y="1147301"/>
                  <a:pt x="1497299" y="1152502"/>
                </a:cubicBezTo>
                <a:lnTo>
                  <a:pt x="1497299" y="1241656"/>
                </a:lnTo>
                <a:cubicBezTo>
                  <a:pt x="1497299" y="1249085"/>
                  <a:pt x="1500642" y="1252800"/>
                  <a:pt x="1507329" y="1252800"/>
                </a:cubicBezTo>
                <a:lnTo>
                  <a:pt x="1511787" y="1252800"/>
                </a:lnTo>
                <a:lnTo>
                  <a:pt x="1627687" y="1214910"/>
                </a:lnTo>
                <a:lnTo>
                  <a:pt x="1627687" y="1755406"/>
                </a:lnTo>
                <a:cubicBezTo>
                  <a:pt x="1627687" y="1768036"/>
                  <a:pt x="1634002" y="1774351"/>
                  <a:pt x="1646632" y="1774351"/>
                </a:cubicBezTo>
                <a:lnTo>
                  <a:pt x="1738015" y="1774351"/>
                </a:lnTo>
                <a:cubicBezTo>
                  <a:pt x="1749902" y="1774351"/>
                  <a:pt x="1755846" y="1768036"/>
                  <a:pt x="1755846" y="1755406"/>
                </a:cubicBezTo>
                <a:lnTo>
                  <a:pt x="1755846" y="1102353"/>
                </a:lnTo>
                <a:cubicBezTo>
                  <a:pt x="1755846" y="1090466"/>
                  <a:pt x="1749902" y="1084522"/>
                  <a:pt x="1738015" y="1084522"/>
                </a:cubicBezTo>
                <a:close/>
                <a:moveTo>
                  <a:pt x="2278921" y="1076721"/>
                </a:moveTo>
                <a:cubicBezTo>
                  <a:pt x="2191995" y="1076721"/>
                  <a:pt x="2127730" y="1100495"/>
                  <a:pt x="2086125" y="1148044"/>
                </a:cubicBezTo>
                <a:cubicBezTo>
                  <a:pt x="2043034" y="1198565"/>
                  <a:pt x="2021488" y="1278432"/>
                  <a:pt x="2021488" y="1387646"/>
                </a:cubicBezTo>
                <a:lnTo>
                  <a:pt x="2021488" y="1494630"/>
                </a:lnTo>
                <a:cubicBezTo>
                  <a:pt x="2021488" y="1591214"/>
                  <a:pt x="2044891" y="1664395"/>
                  <a:pt x="2091697" y="1714172"/>
                </a:cubicBezTo>
                <a:cubicBezTo>
                  <a:pt x="2134045" y="1758749"/>
                  <a:pt x="2191624" y="1781038"/>
                  <a:pt x="2264433" y="1781038"/>
                </a:cubicBezTo>
                <a:cubicBezTo>
                  <a:pt x="2340214" y="1781038"/>
                  <a:pt x="2399279" y="1760235"/>
                  <a:pt x="2441627" y="1718630"/>
                </a:cubicBezTo>
                <a:cubicBezTo>
                  <a:pt x="2483232" y="1677025"/>
                  <a:pt x="2504034" y="1621303"/>
                  <a:pt x="2504034" y="1551466"/>
                </a:cubicBezTo>
                <a:lnTo>
                  <a:pt x="2504034" y="1542551"/>
                </a:lnTo>
                <a:cubicBezTo>
                  <a:pt x="2504034" y="1471228"/>
                  <a:pt x="2481374" y="1418107"/>
                  <a:pt x="2436054" y="1383188"/>
                </a:cubicBezTo>
                <a:cubicBezTo>
                  <a:pt x="2396678" y="1352727"/>
                  <a:pt x="2343557" y="1337497"/>
                  <a:pt x="2276692" y="1337497"/>
                </a:cubicBezTo>
                <a:cubicBezTo>
                  <a:pt x="2226914" y="1337497"/>
                  <a:pt x="2183823" y="1341211"/>
                  <a:pt x="2147419" y="1348641"/>
                </a:cubicBezTo>
                <a:cubicBezTo>
                  <a:pt x="2148904" y="1284747"/>
                  <a:pt x="2159677" y="1240542"/>
                  <a:pt x="2179737" y="1216024"/>
                </a:cubicBezTo>
                <a:cubicBezTo>
                  <a:pt x="2198311" y="1191507"/>
                  <a:pt x="2231372" y="1179248"/>
                  <a:pt x="2278921" y="1179248"/>
                </a:cubicBezTo>
                <a:cubicBezTo>
                  <a:pt x="2342071" y="1179248"/>
                  <a:pt x="2399279" y="1183334"/>
                  <a:pt x="2450542" y="1191507"/>
                </a:cubicBezTo>
                <a:lnTo>
                  <a:pt x="2453885" y="1191507"/>
                </a:lnTo>
                <a:cubicBezTo>
                  <a:pt x="2465772" y="1191507"/>
                  <a:pt x="2471716" y="1184820"/>
                  <a:pt x="2471716" y="1171447"/>
                </a:cubicBezTo>
                <a:lnTo>
                  <a:pt x="2471716" y="1114612"/>
                </a:lnTo>
                <a:cubicBezTo>
                  <a:pt x="2471716" y="1104210"/>
                  <a:pt x="2464658" y="1097524"/>
                  <a:pt x="2450542" y="1094552"/>
                </a:cubicBezTo>
                <a:lnTo>
                  <a:pt x="2422681" y="1088980"/>
                </a:lnTo>
                <a:cubicBezTo>
                  <a:pt x="2409308" y="1086751"/>
                  <a:pt x="2396307" y="1084894"/>
                  <a:pt x="2383677" y="1083408"/>
                </a:cubicBezTo>
                <a:cubicBezTo>
                  <a:pt x="2348758" y="1078950"/>
                  <a:pt x="2313839" y="1076721"/>
                  <a:pt x="2278921" y="1076721"/>
                </a:cubicBezTo>
                <a:close/>
                <a:moveTo>
                  <a:pt x="1094582" y="1076721"/>
                </a:moveTo>
                <a:cubicBezTo>
                  <a:pt x="1016572" y="1076721"/>
                  <a:pt x="957508" y="1100867"/>
                  <a:pt x="917388" y="1149159"/>
                </a:cubicBezTo>
                <a:cubicBezTo>
                  <a:pt x="874297" y="1201908"/>
                  <a:pt x="852752" y="1284004"/>
                  <a:pt x="852752" y="1395447"/>
                </a:cubicBezTo>
                <a:lnTo>
                  <a:pt x="852752" y="1464541"/>
                </a:lnTo>
                <a:cubicBezTo>
                  <a:pt x="852752" y="1575983"/>
                  <a:pt x="874297" y="1657708"/>
                  <a:pt x="917388" y="1709715"/>
                </a:cubicBezTo>
                <a:cubicBezTo>
                  <a:pt x="957508" y="1757263"/>
                  <a:pt x="1016572" y="1781038"/>
                  <a:pt x="1094582" y="1781038"/>
                </a:cubicBezTo>
                <a:cubicBezTo>
                  <a:pt x="1173335" y="1781038"/>
                  <a:pt x="1232771" y="1757263"/>
                  <a:pt x="1272890" y="1709715"/>
                </a:cubicBezTo>
                <a:cubicBezTo>
                  <a:pt x="1315981" y="1657708"/>
                  <a:pt x="1337527" y="1575983"/>
                  <a:pt x="1337527" y="1464541"/>
                </a:cubicBezTo>
                <a:lnTo>
                  <a:pt x="1337527" y="1395447"/>
                </a:lnTo>
                <a:cubicBezTo>
                  <a:pt x="1337527" y="1284004"/>
                  <a:pt x="1315981" y="1201908"/>
                  <a:pt x="1272890" y="1149159"/>
                </a:cubicBezTo>
                <a:cubicBezTo>
                  <a:pt x="1232771" y="1100867"/>
                  <a:pt x="1173335" y="1076721"/>
                  <a:pt x="1094582" y="1076721"/>
                </a:cubicBezTo>
                <a:close/>
                <a:moveTo>
                  <a:pt x="506871" y="1076721"/>
                </a:moveTo>
                <a:cubicBezTo>
                  <a:pt x="440005" y="1076721"/>
                  <a:pt x="377597" y="1084522"/>
                  <a:pt x="319647" y="1100124"/>
                </a:cubicBezTo>
                <a:cubicBezTo>
                  <a:pt x="307760" y="1103839"/>
                  <a:pt x="301816" y="1109782"/>
                  <a:pt x="301816" y="1117955"/>
                </a:cubicBezTo>
                <a:lnTo>
                  <a:pt x="301816" y="1173676"/>
                </a:lnTo>
                <a:cubicBezTo>
                  <a:pt x="301816" y="1186306"/>
                  <a:pt x="307760" y="1192621"/>
                  <a:pt x="319647" y="1192621"/>
                </a:cubicBezTo>
                <a:lnTo>
                  <a:pt x="414373" y="1182591"/>
                </a:lnTo>
                <a:cubicBezTo>
                  <a:pt x="450778" y="1179620"/>
                  <a:pt x="481610" y="1178134"/>
                  <a:pt x="506871" y="1178134"/>
                </a:cubicBezTo>
                <a:cubicBezTo>
                  <a:pt x="578937" y="1178134"/>
                  <a:pt x="614970" y="1201165"/>
                  <a:pt x="614970" y="1247228"/>
                </a:cubicBezTo>
                <a:cubicBezTo>
                  <a:pt x="614970" y="1271745"/>
                  <a:pt x="609769" y="1291062"/>
                  <a:pt x="599368" y="1305178"/>
                </a:cubicBezTo>
                <a:cubicBezTo>
                  <a:pt x="589709" y="1317808"/>
                  <a:pt x="566678" y="1336011"/>
                  <a:pt x="530273" y="1359785"/>
                </a:cubicBezTo>
                <a:lnTo>
                  <a:pt x="437776" y="1421078"/>
                </a:lnTo>
                <a:cubicBezTo>
                  <a:pt x="396914" y="1448568"/>
                  <a:pt x="363853" y="1482743"/>
                  <a:pt x="338592" y="1523606"/>
                </a:cubicBezTo>
                <a:cubicBezTo>
                  <a:pt x="311103" y="1568925"/>
                  <a:pt x="297359" y="1616103"/>
                  <a:pt x="297359" y="1665138"/>
                </a:cubicBezTo>
                <a:lnTo>
                  <a:pt x="297359" y="1755406"/>
                </a:lnTo>
                <a:cubicBezTo>
                  <a:pt x="297359" y="1768036"/>
                  <a:pt x="303302" y="1774351"/>
                  <a:pt x="315189" y="1774351"/>
                </a:cubicBezTo>
                <a:lnTo>
                  <a:pt x="709696" y="1774351"/>
                </a:lnTo>
                <a:cubicBezTo>
                  <a:pt x="721583" y="1774351"/>
                  <a:pt x="727527" y="1768036"/>
                  <a:pt x="727527" y="1755406"/>
                </a:cubicBezTo>
                <a:lnTo>
                  <a:pt x="727527" y="1685197"/>
                </a:lnTo>
                <a:cubicBezTo>
                  <a:pt x="727527" y="1674053"/>
                  <a:pt x="721583" y="1668481"/>
                  <a:pt x="709696" y="1668481"/>
                </a:cubicBezTo>
                <a:lnTo>
                  <a:pt x="403229" y="1668481"/>
                </a:lnTo>
                <a:lnTo>
                  <a:pt x="403229" y="1665138"/>
                </a:lnTo>
                <a:cubicBezTo>
                  <a:pt x="403229" y="1627990"/>
                  <a:pt x="414373" y="1595300"/>
                  <a:pt x="436662" y="1567068"/>
                </a:cubicBezTo>
                <a:cubicBezTo>
                  <a:pt x="455978" y="1541808"/>
                  <a:pt x="489040" y="1513576"/>
                  <a:pt x="535846" y="1482372"/>
                </a:cubicBezTo>
                <a:lnTo>
                  <a:pt x="619427" y="1426651"/>
                </a:lnTo>
                <a:cubicBezTo>
                  <a:pt x="696694" y="1374644"/>
                  <a:pt x="735328" y="1314837"/>
                  <a:pt x="735328" y="1247228"/>
                </a:cubicBezTo>
                <a:cubicBezTo>
                  <a:pt x="735328" y="1133557"/>
                  <a:pt x="659175" y="1076721"/>
                  <a:pt x="506871" y="1076721"/>
                </a:cubicBezTo>
                <a:close/>
                <a:moveTo>
                  <a:pt x="1404156" y="0"/>
                </a:moveTo>
                <a:cubicBezTo>
                  <a:pt x="2179650" y="0"/>
                  <a:pt x="2808312" y="628662"/>
                  <a:pt x="2808312" y="1404156"/>
                </a:cubicBezTo>
                <a:cubicBezTo>
                  <a:pt x="2808312" y="2179650"/>
                  <a:pt x="2179650" y="2808312"/>
                  <a:pt x="1404156" y="2808312"/>
                </a:cubicBezTo>
                <a:cubicBezTo>
                  <a:pt x="628662" y="2808312"/>
                  <a:pt x="0" y="2179650"/>
                  <a:pt x="0" y="1404156"/>
                </a:cubicBezTo>
                <a:cubicBezTo>
                  <a:pt x="0" y="628662"/>
                  <a:pt x="628662" y="0"/>
                  <a:pt x="1404156" y="0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solidFill>
                <a:schemeClr val="accent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087923" y="3496678"/>
            <a:ext cx="49681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BUSINESS REPORT</a:t>
            </a:r>
            <a:endParaRPr lang="zh-CN" altLang="en-US" sz="4400" dirty="0">
              <a:solidFill>
                <a:schemeClr val="bg1"/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3176207" y="2834127"/>
            <a:ext cx="419887" cy="419887"/>
          </a:xfrm>
          <a:prstGeom prst="ellipse">
            <a:avLst/>
          </a:prstGeom>
          <a:solidFill>
            <a:schemeClr val="bg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27" name="椭圆 26"/>
          <p:cNvSpPr/>
          <p:nvPr/>
        </p:nvSpPr>
        <p:spPr>
          <a:xfrm>
            <a:off x="5823279" y="1452225"/>
            <a:ext cx="419887" cy="419887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28" name="椭圆 27"/>
          <p:cNvSpPr/>
          <p:nvPr/>
        </p:nvSpPr>
        <p:spPr>
          <a:xfrm>
            <a:off x="3558307" y="3052189"/>
            <a:ext cx="215438" cy="215438"/>
          </a:xfrm>
          <a:prstGeom prst="ellipse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29" name="椭圆 28"/>
          <p:cNvSpPr/>
          <p:nvPr/>
        </p:nvSpPr>
        <p:spPr>
          <a:xfrm>
            <a:off x="5568191" y="1603096"/>
            <a:ext cx="290720" cy="290720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30" name="椭圆 29"/>
          <p:cNvSpPr/>
          <p:nvPr/>
        </p:nvSpPr>
        <p:spPr>
          <a:xfrm>
            <a:off x="3313469" y="2649576"/>
            <a:ext cx="145361" cy="145361"/>
          </a:xfrm>
          <a:prstGeom prst="ellipse">
            <a:avLst/>
          </a:prstGeom>
          <a:solidFill>
            <a:schemeClr val="bg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31" name="椭圆 30"/>
          <p:cNvSpPr/>
          <p:nvPr/>
        </p:nvSpPr>
        <p:spPr>
          <a:xfrm>
            <a:off x="5553041" y="2894426"/>
            <a:ext cx="160510" cy="160510"/>
          </a:xfrm>
          <a:prstGeom prst="ellipse">
            <a:avLst/>
          </a:prstGeom>
          <a:solidFill>
            <a:schemeClr val="bg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32" name="椭圆 31"/>
          <p:cNvSpPr/>
          <p:nvPr/>
        </p:nvSpPr>
        <p:spPr>
          <a:xfrm>
            <a:off x="5790389" y="2607672"/>
            <a:ext cx="226456" cy="226456"/>
          </a:xfrm>
          <a:prstGeom prst="ellipse">
            <a:avLst/>
          </a:prstGeom>
          <a:solidFill>
            <a:schemeClr val="bg1">
              <a:alpha val="4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12" name="椭圆 11"/>
          <p:cNvSpPr/>
          <p:nvPr/>
        </p:nvSpPr>
        <p:spPr>
          <a:xfrm>
            <a:off x="3071235" y="3150254"/>
            <a:ext cx="209944" cy="209944"/>
          </a:xfrm>
          <a:prstGeom prst="ellipse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13" name="椭圆 12"/>
          <p:cNvSpPr/>
          <p:nvPr/>
        </p:nvSpPr>
        <p:spPr>
          <a:xfrm>
            <a:off x="5911467" y="1310809"/>
            <a:ext cx="170367" cy="170367"/>
          </a:xfrm>
          <a:prstGeom prst="ellipse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</p:spTree>
    <p:extLst>
      <p:ext uri="{BB962C8B-B14F-4D97-AF65-F5344CB8AC3E}">
        <p14:creationId xmlns:p14="http://schemas.microsoft.com/office/powerpoint/2010/main" val="1813130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000316" y="-2000186"/>
            <a:ext cx="5143371" cy="9144000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2453617" y="-2927013"/>
            <a:ext cx="4262888" cy="4262888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14" name="文本框 13"/>
          <p:cNvSpPr txBox="1"/>
          <p:nvPr/>
        </p:nvSpPr>
        <p:spPr>
          <a:xfrm>
            <a:off x="3701771" y="194363"/>
            <a:ext cx="17665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目录</a:t>
            </a:r>
          </a:p>
        </p:txBody>
      </p:sp>
      <p:sp>
        <p:nvSpPr>
          <p:cNvPr id="15" name="椭圆 14"/>
          <p:cNvSpPr/>
          <p:nvPr/>
        </p:nvSpPr>
        <p:spPr>
          <a:xfrm>
            <a:off x="6470333" y="152701"/>
            <a:ext cx="419887" cy="419887"/>
          </a:xfrm>
          <a:prstGeom prst="ellipse">
            <a:avLst/>
          </a:prstGeom>
          <a:solidFill>
            <a:schemeClr val="bg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19" name="椭圆 18"/>
          <p:cNvSpPr/>
          <p:nvPr/>
        </p:nvSpPr>
        <p:spPr>
          <a:xfrm>
            <a:off x="6224965" y="512339"/>
            <a:ext cx="143307" cy="143307"/>
          </a:xfrm>
          <a:prstGeom prst="ellips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20" name="椭圆 19"/>
          <p:cNvSpPr/>
          <p:nvPr/>
        </p:nvSpPr>
        <p:spPr>
          <a:xfrm>
            <a:off x="2357669" y="354383"/>
            <a:ext cx="436403" cy="436403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21" name="椭圆 20"/>
          <p:cNvSpPr/>
          <p:nvPr/>
        </p:nvSpPr>
        <p:spPr>
          <a:xfrm>
            <a:off x="2718873" y="509916"/>
            <a:ext cx="280873" cy="280873"/>
          </a:xfrm>
          <a:prstGeom prst="ellipse">
            <a:avLst/>
          </a:prstGeom>
          <a:solidFill>
            <a:schemeClr val="bg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22" name="椭圆 21"/>
          <p:cNvSpPr/>
          <p:nvPr/>
        </p:nvSpPr>
        <p:spPr>
          <a:xfrm>
            <a:off x="6316585" y="406063"/>
            <a:ext cx="271640" cy="271640"/>
          </a:xfrm>
          <a:prstGeom prst="ellipse">
            <a:avLst/>
          </a:prstGeom>
          <a:solidFill>
            <a:schemeClr val="bg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23" name="椭圆 22"/>
          <p:cNvSpPr/>
          <p:nvPr/>
        </p:nvSpPr>
        <p:spPr>
          <a:xfrm>
            <a:off x="6101149" y="1028519"/>
            <a:ext cx="215439" cy="215439"/>
          </a:xfrm>
          <a:prstGeom prst="ellipse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24" name="椭圆 23"/>
          <p:cNvSpPr/>
          <p:nvPr/>
        </p:nvSpPr>
        <p:spPr>
          <a:xfrm>
            <a:off x="5636715" y="957862"/>
            <a:ext cx="290720" cy="290720"/>
          </a:xfrm>
          <a:prstGeom prst="ellipse">
            <a:avLst/>
          </a:prstGeom>
          <a:solidFill>
            <a:schemeClr val="bg1"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grpSp>
        <p:nvGrpSpPr>
          <p:cNvPr id="29" name="组合 28"/>
          <p:cNvGrpSpPr/>
          <p:nvPr/>
        </p:nvGrpSpPr>
        <p:grpSpPr>
          <a:xfrm>
            <a:off x="1460724" y="1733140"/>
            <a:ext cx="792088" cy="2977146"/>
            <a:chOff x="1661529" y="1599206"/>
            <a:chExt cx="792088" cy="2977145"/>
          </a:xfrm>
        </p:grpSpPr>
        <p:sp>
          <p:nvSpPr>
            <p:cNvPr id="6" name="文本框 5"/>
            <p:cNvSpPr txBox="1"/>
            <p:nvPr/>
          </p:nvSpPr>
          <p:spPr>
            <a:xfrm rot="5400000">
              <a:off x="887396" y="3236897"/>
              <a:ext cx="23403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harsh" dir="t">
                  <a:rot lat="0" lon="0" rev="6000000"/>
                </a:lightRig>
              </a:scene3d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点击此处添加</a:t>
              </a:r>
              <a:r>
                <a:rPr lang="zh-CN" altLang="en-US" sz="16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标题</a:t>
              </a: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1661529" y="1599206"/>
              <a:ext cx="792088" cy="792088"/>
              <a:chOff x="2843808" y="1419622"/>
              <a:chExt cx="792088" cy="792088"/>
            </a:xfrm>
          </p:grpSpPr>
          <p:sp>
            <p:nvSpPr>
              <p:cNvPr id="3" name="菱形 2"/>
              <p:cNvSpPr/>
              <p:nvPr/>
            </p:nvSpPr>
            <p:spPr>
              <a:xfrm>
                <a:off x="2843808" y="1419622"/>
                <a:ext cx="792088" cy="792088"/>
              </a:xfrm>
              <a:prstGeom prst="diamond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2963221" y="1540572"/>
                <a:ext cx="600667" cy="523220"/>
              </a:xfrm>
              <a:prstGeom prst="rect">
                <a:avLst/>
              </a:prstGeom>
              <a:noFill/>
            </p:spPr>
            <p:txBody>
              <a:bodyPr wrap="square" rtlCol="0" anchor="b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3263331" y="1733140"/>
            <a:ext cx="792088" cy="2977146"/>
            <a:chOff x="1661529" y="1599206"/>
            <a:chExt cx="792088" cy="2977145"/>
          </a:xfrm>
        </p:grpSpPr>
        <p:sp>
          <p:nvSpPr>
            <p:cNvPr id="43" name="文本框 42"/>
            <p:cNvSpPr txBox="1"/>
            <p:nvPr/>
          </p:nvSpPr>
          <p:spPr>
            <a:xfrm rot="5400000">
              <a:off x="887396" y="3236897"/>
              <a:ext cx="23403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harsh" dir="t">
                  <a:rot lat="0" lon="0" rev="6000000"/>
                </a:lightRig>
              </a:scene3d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点击此处添加</a:t>
              </a:r>
              <a:r>
                <a:rPr lang="zh-CN" altLang="en-US" sz="16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标题</a:t>
              </a: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1661529" y="1599206"/>
              <a:ext cx="792088" cy="792088"/>
              <a:chOff x="2843808" y="1419622"/>
              <a:chExt cx="792088" cy="792088"/>
            </a:xfrm>
          </p:grpSpPr>
          <p:sp>
            <p:nvSpPr>
              <p:cNvPr id="45" name="菱形 44"/>
              <p:cNvSpPr/>
              <p:nvPr/>
            </p:nvSpPr>
            <p:spPr>
              <a:xfrm>
                <a:off x="2843808" y="1419622"/>
                <a:ext cx="792088" cy="792088"/>
              </a:xfrm>
              <a:prstGeom prst="diamond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2963221" y="1540572"/>
                <a:ext cx="600667" cy="523220"/>
              </a:xfrm>
              <a:prstGeom prst="rect">
                <a:avLst/>
              </a:prstGeom>
              <a:noFill/>
            </p:spPr>
            <p:txBody>
              <a:bodyPr wrap="square" rtlCol="0" anchor="b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5097425" y="1733140"/>
            <a:ext cx="792088" cy="2977146"/>
            <a:chOff x="1661529" y="1599206"/>
            <a:chExt cx="792088" cy="2977145"/>
          </a:xfrm>
        </p:grpSpPr>
        <p:sp>
          <p:nvSpPr>
            <p:cNvPr id="48" name="文本框 47"/>
            <p:cNvSpPr txBox="1"/>
            <p:nvPr/>
          </p:nvSpPr>
          <p:spPr>
            <a:xfrm rot="5400000">
              <a:off x="887396" y="3236897"/>
              <a:ext cx="23403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harsh" dir="t">
                  <a:rot lat="0" lon="0" rev="6000000"/>
                </a:lightRig>
              </a:scene3d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点击此处添加</a:t>
              </a:r>
              <a:r>
                <a:rPr lang="zh-CN" altLang="en-US" sz="16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标题</a:t>
              </a: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1661529" y="1599206"/>
              <a:ext cx="792088" cy="792088"/>
              <a:chOff x="2843808" y="1419622"/>
              <a:chExt cx="792088" cy="792088"/>
            </a:xfrm>
          </p:grpSpPr>
          <p:sp>
            <p:nvSpPr>
              <p:cNvPr id="50" name="菱形 49"/>
              <p:cNvSpPr/>
              <p:nvPr/>
            </p:nvSpPr>
            <p:spPr>
              <a:xfrm>
                <a:off x="2843808" y="1419622"/>
                <a:ext cx="792088" cy="792088"/>
              </a:xfrm>
              <a:prstGeom prst="diamond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2963221" y="1540572"/>
                <a:ext cx="600667" cy="523220"/>
              </a:xfrm>
              <a:prstGeom prst="rect">
                <a:avLst/>
              </a:prstGeom>
              <a:noFill/>
            </p:spPr>
            <p:txBody>
              <a:bodyPr wrap="square" rtlCol="0" anchor="b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03</a:t>
                </a:r>
                <a:endParaRPr lang="zh-CN" altLang="en-US" sz="2800" dirty="0">
                  <a:solidFill>
                    <a:schemeClr val="bg1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6905709" y="1733140"/>
            <a:ext cx="792088" cy="2977146"/>
            <a:chOff x="1661529" y="1599206"/>
            <a:chExt cx="792088" cy="2977145"/>
          </a:xfrm>
        </p:grpSpPr>
        <p:sp>
          <p:nvSpPr>
            <p:cNvPr id="53" name="文本框 52"/>
            <p:cNvSpPr txBox="1"/>
            <p:nvPr/>
          </p:nvSpPr>
          <p:spPr>
            <a:xfrm rot="5400000">
              <a:off x="887396" y="3236897"/>
              <a:ext cx="23403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harsh" dir="t">
                  <a:rot lat="0" lon="0" rev="6000000"/>
                </a:lightRig>
              </a:scene3d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点击此处添加</a:t>
              </a:r>
              <a:r>
                <a:rPr lang="zh-CN" altLang="en-US" sz="16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标题</a:t>
              </a: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1661529" y="1599206"/>
              <a:ext cx="792088" cy="792088"/>
              <a:chOff x="2843808" y="1419622"/>
              <a:chExt cx="792088" cy="792088"/>
            </a:xfrm>
          </p:grpSpPr>
          <p:sp>
            <p:nvSpPr>
              <p:cNvPr id="55" name="菱形 54"/>
              <p:cNvSpPr/>
              <p:nvPr/>
            </p:nvSpPr>
            <p:spPr>
              <a:xfrm>
                <a:off x="2843808" y="1419622"/>
                <a:ext cx="792088" cy="792088"/>
              </a:xfrm>
              <a:prstGeom prst="diamond">
                <a:avLst/>
              </a:prstGeom>
              <a:solidFill>
                <a:schemeClr val="bg1">
                  <a:alpha val="4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2963221" y="1540572"/>
                <a:ext cx="600667" cy="523220"/>
              </a:xfrm>
              <a:prstGeom prst="rect">
                <a:avLst/>
              </a:prstGeom>
              <a:noFill/>
            </p:spPr>
            <p:txBody>
              <a:bodyPr wrap="square" rtlCol="0" anchor="b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04</a:t>
                </a:r>
                <a:endParaRPr lang="zh-CN" altLang="en-US" sz="2800" dirty="0">
                  <a:solidFill>
                    <a:schemeClr val="bg1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14416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000316" y="-2000186"/>
            <a:ext cx="5143371" cy="9144000"/>
          </a:xfrm>
          <a:prstGeom prst="rect">
            <a:avLst/>
          </a:prstGeom>
        </p:spPr>
      </p:pic>
      <p:sp>
        <p:nvSpPr>
          <p:cNvPr id="14" name="椭圆 13"/>
          <p:cNvSpPr/>
          <p:nvPr/>
        </p:nvSpPr>
        <p:spPr>
          <a:xfrm>
            <a:off x="3285478" y="1902903"/>
            <a:ext cx="154959" cy="154959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16" name="椭圆 15"/>
          <p:cNvSpPr/>
          <p:nvPr/>
        </p:nvSpPr>
        <p:spPr>
          <a:xfrm>
            <a:off x="2401164" y="3076886"/>
            <a:ext cx="279005" cy="279005"/>
          </a:xfrm>
          <a:prstGeom prst="ellipse">
            <a:avLst/>
          </a:prstGeom>
          <a:solidFill>
            <a:schemeClr val="bg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17" name="椭圆 16"/>
          <p:cNvSpPr/>
          <p:nvPr/>
        </p:nvSpPr>
        <p:spPr>
          <a:xfrm>
            <a:off x="2294867" y="2989183"/>
            <a:ext cx="131127" cy="131127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20" name="椭圆 19"/>
          <p:cNvSpPr/>
          <p:nvPr/>
        </p:nvSpPr>
        <p:spPr>
          <a:xfrm>
            <a:off x="3444740" y="1830938"/>
            <a:ext cx="216589" cy="216589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7" name="文本框 6"/>
          <p:cNvSpPr txBox="1"/>
          <p:nvPr/>
        </p:nvSpPr>
        <p:spPr>
          <a:xfrm>
            <a:off x="3230428" y="2225420"/>
            <a:ext cx="37689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点击此处添加文字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3743163" y="2800635"/>
            <a:ext cx="2771140" cy="0"/>
          </a:xfrm>
          <a:prstGeom prst="line">
            <a:avLst/>
          </a:prstGeom>
          <a:ln w="6350">
            <a:solidFill>
              <a:schemeClr val="bg1">
                <a:alpha val="4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2185954" y="1865745"/>
            <a:ext cx="1256303" cy="1256303"/>
          </a:xfrm>
          <a:prstGeom prst="ellipse">
            <a:avLst/>
          </a:prstGeom>
          <a:solidFill>
            <a:schemeClr val="bg1">
              <a:alpha val="25000"/>
            </a:schemeClr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5" name="文本框 4"/>
          <p:cNvSpPr txBox="1"/>
          <p:nvPr/>
        </p:nvSpPr>
        <p:spPr>
          <a:xfrm>
            <a:off x="2373827" y="2120575"/>
            <a:ext cx="9180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01</a:t>
            </a:r>
            <a:endParaRPr lang="zh-CN" altLang="en-US" sz="4800" dirty="0">
              <a:solidFill>
                <a:schemeClr val="bg1"/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729613" y="2646076"/>
            <a:ext cx="258273" cy="258273"/>
          </a:xfrm>
          <a:prstGeom prst="ellipse">
            <a:avLst/>
          </a:prstGeom>
          <a:solidFill>
            <a:schemeClr val="bg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28" name="椭圆 27"/>
          <p:cNvSpPr/>
          <p:nvPr/>
        </p:nvSpPr>
        <p:spPr>
          <a:xfrm>
            <a:off x="6464544" y="3137022"/>
            <a:ext cx="193277" cy="193277"/>
          </a:xfrm>
          <a:prstGeom prst="ellipse">
            <a:avLst/>
          </a:prstGeom>
          <a:solidFill>
            <a:schemeClr val="bg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23" name="椭圆 22"/>
          <p:cNvSpPr/>
          <p:nvPr/>
        </p:nvSpPr>
        <p:spPr>
          <a:xfrm>
            <a:off x="6383712" y="2181130"/>
            <a:ext cx="354945" cy="354945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</p:spTree>
    <p:extLst>
      <p:ext uri="{BB962C8B-B14F-4D97-AF65-F5344CB8AC3E}">
        <p14:creationId xmlns:p14="http://schemas.microsoft.com/office/powerpoint/2010/main" val="1799037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000316" y="-2000186"/>
            <a:ext cx="5143371" cy="9144000"/>
          </a:xfrm>
          <a:prstGeom prst="rect">
            <a:avLst/>
          </a:prstGeom>
        </p:spPr>
      </p:pic>
      <p:sp>
        <p:nvSpPr>
          <p:cNvPr id="27" name="流程图: 联系 26"/>
          <p:cNvSpPr/>
          <p:nvPr/>
        </p:nvSpPr>
        <p:spPr>
          <a:xfrm>
            <a:off x="1015868" y="1833045"/>
            <a:ext cx="1000048" cy="1000048"/>
          </a:xfrm>
          <a:prstGeom prst="flowChartConnector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28" name="流程图: 联系 27"/>
          <p:cNvSpPr/>
          <p:nvPr/>
        </p:nvSpPr>
        <p:spPr>
          <a:xfrm>
            <a:off x="3052815" y="1833045"/>
            <a:ext cx="1000048" cy="1000048"/>
          </a:xfrm>
          <a:prstGeom prst="flowChartConnector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29" name="流程图: 联系 28"/>
          <p:cNvSpPr/>
          <p:nvPr/>
        </p:nvSpPr>
        <p:spPr>
          <a:xfrm>
            <a:off x="5081175" y="1833045"/>
            <a:ext cx="1000048" cy="1000048"/>
          </a:xfrm>
          <a:prstGeom prst="flowChartConnector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30" name="流程图: 联系 29"/>
          <p:cNvSpPr/>
          <p:nvPr/>
        </p:nvSpPr>
        <p:spPr>
          <a:xfrm>
            <a:off x="7118937" y="1833045"/>
            <a:ext cx="1000048" cy="1000048"/>
          </a:xfrm>
          <a:prstGeom prst="flowChartConnector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33" name="KSO_Shape"/>
          <p:cNvSpPr>
            <a:spLocks/>
          </p:cNvSpPr>
          <p:nvPr/>
        </p:nvSpPr>
        <p:spPr bwMode="auto">
          <a:xfrm>
            <a:off x="3446516" y="2145189"/>
            <a:ext cx="220533" cy="413500"/>
          </a:xfrm>
          <a:custGeom>
            <a:avLst/>
            <a:gdLst>
              <a:gd name="T0" fmla="*/ 134485 w 2938"/>
              <a:gd name="T1" fmla="*/ 2420 h 5511"/>
              <a:gd name="T2" fmla="*/ 89887 w 2938"/>
              <a:gd name="T3" fmla="*/ 15901 h 5511"/>
              <a:gd name="T4" fmla="*/ 51858 w 2938"/>
              <a:gd name="T5" fmla="*/ 41481 h 5511"/>
              <a:gd name="T6" fmla="*/ 22817 w 2938"/>
              <a:gd name="T7" fmla="*/ 77085 h 5511"/>
              <a:gd name="T8" fmla="*/ 4840 w 2938"/>
              <a:gd name="T9" fmla="*/ 119257 h 5511"/>
              <a:gd name="T10" fmla="*/ 0 w 2938"/>
              <a:gd name="T11" fmla="*/ 1746336 h 5511"/>
              <a:gd name="T12" fmla="*/ 4840 w 2938"/>
              <a:gd name="T13" fmla="*/ 1786089 h 5511"/>
              <a:gd name="T14" fmla="*/ 22817 w 2938"/>
              <a:gd name="T15" fmla="*/ 1828606 h 5511"/>
              <a:gd name="T16" fmla="*/ 51858 w 2938"/>
              <a:gd name="T17" fmla="*/ 1863865 h 5511"/>
              <a:gd name="T18" fmla="*/ 89887 w 2938"/>
              <a:gd name="T19" fmla="*/ 1889445 h 5511"/>
              <a:gd name="T20" fmla="*/ 134485 w 2938"/>
              <a:gd name="T21" fmla="*/ 1903272 h 5511"/>
              <a:gd name="T22" fmla="*/ 864989 w 2938"/>
              <a:gd name="T23" fmla="*/ 1905000 h 5511"/>
              <a:gd name="T24" fmla="*/ 911316 w 2938"/>
              <a:gd name="T25" fmla="*/ 1895667 h 5511"/>
              <a:gd name="T26" fmla="*/ 952111 w 2938"/>
              <a:gd name="T27" fmla="*/ 1873544 h 5511"/>
              <a:gd name="T28" fmla="*/ 984263 w 2938"/>
              <a:gd name="T29" fmla="*/ 1841396 h 5511"/>
              <a:gd name="T30" fmla="*/ 1006043 w 2938"/>
              <a:gd name="T31" fmla="*/ 1800953 h 5511"/>
              <a:gd name="T32" fmla="*/ 1015377 w 2938"/>
              <a:gd name="T33" fmla="*/ 1754633 h 5511"/>
              <a:gd name="T34" fmla="*/ 1013994 w 2938"/>
              <a:gd name="T35" fmla="*/ 134812 h 5511"/>
              <a:gd name="T36" fmla="*/ 999820 w 2938"/>
              <a:gd name="T37" fmla="*/ 90220 h 5511"/>
              <a:gd name="T38" fmla="*/ 974237 w 2938"/>
              <a:gd name="T39" fmla="*/ 52542 h 5511"/>
              <a:gd name="T40" fmla="*/ 938973 w 2938"/>
              <a:gd name="T41" fmla="*/ 23160 h 5511"/>
              <a:gd name="T42" fmla="*/ 896450 w 2938"/>
              <a:gd name="T43" fmla="*/ 5531 h 5511"/>
              <a:gd name="T44" fmla="*/ 412789 w 2938"/>
              <a:gd name="T45" fmla="*/ 127553 h 5511"/>
              <a:gd name="T46" fmla="*/ 615380 w 2938"/>
              <a:gd name="T47" fmla="*/ 129973 h 5511"/>
              <a:gd name="T48" fmla="*/ 629209 w 2938"/>
              <a:gd name="T49" fmla="*/ 141034 h 5511"/>
              <a:gd name="T50" fmla="*/ 635086 w 2938"/>
              <a:gd name="T51" fmla="*/ 159009 h 5511"/>
              <a:gd name="T52" fmla="*/ 630938 w 2938"/>
              <a:gd name="T53" fmla="*/ 174219 h 5511"/>
              <a:gd name="T54" fmla="*/ 618146 w 2938"/>
              <a:gd name="T55" fmla="*/ 187009 h 5511"/>
              <a:gd name="T56" fmla="*/ 412789 w 2938"/>
              <a:gd name="T57" fmla="*/ 190811 h 5511"/>
              <a:gd name="T58" fmla="*/ 397577 w 2938"/>
              <a:gd name="T59" fmla="*/ 187009 h 5511"/>
              <a:gd name="T60" fmla="*/ 384440 w 2938"/>
              <a:gd name="T61" fmla="*/ 174219 h 5511"/>
              <a:gd name="T62" fmla="*/ 380637 w 2938"/>
              <a:gd name="T63" fmla="*/ 159009 h 5511"/>
              <a:gd name="T64" fmla="*/ 386168 w 2938"/>
              <a:gd name="T65" fmla="*/ 141034 h 5511"/>
              <a:gd name="T66" fmla="*/ 400343 w 2938"/>
              <a:gd name="T67" fmla="*/ 129973 h 5511"/>
              <a:gd name="T68" fmla="*/ 507516 w 2938"/>
              <a:gd name="T69" fmla="*/ 1841742 h 5511"/>
              <a:gd name="T70" fmla="*/ 479513 w 2938"/>
              <a:gd name="T71" fmla="*/ 1837594 h 5511"/>
              <a:gd name="T72" fmla="*/ 454275 w 2938"/>
              <a:gd name="T73" fmla="*/ 1825495 h 5511"/>
              <a:gd name="T74" fmla="*/ 434223 w 2938"/>
              <a:gd name="T75" fmla="*/ 1806829 h 5511"/>
              <a:gd name="T76" fmla="*/ 420049 w 2938"/>
              <a:gd name="T77" fmla="*/ 1783323 h 5511"/>
              <a:gd name="T78" fmla="*/ 413134 w 2938"/>
              <a:gd name="T79" fmla="*/ 1756015 h 5511"/>
              <a:gd name="T80" fmla="*/ 413826 w 2938"/>
              <a:gd name="T81" fmla="*/ 1731818 h 5511"/>
              <a:gd name="T82" fmla="*/ 422123 w 2938"/>
              <a:gd name="T83" fmla="*/ 1704856 h 5511"/>
              <a:gd name="T84" fmla="*/ 437335 w 2938"/>
              <a:gd name="T85" fmla="*/ 1682387 h 5511"/>
              <a:gd name="T86" fmla="*/ 458078 w 2938"/>
              <a:gd name="T87" fmla="*/ 1665103 h 5511"/>
              <a:gd name="T88" fmla="*/ 483661 w 2938"/>
              <a:gd name="T89" fmla="*/ 1654042 h 5511"/>
              <a:gd name="T90" fmla="*/ 507516 w 2938"/>
              <a:gd name="T91" fmla="*/ 1651277 h 5511"/>
              <a:gd name="T92" fmla="*/ 536210 w 2938"/>
              <a:gd name="T93" fmla="*/ 1655425 h 5511"/>
              <a:gd name="T94" fmla="*/ 561102 w 2938"/>
              <a:gd name="T95" fmla="*/ 1667523 h 5511"/>
              <a:gd name="T96" fmla="*/ 581154 w 2938"/>
              <a:gd name="T97" fmla="*/ 1685498 h 5511"/>
              <a:gd name="T98" fmla="*/ 595674 w 2938"/>
              <a:gd name="T99" fmla="*/ 1709349 h 5511"/>
              <a:gd name="T100" fmla="*/ 602589 w 2938"/>
              <a:gd name="T101" fmla="*/ 1737003 h 5511"/>
              <a:gd name="T102" fmla="*/ 601897 w 2938"/>
              <a:gd name="T103" fmla="*/ 1761200 h 5511"/>
              <a:gd name="T104" fmla="*/ 593600 w 2938"/>
              <a:gd name="T105" fmla="*/ 1787817 h 5511"/>
              <a:gd name="T106" fmla="*/ 578388 w 2938"/>
              <a:gd name="T107" fmla="*/ 1810631 h 5511"/>
              <a:gd name="T108" fmla="*/ 556954 w 2938"/>
              <a:gd name="T109" fmla="*/ 1827915 h 5511"/>
              <a:gd name="T110" fmla="*/ 531370 w 2938"/>
              <a:gd name="T111" fmla="*/ 1838631 h 5511"/>
              <a:gd name="T112" fmla="*/ 952456 w 2938"/>
              <a:gd name="T113" fmla="*/ 1587673 h 55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938" h="5511">
                <a:moveTo>
                  <a:pt x="2479" y="0"/>
                </a:moveTo>
                <a:lnTo>
                  <a:pt x="458" y="0"/>
                </a:lnTo>
                <a:lnTo>
                  <a:pt x="435" y="1"/>
                </a:lnTo>
                <a:lnTo>
                  <a:pt x="412" y="3"/>
                </a:lnTo>
                <a:lnTo>
                  <a:pt x="389" y="7"/>
                </a:lnTo>
                <a:lnTo>
                  <a:pt x="366" y="11"/>
                </a:lnTo>
                <a:lnTo>
                  <a:pt x="345" y="16"/>
                </a:lnTo>
                <a:lnTo>
                  <a:pt x="322" y="22"/>
                </a:lnTo>
                <a:lnTo>
                  <a:pt x="301" y="29"/>
                </a:lnTo>
                <a:lnTo>
                  <a:pt x="281" y="37"/>
                </a:lnTo>
                <a:lnTo>
                  <a:pt x="260" y="46"/>
                </a:lnTo>
                <a:lnTo>
                  <a:pt x="240" y="56"/>
                </a:lnTo>
                <a:lnTo>
                  <a:pt x="221" y="67"/>
                </a:lnTo>
                <a:lnTo>
                  <a:pt x="203" y="80"/>
                </a:lnTo>
                <a:lnTo>
                  <a:pt x="184" y="93"/>
                </a:lnTo>
                <a:lnTo>
                  <a:pt x="167" y="106"/>
                </a:lnTo>
                <a:lnTo>
                  <a:pt x="150" y="120"/>
                </a:lnTo>
                <a:lnTo>
                  <a:pt x="135" y="135"/>
                </a:lnTo>
                <a:lnTo>
                  <a:pt x="119" y="152"/>
                </a:lnTo>
                <a:lnTo>
                  <a:pt x="104" y="169"/>
                </a:lnTo>
                <a:lnTo>
                  <a:pt x="91" y="186"/>
                </a:lnTo>
                <a:lnTo>
                  <a:pt x="78" y="203"/>
                </a:lnTo>
                <a:lnTo>
                  <a:pt x="66" y="223"/>
                </a:lnTo>
                <a:lnTo>
                  <a:pt x="55" y="242"/>
                </a:lnTo>
                <a:lnTo>
                  <a:pt x="45" y="261"/>
                </a:lnTo>
                <a:lnTo>
                  <a:pt x="35" y="281"/>
                </a:lnTo>
                <a:lnTo>
                  <a:pt x="27" y="303"/>
                </a:lnTo>
                <a:lnTo>
                  <a:pt x="20" y="324"/>
                </a:lnTo>
                <a:lnTo>
                  <a:pt x="14" y="345"/>
                </a:lnTo>
                <a:lnTo>
                  <a:pt x="9" y="368"/>
                </a:lnTo>
                <a:lnTo>
                  <a:pt x="5" y="390"/>
                </a:lnTo>
                <a:lnTo>
                  <a:pt x="2" y="413"/>
                </a:lnTo>
                <a:lnTo>
                  <a:pt x="0" y="437"/>
                </a:lnTo>
                <a:lnTo>
                  <a:pt x="0" y="460"/>
                </a:lnTo>
                <a:lnTo>
                  <a:pt x="0" y="5052"/>
                </a:lnTo>
                <a:lnTo>
                  <a:pt x="0" y="5076"/>
                </a:lnTo>
                <a:lnTo>
                  <a:pt x="2" y="5099"/>
                </a:lnTo>
                <a:lnTo>
                  <a:pt x="5" y="5122"/>
                </a:lnTo>
                <a:lnTo>
                  <a:pt x="9" y="5144"/>
                </a:lnTo>
                <a:lnTo>
                  <a:pt x="14" y="5167"/>
                </a:lnTo>
                <a:lnTo>
                  <a:pt x="20" y="5189"/>
                </a:lnTo>
                <a:lnTo>
                  <a:pt x="27" y="5210"/>
                </a:lnTo>
                <a:lnTo>
                  <a:pt x="35" y="5230"/>
                </a:lnTo>
                <a:lnTo>
                  <a:pt x="45" y="5251"/>
                </a:lnTo>
                <a:lnTo>
                  <a:pt x="55" y="5271"/>
                </a:lnTo>
                <a:lnTo>
                  <a:pt x="66" y="5290"/>
                </a:lnTo>
                <a:lnTo>
                  <a:pt x="78" y="5309"/>
                </a:lnTo>
                <a:lnTo>
                  <a:pt x="91" y="5327"/>
                </a:lnTo>
                <a:lnTo>
                  <a:pt x="104" y="5344"/>
                </a:lnTo>
                <a:lnTo>
                  <a:pt x="119" y="5360"/>
                </a:lnTo>
                <a:lnTo>
                  <a:pt x="135" y="5377"/>
                </a:lnTo>
                <a:lnTo>
                  <a:pt x="150" y="5392"/>
                </a:lnTo>
                <a:lnTo>
                  <a:pt x="167" y="5406"/>
                </a:lnTo>
                <a:lnTo>
                  <a:pt x="184" y="5420"/>
                </a:lnTo>
                <a:lnTo>
                  <a:pt x="203" y="5433"/>
                </a:lnTo>
                <a:lnTo>
                  <a:pt x="221" y="5445"/>
                </a:lnTo>
                <a:lnTo>
                  <a:pt x="240" y="5456"/>
                </a:lnTo>
                <a:lnTo>
                  <a:pt x="260" y="5466"/>
                </a:lnTo>
                <a:lnTo>
                  <a:pt x="281" y="5475"/>
                </a:lnTo>
                <a:lnTo>
                  <a:pt x="301" y="5484"/>
                </a:lnTo>
                <a:lnTo>
                  <a:pt x="322" y="5491"/>
                </a:lnTo>
                <a:lnTo>
                  <a:pt x="345" y="5497"/>
                </a:lnTo>
                <a:lnTo>
                  <a:pt x="366" y="5502"/>
                </a:lnTo>
                <a:lnTo>
                  <a:pt x="389" y="5506"/>
                </a:lnTo>
                <a:lnTo>
                  <a:pt x="412" y="5509"/>
                </a:lnTo>
                <a:lnTo>
                  <a:pt x="435" y="5511"/>
                </a:lnTo>
                <a:lnTo>
                  <a:pt x="458" y="5511"/>
                </a:lnTo>
                <a:lnTo>
                  <a:pt x="2479" y="5511"/>
                </a:lnTo>
                <a:lnTo>
                  <a:pt x="2502" y="5511"/>
                </a:lnTo>
                <a:lnTo>
                  <a:pt x="2525" y="5509"/>
                </a:lnTo>
                <a:lnTo>
                  <a:pt x="2549" y="5506"/>
                </a:lnTo>
                <a:lnTo>
                  <a:pt x="2571" y="5502"/>
                </a:lnTo>
                <a:lnTo>
                  <a:pt x="2593" y="5497"/>
                </a:lnTo>
                <a:lnTo>
                  <a:pt x="2615" y="5491"/>
                </a:lnTo>
                <a:lnTo>
                  <a:pt x="2636" y="5484"/>
                </a:lnTo>
                <a:lnTo>
                  <a:pt x="2657" y="5475"/>
                </a:lnTo>
                <a:lnTo>
                  <a:pt x="2677" y="5466"/>
                </a:lnTo>
                <a:lnTo>
                  <a:pt x="2698" y="5456"/>
                </a:lnTo>
                <a:lnTo>
                  <a:pt x="2716" y="5445"/>
                </a:lnTo>
                <a:lnTo>
                  <a:pt x="2735" y="5433"/>
                </a:lnTo>
                <a:lnTo>
                  <a:pt x="2754" y="5420"/>
                </a:lnTo>
                <a:lnTo>
                  <a:pt x="2771" y="5406"/>
                </a:lnTo>
                <a:lnTo>
                  <a:pt x="2787" y="5392"/>
                </a:lnTo>
                <a:lnTo>
                  <a:pt x="2803" y="5377"/>
                </a:lnTo>
                <a:lnTo>
                  <a:pt x="2818" y="5360"/>
                </a:lnTo>
                <a:lnTo>
                  <a:pt x="2833" y="5344"/>
                </a:lnTo>
                <a:lnTo>
                  <a:pt x="2847" y="5327"/>
                </a:lnTo>
                <a:lnTo>
                  <a:pt x="2859" y="5309"/>
                </a:lnTo>
                <a:lnTo>
                  <a:pt x="2871" y="5290"/>
                </a:lnTo>
                <a:lnTo>
                  <a:pt x="2882" y="5271"/>
                </a:lnTo>
                <a:lnTo>
                  <a:pt x="2892" y="5251"/>
                </a:lnTo>
                <a:lnTo>
                  <a:pt x="2902" y="5230"/>
                </a:lnTo>
                <a:lnTo>
                  <a:pt x="2910" y="5210"/>
                </a:lnTo>
                <a:lnTo>
                  <a:pt x="2918" y="5189"/>
                </a:lnTo>
                <a:lnTo>
                  <a:pt x="2924" y="5167"/>
                </a:lnTo>
                <a:lnTo>
                  <a:pt x="2929" y="5144"/>
                </a:lnTo>
                <a:lnTo>
                  <a:pt x="2933" y="5122"/>
                </a:lnTo>
                <a:lnTo>
                  <a:pt x="2936" y="5099"/>
                </a:lnTo>
                <a:lnTo>
                  <a:pt x="2937" y="5076"/>
                </a:lnTo>
                <a:lnTo>
                  <a:pt x="2938" y="5052"/>
                </a:lnTo>
                <a:lnTo>
                  <a:pt x="2938" y="460"/>
                </a:lnTo>
                <a:lnTo>
                  <a:pt x="2937" y="437"/>
                </a:lnTo>
                <a:lnTo>
                  <a:pt x="2936" y="413"/>
                </a:lnTo>
                <a:lnTo>
                  <a:pt x="2933" y="390"/>
                </a:lnTo>
                <a:lnTo>
                  <a:pt x="2929" y="368"/>
                </a:lnTo>
                <a:lnTo>
                  <a:pt x="2924" y="345"/>
                </a:lnTo>
                <a:lnTo>
                  <a:pt x="2918" y="324"/>
                </a:lnTo>
                <a:lnTo>
                  <a:pt x="2910" y="303"/>
                </a:lnTo>
                <a:lnTo>
                  <a:pt x="2902" y="281"/>
                </a:lnTo>
                <a:lnTo>
                  <a:pt x="2892" y="261"/>
                </a:lnTo>
                <a:lnTo>
                  <a:pt x="2882" y="242"/>
                </a:lnTo>
                <a:lnTo>
                  <a:pt x="2871" y="223"/>
                </a:lnTo>
                <a:lnTo>
                  <a:pt x="2859" y="203"/>
                </a:lnTo>
                <a:lnTo>
                  <a:pt x="2847" y="186"/>
                </a:lnTo>
                <a:lnTo>
                  <a:pt x="2833" y="169"/>
                </a:lnTo>
                <a:lnTo>
                  <a:pt x="2818" y="152"/>
                </a:lnTo>
                <a:lnTo>
                  <a:pt x="2803" y="135"/>
                </a:lnTo>
                <a:lnTo>
                  <a:pt x="2787" y="120"/>
                </a:lnTo>
                <a:lnTo>
                  <a:pt x="2771" y="106"/>
                </a:lnTo>
                <a:lnTo>
                  <a:pt x="2754" y="93"/>
                </a:lnTo>
                <a:lnTo>
                  <a:pt x="2735" y="80"/>
                </a:lnTo>
                <a:lnTo>
                  <a:pt x="2716" y="67"/>
                </a:lnTo>
                <a:lnTo>
                  <a:pt x="2698" y="56"/>
                </a:lnTo>
                <a:lnTo>
                  <a:pt x="2677" y="46"/>
                </a:lnTo>
                <a:lnTo>
                  <a:pt x="2657" y="37"/>
                </a:lnTo>
                <a:lnTo>
                  <a:pt x="2636" y="29"/>
                </a:lnTo>
                <a:lnTo>
                  <a:pt x="2615" y="22"/>
                </a:lnTo>
                <a:lnTo>
                  <a:pt x="2593" y="16"/>
                </a:lnTo>
                <a:lnTo>
                  <a:pt x="2571" y="11"/>
                </a:lnTo>
                <a:lnTo>
                  <a:pt x="2549" y="7"/>
                </a:lnTo>
                <a:lnTo>
                  <a:pt x="2525" y="3"/>
                </a:lnTo>
                <a:lnTo>
                  <a:pt x="2502" y="1"/>
                </a:lnTo>
                <a:lnTo>
                  <a:pt x="2479" y="0"/>
                </a:lnTo>
                <a:close/>
                <a:moveTo>
                  <a:pt x="1194" y="369"/>
                </a:moveTo>
                <a:lnTo>
                  <a:pt x="1744" y="369"/>
                </a:lnTo>
                <a:lnTo>
                  <a:pt x="1753" y="369"/>
                </a:lnTo>
                <a:lnTo>
                  <a:pt x="1763" y="370"/>
                </a:lnTo>
                <a:lnTo>
                  <a:pt x="1772" y="373"/>
                </a:lnTo>
                <a:lnTo>
                  <a:pt x="1780" y="376"/>
                </a:lnTo>
                <a:lnTo>
                  <a:pt x="1788" y="379"/>
                </a:lnTo>
                <a:lnTo>
                  <a:pt x="1796" y="384"/>
                </a:lnTo>
                <a:lnTo>
                  <a:pt x="1803" y="389"/>
                </a:lnTo>
                <a:lnTo>
                  <a:pt x="1809" y="395"/>
                </a:lnTo>
                <a:lnTo>
                  <a:pt x="1815" y="401"/>
                </a:lnTo>
                <a:lnTo>
                  <a:pt x="1820" y="408"/>
                </a:lnTo>
                <a:lnTo>
                  <a:pt x="1825" y="416"/>
                </a:lnTo>
                <a:lnTo>
                  <a:pt x="1828" y="424"/>
                </a:lnTo>
                <a:lnTo>
                  <a:pt x="1833" y="433"/>
                </a:lnTo>
                <a:lnTo>
                  <a:pt x="1835" y="442"/>
                </a:lnTo>
                <a:lnTo>
                  <a:pt x="1836" y="451"/>
                </a:lnTo>
                <a:lnTo>
                  <a:pt x="1837" y="460"/>
                </a:lnTo>
                <a:lnTo>
                  <a:pt x="1836" y="469"/>
                </a:lnTo>
                <a:lnTo>
                  <a:pt x="1835" y="478"/>
                </a:lnTo>
                <a:lnTo>
                  <a:pt x="1833" y="487"/>
                </a:lnTo>
                <a:lnTo>
                  <a:pt x="1828" y="495"/>
                </a:lnTo>
                <a:lnTo>
                  <a:pt x="1825" y="504"/>
                </a:lnTo>
                <a:lnTo>
                  <a:pt x="1820" y="512"/>
                </a:lnTo>
                <a:lnTo>
                  <a:pt x="1815" y="519"/>
                </a:lnTo>
                <a:lnTo>
                  <a:pt x="1809" y="525"/>
                </a:lnTo>
                <a:lnTo>
                  <a:pt x="1803" y="531"/>
                </a:lnTo>
                <a:lnTo>
                  <a:pt x="1796" y="536"/>
                </a:lnTo>
                <a:lnTo>
                  <a:pt x="1788" y="541"/>
                </a:lnTo>
                <a:lnTo>
                  <a:pt x="1780" y="545"/>
                </a:lnTo>
                <a:lnTo>
                  <a:pt x="1772" y="548"/>
                </a:lnTo>
                <a:lnTo>
                  <a:pt x="1763" y="550"/>
                </a:lnTo>
                <a:lnTo>
                  <a:pt x="1753" y="551"/>
                </a:lnTo>
                <a:lnTo>
                  <a:pt x="1744" y="552"/>
                </a:lnTo>
                <a:lnTo>
                  <a:pt x="1194" y="552"/>
                </a:lnTo>
                <a:lnTo>
                  <a:pt x="1184" y="551"/>
                </a:lnTo>
                <a:lnTo>
                  <a:pt x="1175" y="550"/>
                </a:lnTo>
                <a:lnTo>
                  <a:pt x="1166" y="548"/>
                </a:lnTo>
                <a:lnTo>
                  <a:pt x="1158" y="545"/>
                </a:lnTo>
                <a:lnTo>
                  <a:pt x="1150" y="541"/>
                </a:lnTo>
                <a:lnTo>
                  <a:pt x="1142" y="536"/>
                </a:lnTo>
                <a:lnTo>
                  <a:pt x="1135" y="531"/>
                </a:lnTo>
                <a:lnTo>
                  <a:pt x="1129" y="525"/>
                </a:lnTo>
                <a:lnTo>
                  <a:pt x="1123" y="519"/>
                </a:lnTo>
                <a:lnTo>
                  <a:pt x="1117" y="512"/>
                </a:lnTo>
                <a:lnTo>
                  <a:pt x="1112" y="504"/>
                </a:lnTo>
                <a:lnTo>
                  <a:pt x="1108" y="495"/>
                </a:lnTo>
                <a:lnTo>
                  <a:pt x="1105" y="487"/>
                </a:lnTo>
                <a:lnTo>
                  <a:pt x="1103" y="478"/>
                </a:lnTo>
                <a:lnTo>
                  <a:pt x="1102" y="469"/>
                </a:lnTo>
                <a:lnTo>
                  <a:pt x="1101" y="460"/>
                </a:lnTo>
                <a:lnTo>
                  <a:pt x="1102" y="451"/>
                </a:lnTo>
                <a:lnTo>
                  <a:pt x="1103" y="442"/>
                </a:lnTo>
                <a:lnTo>
                  <a:pt x="1105" y="433"/>
                </a:lnTo>
                <a:lnTo>
                  <a:pt x="1108" y="424"/>
                </a:lnTo>
                <a:lnTo>
                  <a:pt x="1112" y="416"/>
                </a:lnTo>
                <a:lnTo>
                  <a:pt x="1117" y="408"/>
                </a:lnTo>
                <a:lnTo>
                  <a:pt x="1123" y="401"/>
                </a:lnTo>
                <a:lnTo>
                  <a:pt x="1129" y="395"/>
                </a:lnTo>
                <a:lnTo>
                  <a:pt x="1135" y="389"/>
                </a:lnTo>
                <a:lnTo>
                  <a:pt x="1142" y="384"/>
                </a:lnTo>
                <a:lnTo>
                  <a:pt x="1150" y="379"/>
                </a:lnTo>
                <a:lnTo>
                  <a:pt x="1158" y="376"/>
                </a:lnTo>
                <a:lnTo>
                  <a:pt x="1166" y="373"/>
                </a:lnTo>
                <a:lnTo>
                  <a:pt x="1175" y="370"/>
                </a:lnTo>
                <a:lnTo>
                  <a:pt x="1184" y="369"/>
                </a:lnTo>
                <a:lnTo>
                  <a:pt x="1194" y="369"/>
                </a:lnTo>
                <a:close/>
                <a:moveTo>
                  <a:pt x="1468" y="5328"/>
                </a:moveTo>
                <a:lnTo>
                  <a:pt x="1468" y="5328"/>
                </a:lnTo>
                <a:lnTo>
                  <a:pt x="1454" y="5328"/>
                </a:lnTo>
                <a:lnTo>
                  <a:pt x="1441" y="5327"/>
                </a:lnTo>
                <a:lnTo>
                  <a:pt x="1427" y="5325"/>
                </a:lnTo>
                <a:lnTo>
                  <a:pt x="1414" y="5322"/>
                </a:lnTo>
                <a:lnTo>
                  <a:pt x="1399" y="5319"/>
                </a:lnTo>
                <a:lnTo>
                  <a:pt x="1387" y="5316"/>
                </a:lnTo>
                <a:lnTo>
                  <a:pt x="1374" y="5312"/>
                </a:lnTo>
                <a:lnTo>
                  <a:pt x="1362" y="5307"/>
                </a:lnTo>
                <a:lnTo>
                  <a:pt x="1350" y="5300"/>
                </a:lnTo>
                <a:lnTo>
                  <a:pt x="1338" y="5294"/>
                </a:lnTo>
                <a:lnTo>
                  <a:pt x="1325" y="5288"/>
                </a:lnTo>
                <a:lnTo>
                  <a:pt x="1314" y="5281"/>
                </a:lnTo>
                <a:lnTo>
                  <a:pt x="1304" y="5273"/>
                </a:lnTo>
                <a:lnTo>
                  <a:pt x="1294" y="5265"/>
                </a:lnTo>
                <a:lnTo>
                  <a:pt x="1284" y="5257"/>
                </a:lnTo>
                <a:lnTo>
                  <a:pt x="1274" y="5248"/>
                </a:lnTo>
                <a:lnTo>
                  <a:pt x="1265" y="5238"/>
                </a:lnTo>
                <a:lnTo>
                  <a:pt x="1256" y="5227"/>
                </a:lnTo>
                <a:lnTo>
                  <a:pt x="1248" y="5217"/>
                </a:lnTo>
                <a:lnTo>
                  <a:pt x="1240" y="5206"/>
                </a:lnTo>
                <a:lnTo>
                  <a:pt x="1233" y="5195"/>
                </a:lnTo>
                <a:lnTo>
                  <a:pt x="1227" y="5184"/>
                </a:lnTo>
                <a:lnTo>
                  <a:pt x="1221" y="5172"/>
                </a:lnTo>
                <a:lnTo>
                  <a:pt x="1215" y="5159"/>
                </a:lnTo>
                <a:lnTo>
                  <a:pt x="1210" y="5147"/>
                </a:lnTo>
                <a:lnTo>
                  <a:pt x="1206" y="5134"/>
                </a:lnTo>
                <a:lnTo>
                  <a:pt x="1202" y="5121"/>
                </a:lnTo>
                <a:lnTo>
                  <a:pt x="1199" y="5108"/>
                </a:lnTo>
                <a:lnTo>
                  <a:pt x="1197" y="5095"/>
                </a:lnTo>
                <a:lnTo>
                  <a:pt x="1195" y="5080"/>
                </a:lnTo>
                <a:lnTo>
                  <a:pt x="1194" y="5066"/>
                </a:lnTo>
                <a:lnTo>
                  <a:pt x="1194" y="5052"/>
                </a:lnTo>
                <a:lnTo>
                  <a:pt x="1194" y="5038"/>
                </a:lnTo>
                <a:lnTo>
                  <a:pt x="1195" y="5025"/>
                </a:lnTo>
                <a:lnTo>
                  <a:pt x="1197" y="5010"/>
                </a:lnTo>
                <a:lnTo>
                  <a:pt x="1199" y="4997"/>
                </a:lnTo>
                <a:lnTo>
                  <a:pt x="1202" y="4983"/>
                </a:lnTo>
                <a:lnTo>
                  <a:pt x="1206" y="4970"/>
                </a:lnTo>
                <a:lnTo>
                  <a:pt x="1210" y="4958"/>
                </a:lnTo>
                <a:lnTo>
                  <a:pt x="1215" y="4945"/>
                </a:lnTo>
                <a:lnTo>
                  <a:pt x="1221" y="4932"/>
                </a:lnTo>
                <a:lnTo>
                  <a:pt x="1227" y="4921"/>
                </a:lnTo>
                <a:lnTo>
                  <a:pt x="1233" y="4909"/>
                </a:lnTo>
                <a:lnTo>
                  <a:pt x="1240" y="4898"/>
                </a:lnTo>
                <a:lnTo>
                  <a:pt x="1248" y="4888"/>
                </a:lnTo>
                <a:lnTo>
                  <a:pt x="1256" y="4876"/>
                </a:lnTo>
                <a:lnTo>
                  <a:pt x="1265" y="4867"/>
                </a:lnTo>
                <a:lnTo>
                  <a:pt x="1274" y="4857"/>
                </a:lnTo>
                <a:lnTo>
                  <a:pt x="1284" y="4848"/>
                </a:lnTo>
                <a:lnTo>
                  <a:pt x="1294" y="4840"/>
                </a:lnTo>
                <a:lnTo>
                  <a:pt x="1304" y="4832"/>
                </a:lnTo>
                <a:lnTo>
                  <a:pt x="1314" y="4824"/>
                </a:lnTo>
                <a:lnTo>
                  <a:pt x="1325" y="4817"/>
                </a:lnTo>
                <a:lnTo>
                  <a:pt x="1338" y="4810"/>
                </a:lnTo>
                <a:lnTo>
                  <a:pt x="1350" y="4803"/>
                </a:lnTo>
                <a:lnTo>
                  <a:pt x="1362" y="4798"/>
                </a:lnTo>
                <a:lnTo>
                  <a:pt x="1374" y="4793"/>
                </a:lnTo>
                <a:lnTo>
                  <a:pt x="1387" y="4789"/>
                </a:lnTo>
                <a:lnTo>
                  <a:pt x="1399" y="4785"/>
                </a:lnTo>
                <a:lnTo>
                  <a:pt x="1414" y="4782"/>
                </a:lnTo>
                <a:lnTo>
                  <a:pt x="1427" y="4780"/>
                </a:lnTo>
                <a:lnTo>
                  <a:pt x="1441" y="4778"/>
                </a:lnTo>
                <a:lnTo>
                  <a:pt x="1454" y="4777"/>
                </a:lnTo>
                <a:lnTo>
                  <a:pt x="1468" y="4777"/>
                </a:lnTo>
                <a:lnTo>
                  <a:pt x="1483" y="4777"/>
                </a:lnTo>
                <a:lnTo>
                  <a:pt x="1497" y="4778"/>
                </a:lnTo>
                <a:lnTo>
                  <a:pt x="1511" y="4780"/>
                </a:lnTo>
                <a:lnTo>
                  <a:pt x="1524" y="4782"/>
                </a:lnTo>
                <a:lnTo>
                  <a:pt x="1537" y="4785"/>
                </a:lnTo>
                <a:lnTo>
                  <a:pt x="1551" y="4789"/>
                </a:lnTo>
                <a:lnTo>
                  <a:pt x="1564" y="4793"/>
                </a:lnTo>
                <a:lnTo>
                  <a:pt x="1576" y="4798"/>
                </a:lnTo>
                <a:lnTo>
                  <a:pt x="1588" y="4803"/>
                </a:lnTo>
                <a:lnTo>
                  <a:pt x="1600" y="4810"/>
                </a:lnTo>
                <a:lnTo>
                  <a:pt x="1611" y="4817"/>
                </a:lnTo>
                <a:lnTo>
                  <a:pt x="1623" y="4824"/>
                </a:lnTo>
                <a:lnTo>
                  <a:pt x="1634" y="4832"/>
                </a:lnTo>
                <a:lnTo>
                  <a:pt x="1644" y="4840"/>
                </a:lnTo>
                <a:lnTo>
                  <a:pt x="1654" y="4848"/>
                </a:lnTo>
                <a:lnTo>
                  <a:pt x="1664" y="4857"/>
                </a:lnTo>
                <a:lnTo>
                  <a:pt x="1673" y="4867"/>
                </a:lnTo>
                <a:lnTo>
                  <a:pt x="1681" y="4876"/>
                </a:lnTo>
                <a:lnTo>
                  <a:pt x="1690" y="4888"/>
                </a:lnTo>
                <a:lnTo>
                  <a:pt x="1698" y="4898"/>
                </a:lnTo>
                <a:lnTo>
                  <a:pt x="1705" y="4909"/>
                </a:lnTo>
                <a:lnTo>
                  <a:pt x="1711" y="4921"/>
                </a:lnTo>
                <a:lnTo>
                  <a:pt x="1717" y="4932"/>
                </a:lnTo>
                <a:lnTo>
                  <a:pt x="1723" y="4945"/>
                </a:lnTo>
                <a:lnTo>
                  <a:pt x="1728" y="4958"/>
                </a:lnTo>
                <a:lnTo>
                  <a:pt x="1732" y="4970"/>
                </a:lnTo>
                <a:lnTo>
                  <a:pt x="1736" y="4983"/>
                </a:lnTo>
                <a:lnTo>
                  <a:pt x="1739" y="4997"/>
                </a:lnTo>
                <a:lnTo>
                  <a:pt x="1741" y="5010"/>
                </a:lnTo>
                <a:lnTo>
                  <a:pt x="1743" y="5025"/>
                </a:lnTo>
                <a:lnTo>
                  <a:pt x="1744" y="5038"/>
                </a:lnTo>
                <a:lnTo>
                  <a:pt x="1744" y="5052"/>
                </a:lnTo>
                <a:lnTo>
                  <a:pt x="1744" y="5066"/>
                </a:lnTo>
                <a:lnTo>
                  <a:pt x="1743" y="5080"/>
                </a:lnTo>
                <a:lnTo>
                  <a:pt x="1741" y="5095"/>
                </a:lnTo>
                <a:lnTo>
                  <a:pt x="1739" y="5108"/>
                </a:lnTo>
                <a:lnTo>
                  <a:pt x="1736" y="5121"/>
                </a:lnTo>
                <a:lnTo>
                  <a:pt x="1732" y="5134"/>
                </a:lnTo>
                <a:lnTo>
                  <a:pt x="1728" y="5147"/>
                </a:lnTo>
                <a:lnTo>
                  <a:pt x="1723" y="5159"/>
                </a:lnTo>
                <a:lnTo>
                  <a:pt x="1717" y="5172"/>
                </a:lnTo>
                <a:lnTo>
                  <a:pt x="1711" y="5184"/>
                </a:lnTo>
                <a:lnTo>
                  <a:pt x="1705" y="5195"/>
                </a:lnTo>
                <a:lnTo>
                  <a:pt x="1698" y="5206"/>
                </a:lnTo>
                <a:lnTo>
                  <a:pt x="1690" y="5217"/>
                </a:lnTo>
                <a:lnTo>
                  <a:pt x="1681" y="5227"/>
                </a:lnTo>
                <a:lnTo>
                  <a:pt x="1673" y="5238"/>
                </a:lnTo>
                <a:lnTo>
                  <a:pt x="1664" y="5248"/>
                </a:lnTo>
                <a:lnTo>
                  <a:pt x="1654" y="5257"/>
                </a:lnTo>
                <a:lnTo>
                  <a:pt x="1644" y="5265"/>
                </a:lnTo>
                <a:lnTo>
                  <a:pt x="1634" y="5273"/>
                </a:lnTo>
                <a:lnTo>
                  <a:pt x="1623" y="5281"/>
                </a:lnTo>
                <a:lnTo>
                  <a:pt x="1611" y="5288"/>
                </a:lnTo>
                <a:lnTo>
                  <a:pt x="1600" y="5294"/>
                </a:lnTo>
                <a:lnTo>
                  <a:pt x="1588" y="5300"/>
                </a:lnTo>
                <a:lnTo>
                  <a:pt x="1576" y="5307"/>
                </a:lnTo>
                <a:lnTo>
                  <a:pt x="1564" y="5312"/>
                </a:lnTo>
                <a:lnTo>
                  <a:pt x="1551" y="5316"/>
                </a:lnTo>
                <a:lnTo>
                  <a:pt x="1537" y="5319"/>
                </a:lnTo>
                <a:lnTo>
                  <a:pt x="1524" y="5322"/>
                </a:lnTo>
                <a:lnTo>
                  <a:pt x="1511" y="5325"/>
                </a:lnTo>
                <a:lnTo>
                  <a:pt x="1497" y="5327"/>
                </a:lnTo>
                <a:lnTo>
                  <a:pt x="1483" y="5328"/>
                </a:lnTo>
                <a:lnTo>
                  <a:pt x="1468" y="5328"/>
                </a:lnTo>
                <a:close/>
                <a:moveTo>
                  <a:pt x="2755" y="4593"/>
                </a:moveTo>
                <a:lnTo>
                  <a:pt x="183" y="4593"/>
                </a:lnTo>
                <a:lnTo>
                  <a:pt x="183" y="919"/>
                </a:lnTo>
                <a:lnTo>
                  <a:pt x="2755" y="919"/>
                </a:lnTo>
                <a:lnTo>
                  <a:pt x="2755" y="4593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sz="1351" dirty="0">
              <a:solidFill>
                <a:srgbClr val="FFFFFF"/>
              </a:solidFill>
            </a:endParaRPr>
          </a:p>
        </p:txBody>
      </p:sp>
      <p:sp>
        <p:nvSpPr>
          <p:cNvPr id="34" name="KSO_Shape"/>
          <p:cNvSpPr>
            <a:spLocks/>
          </p:cNvSpPr>
          <p:nvPr/>
        </p:nvSpPr>
        <p:spPr bwMode="auto">
          <a:xfrm>
            <a:off x="1341063" y="2166682"/>
            <a:ext cx="361252" cy="370515"/>
          </a:xfrm>
          <a:custGeom>
            <a:avLst/>
            <a:gdLst>
              <a:gd name="T0" fmla="*/ 342531 w 2482850"/>
              <a:gd name="T1" fmla="*/ 1411756 h 2544763"/>
              <a:gd name="T2" fmla="*/ 306547 w 2482850"/>
              <a:gd name="T3" fmla="*/ 1492974 h 2544763"/>
              <a:gd name="T4" fmla="*/ 13579 w 2482850"/>
              <a:gd name="T5" fmla="*/ 1472457 h 2544763"/>
              <a:gd name="T6" fmla="*/ 20029 w 2482850"/>
              <a:gd name="T7" fmla="*/ 1384118 h 2544763"/>
              <a:gd name="T8" fmla="*/ 1841954 w 2482850"/>
              <a:gd name="T9" fmla="*/ 1334060 h 2544763"/>
              <a:gd name="T10" fmla="*/ 1837887 w 2482850"/>
              <a:gd name="T11" fmla="*/ 1604505 h 2544763"/>
              <a:gd name="T12" fmla="*/ 1149584 w 2482850"/>
              <a:gd name="T13" fmla="*/ 1082629 h 2544763"/>
              <a:gd name="T14" fmla="*/ 1326475 w 2482850"/>
              <a:gd name="T15" fmla="*/ 1289240 h 2544763"/>
              <a:gd name="T16" fmla="*/ 574873 w 2482850"/>
              <a:gd name="T17" fmla="*/ 1171589 h 2544763"/>
              <a:gd name="T18" fmla="*/ 1815518 w 2482850"/>
              <a:gd name="T19" fmla="*/ 969269 h 2544763"/>
              <a:gd name="T20" fmla="*/ 1853647 w 2482850"/>
              <a:gd name="T21" fmla="*/ 1234357 h 2544763"/>
              <a:gd name="T22" fmla="*/ 290931 w 2482850"/>
              <a:gd name="T23" fmla="*/ 886711 h 2544763"/>
              <a:gd name="T24" fmla="*/ 345416 w 2482850"/>
              <a:gd name="T25" fmla="*/ 956400 h 2544763"/>
              <a:gd name="T26" fmla="*/ 284141 w 2482850"/>
              <a:gd name="T27" fmla="*/ 1020493 h 2544763"/>
              <a:gd name="T28" fmla="*/ 3055 w 2482850"/>
              <a:gd name="T29" fmla="*/ 973186 h 2544763"/>
              <a:gd name="T30" fmla="*/ 38870 w 2482850"/>
              <a:gd name="T31" fmla="*/ 892137 h 2544763"/>
              <a:gd name="T32" fmla="*/ 1092019 w 2482850"/>
              <a:gd name="T33" fmla="*/ 666011 h 2544763"/>
              <a:gd name="T34" fmla="*/ 1142276 w 2482850"/>
              <a:gd name="T35" fmla="*/ 816768 h 2544763"/>
              <a:gd name="T36" fmla="*/ 1014427 w 2482850"/>
              <a:gd name="T37" fmla="*/ 1013872 h 2544763"/>
              <a:gd name="T38" fmla="*/ 872485 w 2482850"/>
              <a:gd name="T39" fmla="*/ 1026945 h 2544763"/>
              <a:gd name="T40" fmla="*/ 735127 w 2482850"/>
              <a:gd name="T41" fmla="*/ 831198 h 2544763"/>
              <a:gd name="T42" fmla="*/ 767726 w 2482850"/>
              <a:gd name="T43" fmla="*/ 705058 h 2544763"/>
              <a:gd name="T44" fmla="*/ 937004 w 2482850"/>
              <a:gd name="T45" fmla="*/ 631887 h 2544763"/>
              <a:gd name="T46" fmla="*/ 1839921 w 2482850"/>
              <a:gd name="T47" fmla="*/ 646042 h 2544763"/>
              <a:gd name="T48" fmla="*/ 1839921 w 2482850"/>
              <a:gd name="T49" fmla="*/ 916908 h 2544763"/>
              <a:gd name="T50" fmla="*/ 1041836 w 2482850"/>
              <a:gd name="T51" fmla="*/ 497072 h 2544763"/>
              <a:gd name="T52" fmla="*/ 1122120 w 2482850"/>
              <a:gd name="T53" fmla="*/ 564600 h 2544763"/>
              <a:gd name="T54" fmla="*/ 1106537 w 2482850"/>
              <a:gd name="T55" fmla="*/ 695751 h 2544763"/>
              <a:gd name="T56" fmla="*/ 1008639 w 2482850"/>
              <a:gd name="T57" fmla="*/ 596666 h 2544763"/>
              <a:gd name="T58" fmla="*/ 789300 w 2482850"/>
              <a:gd name="T59" fmla="*/ 616178 h 2544763"/>
              <a:gd name="T60" fmla="*/ 727987 w 2482850"/>
              <a:gd name="T61" fmla="*/ 682008 h 2544763"/>
              <a:gd name="T62" fmla="*/ 807762 w 2482850"/>
              <a:gd name="T63" fmla="*/ 502672 h 2544763"/>
              <a:gd name="T64" fmla="*/ 315373 w 2482850"/>
              <a:gd name="T65" fmla="*/ 416928 h 2544763"/>
              <a:gd name="T66" fmla="*/ 338797 w 2482850"/>
              <a:gd name="T67" fmla="*/ 502278 h 2544763"/>
              <a:gd name="T68" fmla="*/ 51431 w 2482850"/>
              <a:gd name="T69" fmla="*/ 538518 h 2544763"/>
              <a:gd name="T70" fmla="*/ 340 w 2482850"/>
              <a:gd name="T71" fmla="*/ 466038 h 2544763"/>
              <a:gd name="T72" fmla="*/ 65010 w 2482850"/>
              <a:gd name="T73" fmla="*/ 405412 h 2544763"/>
              <a:gd name="T74" fmla="*/ 1857375 w 2482850"/>
              <a:gd name="T75" fmla="*/ 519685 h 2544763"/>
              <a:gd name="T76" fmla="*/ 343343 w 2482850"/>
              <a:gd name="T77" fmla="*/ 17148 h 2544763"/>
              <a:gd name="T78" fmla="*/ 191196 w 2482850"/>
              <a:gd name="T79" fmla="*/ 148054 h 2544763"/>
              <a:gd name="T80" fmla="*/ 371159 w 2482850"/>
              <a:gd name="T81" fmla="*/ 432954 h 2544763"/>
              <a:gd name="T82" fmla="*/ 329603 w 2482850"/>
              <a:gd name="T83" fmla="*/ 559954 h 2544763"/>
              <a:gd name="T84" fmla="*/ 345547 w 2482850"/>
              <a:gd name="T85" fmla="*/ 876945 h 2544763"/>
              <a:gd name="T86" fmla="*/ 361661 w 2482850"/>
              <a:gd name="T87" fmla="*/ 1009548 h 2544763"/>
              <a:gd name="T88" fmla="*/ 306875 w 2482850"/>
              <a:gd name="T89" fmla="*/ 1334859 h 2544763"/>
              <a:gd name="T90" fmla="*/ 377944 w 2482850"/>
              <a:gd name="T91" fmla="*/ 1447766 h 2544763"/>
              <a:gd name="T92" fmla="*/ 276513 w 2482850"/>
              <a:gd name="T93" fmla="*/ 1534357 h 2544763"/>
              <a:gd name="T94" fmla="*/ 305009 w 2482850"/>
              <a:gd name="T95" fmla="*/ 1883098 h 2544763"/>
              <a:gd name="T96" fmla="*/ 1657699 w 2482850"/>
              <a:gd name="T97" fmla="*/ 1800412 h 2544763"/>
              <a:gd name="T98" fmla="*/ 1610885 w 2482850"/>
              <a:gd name="T99" fmla="*/ 47879 h 2544763"/>
              <a:gd name="T100" fmla="*/ 1621063 w 2482850"/>
              <a:gd name="T101" fmla="*/ 34297 h 2544763"/>
              <a:gd name="T102" fmla="*/ 1672965 w 2482850"/>
              <a:gd name="T103" fmla="*/ 1807712 h 2544763"/>
              <a:gd name="T104" fmla="*/ 300769 w 2482850"/>
              <a:gd name="T105" fmla="*/ 1899567 h 2544763"/>
              <a:gd name="T106" fmla="*/ 276513 w 2482850"/>
              <a:gd name="T107" fmla="*/ 1517378 h 2544763"/>
              <a:gd name="T108" fmla="*/ 360982 w 2482850"/>
              <a:gd name="T109" fmla="*/ 1445389 h 2544763"/>
              <a:gd name="T110" fmla="*/ 301787 w 2482850"/>
              <a:gd name="T111" fmla="*/ 1351158 h 2544763"/>
              <a:gd name="T112" fmla="*/ 347413 w 2482850"/>
              <a:gd name="T113" fmla="*/ 1000040 h 2544763"/>
              <a:gd name="T114" fmla="*/ 333843 w 2482850"/>
              <a:gd name="T115" fmla="*/ 889679 h 2544763"/>
              <a:gd name="T116" fmla="*/ 320614 w 2482850"/>
              <a:gd name="T117" fmla="*/ 545353 h 2544763"/>
              <a:gd name="T118" fmla="*/ 355215 w 2482850"/>
              <a:gd name="T119" fmla="*/ 439746 h 2544763"/>
              <a:gd name="T120" fmla="*/ 174065 w 2482850"/>
              <a:gd name="T121" fmla="*/ 145506 h 2544763"/>
              <a:gd name="T122" fmla="*/ 343343 w 2482850"/>
              <a:gd name="T123" fmla="*/ 0 h 254476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482850" h="2544763">
                <a:moveTo>
                  <a:pt x="86902" y="1822450"/>
                </a:moveTo>
                <a:lnTo>
                  <a:pt x="91667" y="1822450"/>
                </a:lnTo>
                <a:lnTo>
                  <a:pt x="370523" y="1822450"/>
                </a:lnTo>
                <a:lnTo>
                  <a:pt x="375061" y="1822450"/>
                </a:lnTo>
                <a:lnTo>
                  <a:pt x="379826" y="1822903"/>
                </a:lnTo>
                <a:lnTo>
                  <a:pt x="384137" y="1823583"/>
                </a:lnTo>
                <a:lnTo>
                  <a:pt x="388902" y="1824262"/>
                </a:lnTo>
                <a:lnTo>
                  <a:pt x="393213" y="1825395"/>
                </a:lnTo>
                <a:lnTo>
                  <a:pt x="397524" y="1826527"/>
                </a:lnTo>
                <a:lnTo>
                  <a:pt x="401835" y="1827886"/>
                </a:lnTo>
                <a:lnTo>
                  <a:pt x="405919" y="1829472"/>
                </a:lnTo>
                <a:lnTo>
                  <a:pt x="409777" y="1831284"/>
                </a:lnTo>
                <a:lnTo>
                  <a:pt x="414088" y="1833322"/>
                </a:lnTo>
                <a:lnTo>
                  <a:pt x="417718" y="1835587"/>
                </a:lnTo>
                <a:lnTo>
                  <a:pt x="421575" y="1838079"/>
                </a:lnTo>
                <a:lnTo>
                  <a:pt x="425206" y="1840344"/>
                </a:lnTo>
                <a:lnTo>
                  <a:pt x="428609" y="1843062"/>
                </a:lnTo>
                <a:lnTo>
                  <a:pt x="432013" y="1846006"/>
                </a:lnTo>
                <a:lnTo>
                  <a:pt x="434962" y="1848951"/>
                </a:lnTo>
                <a:lnTo>
                  <a:pt x="438139" y="1852122"/>
                </a:lnTo>
                <a:lnTo>
                  <a:pt x="441088" y="1855293"/>
                </a:lnTo>
                <a:lnTo>
                  <a:pt x="443584" y="1858691"/>
                </a:lnTo>
                <a:lnTo>
                  <a:pt x="446307" y="1862315"/>
                </a:lnTo>
                <a:lnTo>
                  <a:pt x="448803" y="1865939"/>
                </a:lnTo>
                <a:lnTo>
                  <a:pt x="450845" y="1869789"/>
                </a:lnTo>
                <a:lnTo>
                  <a:pt x="452887" y="1873640"/>
                </a:lnTo>
                <a:lnTo>
                  <a:pt x="454702" y="1877490"/>
                </a:lnTo>
                <a:lnTo>
                  <a:pt x="456291" y="1881794"/>
                </a:lnTo>
                <a:lnTo>
                  <a:pt x="457879" y="1885871"/>
                </a:lnTo>
                <a:lnTo>
                  <a:pt x="459240" y="1890401"/>
                </a:lnTo>
                <a:lnTo>
                  <a:pt x="460148" y="1894704"/>
                </a:lnTo>
                <a:lnTo>
                  <a:pt x="461055" y="1899008"/>
                </a:lnTo>
                <a:lnTo>
                  <a:pt x="461509" y="1903538"/>
                </a:lnTo>
                <a:lnTo>
                  <a:pt x="461736" y="1908068"/>
                </a:lnTo>
                <a:lnTo>
                  <a:pt x="461963" y="1912824"/>
                </a:lnTo>
                <a:lnTo>
                  <a:pt x="461736" y="1917581"/>
                </a:lnTo>
                <a:lnTo>
                  <a:pt x="461509" y="1922111"/>
                </a:lnTo>
                <a:lnTo>
                  <a:pt x="461055" y="1926641"/>
                </a:lnTo>
                <a:lnTo>
                  <a:pt x="460148" y="1930945"/>
                </a:lnTo>
                <a:lnTo>
                  <a:pt x="459240" y="1935248"/>
                </a:lnTo>
                <a:lnTo>
                  <a:pt x="457879" y="1939778"/>
                </a:lnTo>
                <a:lnTo>
                  <a:pt x="456291" y="1943855"/>
                </a:lnTo>
                <a:lnTo>
                  <a:pt x="454702" y="1947932"/>
                </a:lnTo>
                <a:lnTo>
                  <a:pt x="452887" y="1952009"/>
                </a:lnTo>
                <a:lnTo>
                  <a:pt x="450845" y="1955860"/>
                </a:lnTo>
                <a:lnTo>
                  <a:pt x="448803" y="1959710"/>
                </a:lnTo>
                <a:lnTo>
                  <a:pt x="446307" y="1963334"/>
                </a:lnTo>
                <a:lnTo>
                  <a:pt x="443584" y="1966958"/>
                </a:lnTo>
                <a:lnTo>
                  <a:pt x="441088" y="1970356"/>
                </a:lnTo>
                <a:lnTo>
                  <a:pt x="438139" y="1973753"/>
                </a:lnTo>
                <a:lnTo>
                  <a:pt x="434962" y="1976698"/>
                </a:lnTo>
                <a:lnTo>
                  <a:pt x="432013" y="1979643"/>
                </a:lnTo>
                <a:lnTo>
                  <a:pt x="428609" y="1982587"/>
                </a:lnTo>
                <a:lnTo>
                  <a:pt x="425206" y="1985305"/>
                </a:lnTo>
                <a:lnTo>
                  <a:pt x="421575" y="1988023"/>
                </a:lnTo>
                <a:lnTo>
                  <a:pt x="417718" y="1990288"/>
                </a:lnTo>
                <a:lnTo>
                  <a:pt x="414088" y="1992327"/>
                </a:lnTo>
                <a:lnTo>
                  <a:pt x="409777" y="1994365"/>
                </a:lnTo>
                <a:lnTo>
                  <a:pt x="405919" y="1996177"/>
                </a:lnTo>
                <a:lnTo>
                  <a:pt x="401835" y="1997763"/>
                </a:lnTo>
                <a:lnTo>
                  <a:pt x="397524" y="1999348"/>
                </a:lnTo>
                <a:lnTo>
                  <a:pt x="393213" y="2000254"/>
                </a:lnTo>
                <a:lnTo>
                  <a:pt x="388902" y="2001387"/>
                </a:lnTo>
                <a:lnTo>
                  <a:pt x="384137" y="2002066"/>
                </a:lnTo>
                <a:lnTo>
                  <a:pt x="379826" y="2002972"/>
                </a:lnTo>
                <a:lnTo>
                  <a:pt x="375061" y="2003199"/>
                </a:lnTo>
                <a:lnTo>
                  <a:pt x="370523" y="2003425"/>
                </a:lnTo>
                <a:lnTo>
                  <a:pt x="91667" y="2003425"/>
                </a:lnTo>
                <a:lnTo>
                  <a:pt x="86902" y="2003199"/>
                </a:lnTo>
                <a:lnTo>
                  <a:pt x="82364" y="2002972"/>
                </a:lnTo>
                <a:lnTo>
                  <a:pt x="77599" y="2002066"/>
                </a:lnTo>
                <a:lnTo>
                  <a:pt x="73288" y="2001387"/>
                </a:lnTo>
                <a:lnTo>
                  <a:pt x="68750" y="2000254"/>
                </a:lnTo>
                <a:lnTo>
                  <a:pt x="64439" y="1999348"/>
                </a:lnTo>
                <a:lnTo>
                  <a:pt x="60128" y="1997763"/>
                </a:lnTo>
                <a:lnTo>
                  <a:pt x="56044" y="1996177"/>
                </a:lnTo>
                <a:lnTo>
                  <a:pt x="51959" y="1994365"/>
                </a:lnTo>
                <a:lnTo>
                  <a:pt x="48102" y="1992327"/>
                </a:lnTo>
                <a:lnTo>
                  <a:pt x="44245" y="1990288"/>
                </a:lnTo>
                <a:lnTo>
                  <a:pt x="40615" y="1988023"/>
                </a:lnTo>
                <a:lnTo>
                  <a:pt x="36757" y="1985305"/>
                </a:lnTo>
                <a:lnTo>
                  <a:pt x="33581" y="1982587"/>
                </a:lnTo>
                <a:lnTo>
                  <a:pt x="30177" y="1979643"/>
                </a:lnTo>
                <a:lnTo>
                  <a:pt x="26774" y="1976698"/>
                </a:lnTo>
                <a:lnTo>
                  <a:pt x="23824" y="1973753"/>
                </a:lnTo>
                <a:lnTo>
                  <a:pt x="21101" y="1970356"/>
                </a:lnTo>
                <a:lnTo>
                  <a:pt x="18152" y="1966958"/>
                </a:lnTo>
                <a:lnTo>
                  <a:pt x="15656" y="1963334"/>
                </a:lnTo>
                <a:lnTo>
                  <a:pt x="13160" y="1959710"/>
                </a:lnTo>
                <a:lnTo>
                  <a:pt x="11118" y="1955860"/>
                </a:lnTo>
                <a:lnTo>
                  <a:pt x="9076" y="1952009"/>
                </a:lnTo>
                <a:lnTo>
                  <a:pt x="7261" y="1947932"/>
                </a:lnTo>
                <a:lnTo>
                  <a:pt x="5446" y="1943855"/>
                </a:lnTo>
                <a:lnTo>
                  <a:pt x="4084" y="1939778"/>
                </a:lnTo>
                <a:lnTo>
                  <a:pt x="2950" y="1935248"/>
                </a:lnTo>
                <a:lnTo>
                  <a:pt x="1815" y="1930945"/>
                </a:lnTo>
                <a:lnTo>
                  <a:pt x="1134" y="1926641"/>
                </a:lnTo>
                <a:lnTo>
                  <a:pt x="454" y="1922111"/>
                </a:lnTo>
                <a:lnTo>
                  <a:pt x="0" y="1917581"/>
                </a:lnTo>
                <a:lnTo>
                  <a:pt x="0" y="1912824"/>
                </a:lnTo>
                <a:lnTo>
                  <a:pt x="0" y="1908068"/>
                </a:lnTo>
                <a:lnTo>
                  <a:pt x="454" y="1903538"/>
                </a:lnTo>
                <a:lnTo>
                  <a:pt x="1134" y="1899008"/>
                </a:lnTo>
                <a:lnTo>
                  <a:pt x="1815" y="1894704"/>
                </a:lnTo>
                <a:lnTo>
                  <a:pt x="2950" y="1890401"/>
                </a:lnTo>
                <a:lnTo>
                  <a:pt x="4084" y="1885871"/>
                </a:lnTo>
                <a:lnTo>
                  <a:pt x="5446" y="1881794"/>
                </a:lnTo>
                <a:lnTo>
                  <a:pt x="7261" y="1877490"/>
                </a:lnTo>
                <a:lnTo>
                  <a:pt x="9076" y="1873640"/>
                </a:lnTo>
                <a:lnTo>
                  <a:pt x="11118" y="1869789"/>
                </a:lnTo>
                <a:lnTo>
                  <a:pt x="13160" y="1865939"/>
                </a:lnTo>
                <a:lnTo>
                  <a:pt x="15656" y="1862315"/>
                </a:lnTo>
                <a:lnTo>
                  <a:pt x="18152" y="1858691"/>
                </a:lnTo>
                <a:lnTo>
                  <a:pt x="21101" y="1855293"/>
                </a:lnTo>
                <a:lnTo>
                  <a:pt x="23824" y="1852122"/>
                </a:lnTo>
                <a:lnTo>
                  <a:pt x="26774" y="1848951"/>
                </a:lnTo>
                <a:lnTo>
                  <a:pt x="30177" y="1846006"/>
                </a:lnTo>
                <a:lnTo>
                  <a:pt x="33581" y="1843062"/>
                </a:lnTo>
                <a:lnTo>
                  <a:pt x="36757" y="1840344"/>
                </a:lnTo>
                <a:lnTo>
                  <a:pt x="40615" y="1838079"/>
                </a:lnTo>
                <a:lnTo>
                  <a:pt x="44245" y="1835587"/>
                </a:lnTo>
                <a:lnTo>
                  <a:pt x="48102" y="1833322"/>
                </a:lnTo>
                <a:lnTo>
                  <a:pt x="51959" y="1831284"/>
                </a:lnTo>
                <a:lnTo>
                  <a:pt x="56044" y="1829472"/>
                </a:lnTo>
                <a:lnTo>
                  <a:pt x="60128" y="1827886"/>
                </a:lnTo>
                <a:lnTo>
                  <a:pt x="64439" y="1826527"/>
                </a:lnTo>
                <a:lnTo>
                  <a:pt x="68750" y="1825395"/>
                </a:lnTo>
                <a:lnTo>
                  <a:pt x="73288" y="1824262"/>
                </a:lnTo>
                <a:lnTo>
                  <a:pt x="77599" y="1823583"/>
                </a:lnTo>
                <a:lnTo>
                  <a:pt x="82364" y="1822903"/>
                </a:lnTo>
                <a:lnTo>
                  <a:pt x="86902" y="1822450"/>
                </a:lnTo>
                <a:close/>
                <a:moveTo>
                  <a:pt x="2282825" y="1685925"/>
                </a:moveTo>
                <a:lnTo>
                  <a:pt x="2412173" y="1745797"/>
                </a:lnTo>
                <a:lnTo>
                  <a:pt x="2422140" y="1750786"/>
                </a:lnTo>
                <a:lnTo>
                  <a:pt x="2426897" y="1753281"/>
                </a:lnTo>
                <a:lnTo>
                  <a:pt x="2431201" y="1756002"/>
                </a:lnTo>
                <a:lnTo>
                  <a:pt x="2435732" y="1758724"/>
                </a:lnTo>
                <a:lnTo>
                  <a:pt x="2439583" y="1761445"/>
                </a:lnTo>
                <a:lnTo>
                  <a:pt x="2443434" y="1764166"/>
                </a:lnTo>
                <a:lnTo>
                  <a:pt x="2447058" y="1767115"/>
                </a:lnTo>
                <a:lnTo>
                  <a:pt x="2450456" y="1769836"/>
                </a:lnTo>
                <a:lnTo>
                  <a:pt x="2453628" y="1773011"/>
                </a:lnTo>
                <a:lnTo>
                  <a:pt x="2456799" y="1775959"/>
                </a:lnTo>
                <a:lnTo>
                  <a:pt x="2459518" y="1778907"/>
                </a:lnTo>
                <a:lnTo>
                  <a:pt x="2462236" y="1782082"/>
                </a:lnTo>
                <a:lnTo>
                  <a:pt x="2464501" y="1785257"/>
                </a:lnTo>
                <a:lnTo>
                  <a:pt x="2466766" y="1788432"/>
                </a:lnTo>
                <a:lnTo>
                  <a:pt x="2468805" y="1791607"/>
                </a:lnTo>
                <a:lnTo>
                  <a:pt x="2470617" y="1794782"/>
                </a:lnTo>
                <a:lnTo>
                  <a:pt x="2472430" y="1798184"/>
                </a:lnTo>
                <a:lnTo>
                  <a:pt x="2474015" y="1801813"/>
                </a:lnTo>
                <a:lnTo>
                  <a:pt x="2475601" y="1805215"/>
                </a:lnTo>
                <a:lnTo>
                  <a:pt x="2477866" y="1812245"/>
                </a:lnTo>
                <a:lnTo>
                  <a:pt x="2479905" y="1819502"/>
                </a:lnTo>
                <a:lnTo>
                  <a:pt x="2481264" y="1826986"/>
                </a:lnTo>
                <a:lnTo>
                  <a:pt x="2482397" y="1834697"/>
                </a:lnTo>
                <a:lnTo>
                  <a:pt x="2482850" y="1842861"/>
                </a:lnTo>
                <a:lnTo>
                  <a:pt x="2482850" y="1851025"/>
                </a:lnTo>
                <a:lnTo>
                  <a:pt x="2482850" y="2068286"/>
                </a:lnTo>
                <a:lnTo>
                  <a:pt x="2482850" y="2076677"/>
                </a:lnTo>
                <a:lnTo>
                  <a:pt x="2482397" y="2084388"/>
                </a:lnTo>
                <a:lnTo>
                  <a:pt x="2481264" y="2092326"/>
                </a:lnTo>
                <a:lnTo>
                  <a:pt x="2479905" y="2099810"/>
                </a:lnTo>
                <a:lnTo>
                  <a:pt x="2477866" y="2107067"/>
                </a:lnTo>
                <a:lnTo>
                  <a:pt x="2475601" y="2114324"/>
                </a:lnTo>
                <a:lnTo>
                  <a:pt x="2474015" y="2117726"/>
                </a:lnTo>
                <a:lnTo>
                  <a:pt x="2472430" y="2121127"/>
                </a:lnTo>
                <a:lnTo>
                  <a:pt x="2470617" y="2124302"/>
                </a:lnTo>
                <a:lnTo>
                  <a:pt x="2468805" y="2127704"/>
                </a:lnTo>
                <a:lnTo>
                  <a:pt x="2466766" y="2130879"/>
                </a:lnTo>
                <a:lnTo>
                  <a:pt x="2464501" y="2134281"/>
                </a:lnTo>
                <a:lnTo>
                  <a:pt x="2462236" y="2137456"/>
                </a:lnTo>
                <a:lnTo>
                  <a:pt x="2459518" y="2140404"/>
                </a:lnTo>
                <a:lnTo>
                  <a:pt x="2456799" y="2143352"/>
                </a:lnTo>
                <a:lnTo>
                  <a:pt x="2453628" y="2146527"/>
                </a:lnTo>
                <a:lnTo>
                  <a:pt x="2450456" y="2149249"/>
                </a:lnTo>
                <a:lnTo>
                  <a:pt x="2447058" y="2152197"/>
                </a:lnTo>
                <a:lnTo>
                  <a:pt x="2443434" y="2154919"/>
                </a:lnTo>
                <a:lnTo>
                  <a:pt x="2439583" y="2157867"/>
                </a:lnTo>
                <a:lnTo>
                  <a:pt x="2435732" y="2160588"/>
                </a:lnTo>
                <a:lnTo>
                  <a:pt x="2431201" y="2163310"/>
                </a:lnTo>
                <a:lnTo>
                  <a:pt x="2426897" y="2165804"/>
                </a:lnTo>
                <a:lnTo>
                  <a:pt x="2422140" y="2168526"/>
                </a:lnTo>
                <a:lnTo>
                  <a:pt x="2412173" y="2173742"/>
                </a:lnTo>
                <a:lnTo>
                  <a:pt x="2282825" y="2233613"/>
                </a:lnTo>
                <a:lnTo>
                  <a:pt x="2282825" y="1685925"/>
                </a:lnTo>
                <a:close/>
                <a:moveTo>
                  <a:pt x="1216535" y="1436687"/>
                </a:moveTo>
                <a:lnTo>
                  <a:pt x="1274253" y="1436687"/>
                </a:lnTo>
                <a:lnTo>
                  <a:pt x="1303338" y="1492629"/>
                </a:lnTo>
                <a:lnTo>
                  <a:pt x="1283046" y="1513778"/>
                </a:lnTo>
                <a:lnTo>
                  <a:pt x="1301534" y="1642262"/>
                </a:lnTo>
                <a:lnTo>
                  <a:pt x="1245394" y="1852612"/>
                </a:lnTo>
                <a:lnTo>
                  <a:pt x="1189254" y="1642262"/>
                </a:lnTo>
                <a:lnTo>
                  <a:pt x="1207516" y="1513778"/>
                </a:lnTo>
                <a:lnTo>
                  <a:pt x="1187450" y="1492629"/>
                </a:lnTo>
                <a:lnTo>
                  <a:pt x="1216535" y="1436687"/>
                </a:lnTo>
                <a:close/>
                <a:moveTo>
                  <a:pt x="1389519" y="1379537"/>
                </a:moveTo>
                <a:lnTo>
                  <a:pt x="1401785" y="1384753"/>
                </a:lnTo>
                <a:lnTo>
                  <a:pt x="1434494" y="1399267"/>
                </a:lnTo>
                <a:lnTo>
                  <a:pt x="1456754" y="1409246"/>
                </a:lnTo>
                <a:lnTo>
                  <a:pt x="1481740" y="1420358"/>
                </a:lnTo>
                <a:lnTo>
                  <a:pt x="1508543" y="1432831"/>
                </a:lnTo>
                <a:lnTo>
                  <a:pt x="1536709" y="1446212"/>
                </a:lnTo>
                <a:lnTo>
                  <a:pt x="1565557" y="1460273"/>
                </a:lnTo>
                <a:lnTo>
                  <a:pt x="1593950" y="1474560"/>
                </a:lnTo>
                <a:lnTo>
                  <a:pt x="1607578" y="1481818"/>
                </a:lnTo>
                <a:lnTo>
                  <a:pt x="1621207" y="1489075"/>
                </a:lnTo>
                <a:lnTo>
                  <a:pt x="1634154" y="1496105"/>
                </a:lnTo>
                <a:lnTo>
                  <a:pt x="1646647" y="1503362"/>
                </a:lnTo>
                <a:lnTo>
                  <a:pt x="1658232" y="1509939"/>
                </a:lnTo>
                <a:lnTo>
                  <a:pt x="1669589" y="1516743"/>
                </a:lnTo>
                <a:lnTo>
                  <a:pt x="1679584" y="1523546"/>
                </a:lnTo>
                <a:lnTo>
                  <a:pt x="1688669" y="1529669"/>
                </a:lnTo>
                <a:lnTo>
                  <a:pt x="1697074" y="1536019"/>
                </a:lnTo>
                <a:lnTo>
                  <a:pt x="1704115" y="1541689"/>
                </a:lnTo>
                <a:lnTo>
                  <a:pt x="1707068" y="1544410"/>
                </a:lnTo>
                <a:lnTo>
                  <a:pt x="1709794" y="1547132"/>
                </a:lnTo>
                <a:lnTo>
                  <a:pt x="1712292" y="1549853"/>
                </a:lnTo>
                <a:lnTo>
                  <a:pt x="1714337" y="1552348"/>
                </a:lnTo>
                <a:lnTo>
                  <a:pt x="1716154" y="1554843"/>
                </a:lnTo>
                <a:lnTo>
                  <a:pt x="1717971" y="1558018"/>
                </a:lnTo>
                <a:lnTo>
                  <a:pt x="1721833" y="1565048"/>
                </a:lnTo>
                <a:lnTo>
                  <a:pt x="1726148" y="1573666"/>
                </a:lnTo>
                <a:lnTo>
                  <a:pt x="1730237" y="1583191"/>
                </a:lnTo>
                <a:lnTo>
                  <a:pt x="1734326" y="1593850"/>
                </a:lnTo>
                <a:lnTo>
                  <a:pt x="1738869" y="1605416"/>
                </a:lnTo>
                <a:lnTo>
                  <a:pt x="1742957" y="1618116"/>
                </a:lnTo>
                <a:lnTo>
                  <a:pt x="1747500" y="1631269"/>
                </a:lnTo>
                <a:lnTo>
                  <a:pt x="1751816" y="1645330"/>
                </a:lnTo>
                <a:lnTo>
                  <a:pt x="1755904" y="1659844"/>
                </a:lnTo>
                <a:lnTo>
                  <a:pt x="1764536" y="1690460"/>
                </a:lnTo>
                <a:lnTo>
                  <a:pt x="1773168" y="1722210"/>
                </a:lnTo>
                <a:lnTo>
                  <a:pt x="1781118" y="1753960"/>
                </a:lnTo>
                <a:lnTo>
                  <a:pt x="1788613" y="1785030"/>
                </a:lnTo>
                <a:lnTo>
                  <a:pt x="1795428" y="1814966"/>
                </a:lnTo>
                <a:lnTo>
                  <a:pt x="1801561" y="1842180"/>
                </a:lnTo>
                <a:lnTo>
                  <a:pt x="1807012" y="1866446"/>
                </a:lnTo>
                <a:lnTo>
                  <a:pt x="1814962" y="1902505"/>
                </a:lnTo>
                <a:lnTo>
                  <a:pt x="1817688" y="1916112"/>
                </a:lnTo>
                <a:lnTo>
                  <a:pt x="1244600" y="1916112"/>
                </a:lnTo>
                <a:lnTo>
                  <a:pt x="1389519" y="1379537"/>
                </a:lnTo>
                <a:close/>
                <a:moveTo>
                  <a:pt x="1100083" y="1379537"/>
                </a:moveTo>
                <a:lnTo>
                  <a:pt x="1244600" y="1916112"/>
                </a:lnTo>
                <a:lnTo>
                  <a:pt x="673100" y="1916112"/>
                </a:lnTo>
                <a:lnTo>
                  <a:pt x="676045" y="1902505"/>
                </a:lnTo>
                <a:lnTo>
                  <a:pt x="683520" y="1866446"/>
                </a:lnTo>
                <a:lnTo>
                  <a:pt x="688956" y="1842180"/>
                </a:lnTo>
                <a:lnTo>
                  <a:pt x="695072" y="1814966"/>
                </a:lnTo>
                <a:lnTo>
                  <a:pt x="702094" y="1785030"/>
                </a:lnTo>
                <a:lnTo>
                  <a:pt x="709569" y="1753960"/>
                </a:lnTo>
                <a:lnTo>
                  <a:pt x="717724" y="1722210"/>
                </a:lnTo>
                <a:lnTo>
                  <a:pt x="725878" y="1690460"/>
                </a:lnTo>
                <a:lnTo>
                  <a:pt x="734486" y="1659844"/>
                </a:lnTo>
                <a:lnTo>
                  <a:pt x="739016" y="1645330"/>
                </a:lnTo>
                <a:lnTo>
                  <a:pt x="743320" y="1631269"/>
                </a:lnTo>
                <a:lnTo>
                  <a:pt x="747397" y="1618116"/>
                </a:lnTo>
                <a:lnTo>
                  <a:pt x="751928" y="1605416"/>
                </a:lnTo>
                <a:lnTo>
                  <a:pt x="756005" y="1593850"/>
                </a:lnTo>
                <a:lnTo>
                  <a:pt x="760082" y="1583191"/>
                </a:lnTo>
                <a:lnTo>
                  <a:pt x="764386" y="1573666"/>
                </a:lnTo>
                <a:lnTo>
                  <a:pt x="768463" y="1565048"/>
                </a:lnTo>
                <a:lnTo>
                  <a:pt x="772314" y="1558018"/>
                </a:lnTo>
                <a:lnTo>
                  <a:pt x="774353" y="1554843"/>
                </a:lnTo>
                <a:lnTo>
                  <a:pt x="776165" y="1552348"/>
                </a:lnTo>
                <a:lnTo>
                  <a:pt x="778203" y="1549853"/>
                </a:lnTo>
                <a:lnTo>
                  <a:pt x="780695" y="1547132"/>
                </a:lnTo>
                <a:lnTo>
                  <a:pt x="783413" y="1544410"/>
                </a:lnTo>
                <a:lnTo>
                  <a:pt x="786358" y="1541689"/>
                </a:lnTo>
                <a:lnTo>
                  <a:pt x="793607" y="1536019"/>
                </a:lnTo>
                <a:lnTo>
                  <a:pt x="801535" y="1529669"/>
                </a:lnTo>
                <a:lnTo>
                  <a:pt x="810822" y="1523546"/>
                </a:lnTo>
                <a:lnTo>
                  <a:pt x="821015" y="1516743"/>
                </a:lnTo>
                <a:lnTo>
                  <a:pt x="831888" y="1509939"/>
                </a:lnTo>
                <a:lnTo>
                  <a:pt x="843893" y="1503362"/>
                </a:lnTo>
                <a:lnTo>
                  <a:pt x="855898" y="1496105"/>
                </a:lnTo>
                <a:lnTo>
                  <a:pt x="869263" y="1489075"/>
                </a:lnTo>
                <a:lnTo>
                  <a:pt x="882401" y="1481818"/>
                </a:lnTo>
                <a:lnTo>
                  <a:pt x="896445" y="1474560"/>
                </a:lnTo>
                <a:lnTo>
                  <a:pt x="924533" y="1460273"/>
                </a:lnTo>
                <a:lnTo>
                  <a:pt x="953074" y="1446212"/>
                </a:lnTo>
                <a:lnTo>
                  <a:pt x="981388" y="1432831"/>
                </a:lnTo>
                <a:lnTo>
                  <a:pt x="1008117" y="1420358"/>
                </a:lnTo>
                <a:lnTo>
                  <a:pt x="1033034" y="1409246"/>
                </a:lnTo>
                <a:lnTo>
                  <a:pt x="1055006" y="1399267"/>
                </a:lnTo>
                <a:lnTo>
                  <a:pt x="1088077" y="1384753"/>
                </a:lnTo>
                <a:lnTo>
                  <a:pt x="1100083" y="1379537"/>
                </a:lnTo>
                <a:close/>
                <a:moveTo>
                  <a:pt x="2282825" y="1227137"/>
                </a:moveTo>
                <a:lnTo>
                  <a:pt x="2412173" y="1287064"/>
                </a:lnTo>
                <a:lnTo>
                  <a:pt x="2422140" y="1292285"/>
                </a:lnTo>
                <a:lnTo>
                  <a:pt x="2426897" y="1294782"/>
                </a:lnTo>
                <a:lnTo>
                  <a:pt x="2431201" y="1297505"/>
                </a:lnTo>
                <a:lnTo>
                  <a:pt x="2435732" y="1300002"/>
                </a:lnTo>
                <a:lnTo>
                  <a:pt x="2439583" y="1302953"/>
                </a:lnTo>
                <a:lnTo>
                  <a:pt x="2443434" y="1305677"/>
                </a:lnTo>
                <a:lnTo>
                  <a:pt x="2447058" y="1308628"/>
                </a:lnTo>
                <a:lnTo>
                  <a:pt x="2450456" y="1311352"/>
                </a:lnTo>
                <a:lnTo>
                  <a:pt x="2453628" y="1314303"/>
                </a:lnTo>
                <a:lnTo>
                  <a:pt x="2456799" y="1317481"/>
                </a:lnTo>
                <a:lnTo>
                  <a:pt x="2459518" y="1320205"/>
                </a:lnTo>
                <a:lnTo>
                  <a:pt x="2462236" y="1323383"/>
                </a:lnTo>
                <a:lnTo>
                  <a:pt x="2464501" y="1326561"/>
                </a:lnTo>
                <a:lnTo>
                  <a:pt x="2466766" y="1329966"/>
                </a:lnTo>
                <a:lnTo>
                  <a:pt x="2468805" y="1332917"/>
                </a:lnTo>
                <a:lnTo>
                  <a:pt x="2470617" y="1336322"/>
                </a:lnTo>
                <a:lnTo>
                  <a:pt x="2472430" y="1339727"/>
                </a:lnTo>
                <a:lnTo>
                  <a:pt x="2474015" y="1343132"/>
                </a:lnTo>
                <a:lnTo>
                  <a:pt x="2475601" y="1346537"/>
                </a:lnTo>
                <a:lnTo>
                  <a:pt x="2477866" y="1353800"/>
                </a:lnTo>
                <a:lnTo>
                  <a:pt x="2479905" y="1361064"/>
                </a:lnTo>
                <a:lnTo>
                  <a:pt x="2481264" y="1368555"/>
                </a:lnTo>
                <a:lnTo>
                  <a:pt x="2482397" y="1376273"/>
                </a:lnTo>
                <a:lnTo>
                  <a:pt x="2482850" y="1384445"/>
                </a:lnTo>
                <a:lnTo>
                  <a:pt x="2482850" y="1392390"/>
                </a:lnTo>
                <a:lnTo>
                  <a:pt x="2482850" y="1609852"/>
                </a:lnTo>
                <a:lnTo>
                  <a:pt x="2482850" y="1618251"/>
                </a:lnTo>
                <a:lnTo>
                  <a:pt x="2482397" y="1626196"/>
                </a:lnTo>
                <a:lnTo>
                  <a:pt x="2481264" y="1634141"/>
                </a:lnTo>
                <a:lnTo>
                  <a:pt x="2479905" y="1641632"/>
                </a:lnTo>
                <a:lnTo>
                  <a:pt x="2477866" y="1648895"/>
                </a:lnTo>
                <a:lnTo>
                  <a:pt x="2475601" y="1655932"/>
                </a:lnTo>
                <a:lnTo>
                  <a:pt x="2474015" y="1659337"/>
                </a:lnTo>
                <a:lnTo>
                  <a:pt x="2472430" y="1662969"/>
                </a:lnTo>
                <a:lnTo>
                  <a:pt x="2470617" y="1666147"/>
                </a:lnTo>
                <a:lnTo>
                  <a:pt x="2468805" y="1669325"/>
                </a:lnTo>
                <a:lnTo>
                  <a:pt x="2466766" y="1672730"/>
                </a:lnTo>
                <a:lnTo>
                  <a:pt x="2464501" y="1675908"/>
                </a:lnTo>
                <a:lnTo>
                  <a:pt x="2462236" y="1678859"/>
                </a:lnTo>
                <a:lnTo>
                  <a:pt x="2459518" y="1682037"/>
                </a:lnTo>
                <a:lnTo>
                  <a:pt x="2456799" y="1685215"/>
                </a:lnTo>
                <a:lnTo>
                  <a:pt x="2453628" y="1687939"/>
                </a:lnTo>
                <a:lnTo>
                  <a:pt x="2450456" y="1691117"/>
                </a:lnTo>
                <a:lnTo>
                  <a:pt x="2447058" y="1694068"/>
                </a:lnTo>
                <a:lnTo>
                  <a:pt x="2443434" y="1696792"/>
                </a:lnTo>
                <a:lnTo>
                  <a:pt x="2439583" y="1699743"/>
                </a:lnTo>
                <a:lnTo>
                  <a:pt x="2435732" y="1702240"/>
                </a:lnTo>
                <a:lnTo>
                  <a:pt x="2431201" y="1705190"/>
                </a:lnTo>
                <a:lnTo>
                  <a:pt x="2426897" y="1707687"/>
                </a:lnTo>
                <a:lnTo>
                  <a:pt x="2422140" y="1710411"/>
                </a:lnTo>
                <a:lnTo>
                  <a:pt x="2412173" y="1715178"/>
                </a:lnTo>
                <a:lnTo>
                  <a:pt x="2406963" y="1717675"/>
                </a:lnTo>
                <a:lnTo>
                  <a:pt x="2282825" y="1660018"/>
                </a:lnTo>
                <a:lnTo>
                  <a:pt x="2282825" y="1227137"/>
                </a:lnTo>
                <a:close/>
                <a:moveTo>
                  <a:pt x="91667" y="1182687"/>
                </a:moveTo>
                <a:lnTo>
                  <a:pt x="370523" y="1182687"/>
                </a:lnTo>
                <a:lnTo>
                  <a:pt x="375061" y="1182913"/>
                </a:lnTo>
                <a:lnTo>
                  <a:pt x="379826" y="1183140"/>
                </a:lnTo>
                <a:lnTo>
                  <a:pt x="384137" y="1183593"/>
                </a:lnTo>
                <a:lnTo>
                  <a:pt x="388902" y="1184499"/>
                </a:lnTo>
                <a:lnTo>
                  <a:pt x="393213" y="1185405"/>
                </a:lnTo>
                <a:lnTo>
                  <a:pt x="397524" y="1186764"/>
                </a:lnTo>
                <a:lnTo>
                  <a:pt x="401835" y="1188349"/>
                </a:lnTo>
                <a:lnTo>
                  <a:pt x="405919" y="1189935"/>
                </a:lnTo>
                <a:lnTo>
                  <a:pt x="409777" y="1191747"/>
                </a:lnTo>
                <a:lnTo>
                  <a:pt x="414088" y="1193785"/>
                </a:lnTo>
                <a:lnTo>
                  <a:pt x="417718" y="1195824"/>
                </a:lnTo>
                <a:lnTo>
                  <a:pt x="421575" y="1198089"/>
                </a:lnTo>
                <a:lnTo>
                  <a:pt x="425206" y="1200807"/>
                </a:lnTo>
                <a:lnTo>
                  <a:pt x="428609" y="1203298"/>
                </a:lnTo>
                <a:lnTo>
                  <a:pt x="432013" y="1206243"/>
                </a:lnTo>
                <a:lnTo>
                  <a:pt x="434962" y="1209187"/>
                </a:lnTo>
                <a:lnTo>
                  <a:pt x="438139" y="1212358"/>
                </a:lnTo>
                <a:lnTo>
                  <a:pt x="441088" y="1215756"/>
                </a:lnTo>
                <a:lnTo>
                  <a:pt x="443584" y="1219154"/>
                </a:lnTo>
                <a:lnTo>
                  <a:pt x="446307" y="1222778"/>
                </a:lnTo>
                <a:lnTo>
                  <a:pt x="448803" y="1226402"/>
                </a:lnTo>
                <a:lnTo>
                  <a:pt x="450845" y="1230026"/>
                </a:lnTo>
                <a:lnTo>
                  <a:pt x="452887" y="1233876"/>
                </a:lnTo>
                <a:lnTo>
                  <a:pt x="454702" y="1237953"/>
                </a:lnTo>
                <a:lnTo>
                  <a:pt x="456291" y="1242257"/>
                </a:lnTo>
                <a:lnTo>
                  <a:pt x="457879" y="1246334"/>
                </a:lnTo>
                <a:lnTo>
                  <a:pt x="459240" y="1250411"/>
                </a:lnTo>
                <a:lnTo>
                  <a:pt x="460148" y="1254941"/>
                </a:lnTo>
                <a:lnTo>
                  <a:pt x="461055" y="1259471"/>
                </a:lnTo>
                <a:lnTo>
                  <a:pt x="461509" y="1264001"/>
                </a:lnTo>
                <a:lnTo>
                  <a:pt x="461736" y="1268531"/>
                </a:lnTo>
                <a:lnTo>
                  <a:pt x="461963" y="1273061"/>
                </a:lnTo>
                <a:lnTo>
                  <a:pt x="461736" y="1277591"/>
                </a:lnTo>
                <a:lnTo>
                  <a:pt x="461509" y="1282348"/>
                </a:lnTo>
                <a:lnTo>
                  <a:pt x="461055" y="1286651"/>
                </a:lnTo>
                <a:lnTo>
                  <a:pt x="460148" y="1291408"/>
                </a:lnTo>
                <a:lnTo>
                  <a:pt x="459240" y="1295485"/>
                </a:lnTo>
                <a:lnTo>
                  <a:pt x="457879" y="1300015"/>
                </a:lnTo>
                <a:lnTo>
                  <a:pt x="456291" y="1304092"/>
                </a:lnTo>
                <a:lnTo>
                  <a:pt x="454702" y="1308169"/>
                </a:lnTo>
                <a:lnTo>
                  <a:pt x="452887" y="1312246"/>
                </a:lnTo>
                <a:lnTo>
                  <a:pt x="450845" y="1316323"/>
                </a:lnTo>
                <a:lnTo>
                  <a:pt x="448803" y="1319947"/>
                </a:lnTo>
                <a:lnTo>
                  <a:pt x="446307" y="1323571"/>
                </a:lnTo>
                <a:lnTo>
                  <a:pt x="443584" y="1327195"/>
                </a:lnTo>
                <a:lnTo>
                  <a:pt x="441088" y="1330366"/>
                </a:lnTo>
                <a:lnTo>
                  <a:pt x="438139" y="1333764"/>
                </a:lnTo>
                <a:lnTo>
                  <a:pt x="434962" y="1336935"/>
                </a:lnTo>
                <a:lnTo>
                  <a:pt x="432013" y="1340106"/>
                </a:lnTo>
                <a:lnTo>
                  <a:pt x="428609" y="1342824"/>
                </a:lnTo>
                <a:lnTo>
                  <a:pt x="425206" y="1345542"/>
                </a:lnTo>
                <a:lnTo>
                  <a:pt x="421575" y="1348033"/>
                </a:lnTo>
                <a:lnTo>
                  <a:pt x="417718" y="1350525"/>
                </a:lnTo>
                <a:lnTo>
                  <a:pt x="414088" y="1352563"/>
                </a:lnTo>
                <a:lnTo>
                  <a:pt x="409777" y="1354602"/>
                </a:lnTo>
                <a:lnTo>
                  <a:pt x="405919" y="1356414"/>
                </a:lnTo>
                <a:lnTo>
                  <a:pt x="401835" y="1357999"/>
                </a:lnTo>
                <a:lnTo>
                  <a:pt x="397524" y="1359585"/>
                </a:lnTo>
                <a:lnTo>
                  <a:pt x="393213" y="1360717"/>
                </a:lnTo>
                <a:lnTo>
                  <a:pt x="388902" y="1361850"/>
                </a:lnTo>
                <a:lnTo>
                  <a:pt x="384137" y="1362529"/>
                </a:lnTo>
                <a:lnTo>
                  <a:pt x="379826" y="1363209"/>
                </a:lnTo>
                <a:lnTo>
                  <a:pt x="375061" y="1363435"/>
                </a:lnTo>
                <a:lnTo>
                  <a:pt x="370523" y="1363662"/>
                </a:lnTo>
                <a:lnTo>
                  <a:pt x="91667" y="1363662"/>
                </a:lnTo>
                <a:lnTo>
                  <a:pt x="86902" y="1363435"/>
                </a:lnTo>
                <a:lnTo>
                  <a:pt x="82364" y="1363209"/>
                </a:lnTo>
                <a:lnTo>
                  <a:pt x="77599" y="1362529"/>
                </a:lnTo>
                <a:lnTo>
                  <a:pt x="73288" y="1361850"/>
                </a:lnTo>
                <a:lnTo>
                  <a:pt x="68750" y="1360717"/>
                </a:lnTo>
                <a:lnTo>
                  <a:pt x="64439" y="1359585"/>
                </a:lnTo>
                <a:lnTo>
                  <a:pt x="60128" y="1357999"/>
                </a:lnTo>
                <a:lnTo>
                  <a:pt x="56044" y="1356414"/>
                </a:lnTo>
                <a:lnTo>
                  <a:pt x="51959" y="1354602"/>
                </a:lnTo>
                <a:lnTo>
                  <a:pt x="48102" y="1352563"/>
                </a:lnTo>
                <a:lnTo>
                  <a:pt x="44245" y="1350525"/>
                </a:lnTo>
                <a:lnTo>
                  <a:pt x="40615" y="1348033"/>
                </a:lnTo>
                <a:lnTo>
                  <a:pt x="36757" y="1345542"/>
                </a:lnTo>
                <a:lnTo>
                  <a:pt x="33581" y="1342824"/>
                </a:lnTo>
                <a:lnTo>
                  <a:pt x="30177" y="1340106"/>
                </a:lnTo>
                <a:lnTo>
                  <a:pt x="26774" y="1336935"/>
                </a:lnTo>
                <a:lnTo>
                  <a:pt x="23824" y="1333764"/>
                </a:lnTo>
                <a:lnTo>
                  <a:pt x="21101" y="1330366"/>
                </a:lnTo>
                <a:lnTo>
                  <a:pt x="18152" y="1327195"/>
                </a:lnTo>
                <a:lnTo>
                  <a:pt x="15656" y="1323571"/>
                </a:lnTo>
                <a:lnTo>
                  <a:pt x="13160" y="1319947"/>
                </a:lnTo>
                <a:lnTo>
                  <a:pt x="11118" y="1316323"/>
                </a:lnTo>
                <a:lnTo>
                  <a:pt x="9076" y="1312246"/>
                </a:lnTo>
                <a:lnTo>
                  <a:pt x="7261" y="1308169"/>
                </a:lnTo>
                <a:lnTo>
                  <a:pt x="5446" y="1304092"/>
                </a:lnTo>
                <a:lnTo>
                  <a:pt x="4084" y="1300015"/>
                </a:lnTo>
                <a:lnTo>
                  <a:pt x="2950" y="1295485"/>
                </a:lnTo>
                <a:lnTo>
                  <a:pt x="1815" y="1291408"/>
                </a:lnTo>
                <a:lnTo>
                  <a:pt x="1134" y="1286651"/>
                </a:lnTo>
                <a:lnTo>
                  <a:pt x="454" y="1282348"/>
                </a:lnTo>
                <a:lnTo>
                  <a:pt x="0" y="1277591"/>
                </a:lnTo>
                <a:lnTo>
                  <a:pt x="0" y="1273061"/>
                </a:lnTo>
                <a:lnTo>
                  <a:pt x="0" y="1268531"/>
                </a:lnTo>
                <a:lnTo>
                  <a:pt x="454" y="1264001"/>
                </a:lnTo>
                <a:lnTo>
                  <a:pt x="1134" y="1259471"/>
                </a:lnTo>
                <a:lnTo>
                  <a:pt x="1815" y="1254941"/>
                </a:lnTo>
                <a:lnTo>
                  <a:pt x="2950" y="1250411"/>
                </a:lnTo>
                <a:lnTo>
                  <a:pt x="4084" y="1246334"/>
                </a:lnTo>
                <a:lnTo>
                  <a:pt x="5446" y="1242257"/>
                </a:lnTo>
                <a:lnTo>
                  <a:pt x="7261" y="1237953"/>
                </a:lnTo>
                <a:lnTo>
                  <a:pt x="9076" y="1233876"/>
                </a:lnTo>
                <a:lnTo>
                  <a:pt x="11118" y="1230026"/>
                </a:lnTo>
                <a:lnTo>
                  <a:pt x="13160" y="1226402"/>
                </a:lnTo>
                <a:lnTo>
                  <a:pt x="15656" y="1222778"/>
                </a:lnTo>
                <a:lnTo>
                  <a:pt x="18152" y="1219154"/>
                </a:lnTo>
                <a:lnTo>
                  <a:pt x="21101" y="1215756"/>
                </a:lnTo>
                <a:lnTo>
                  <a:pt x="23824" y="1212358"/>
                </a:lnTo>
                <a:lnTo>
                  <a:pt x="26774" y="1209187"/>
                </a:lnTo>
                <a:lnTo>
                  <a:pt x="30177" y="1206243"/>
                </a:lnTo>
                <a:lnTo>
                  <a:pt x="33581" y="1203298"/>
                </a:lnTo>
                <a:lnTo>
                  <a:pt x="36757" y="1200807"/>
                </a:lnTo>
                <a:lnTo>
                  <a:pt x="40615" y="1198089"/>
                </a:lnTo>
                <a:lnTo>
                  <a:pt x="44245" y="1195824"/>
                </a:lnTo>
                <a:lnTo>
                  <a:pt x="48102" y="1193785"/>
                </a:lnTo>
                <a:lnTo>
                  <a:pt x="51959" y="1191747"/>
                </a:lnTo>
                <a:lnTo>
                  <a:pt x="56044" y="1189935"/>
                </a:lnTo>
                <a:lnTo>
                  <a:pt x="60128" y="1188349"/>
                </a:lnTo>
                <a:lnTo>
                  <a:pt x="64439" y="1186764"/>
                </a:lnTo>
                <a:lnTo>
                  <a:pt x="68750" y="1185405"/>
                </a:lnTo>
                <a:lnTo>
                  <a:pt x="73288" y="1184499"/>
                </a:lnTo>
                <a:lnTo>
                  <a:pt x="77599" y="1183593"/>
                </a:lnTo>
                <a:lnTo>
                  <a:pt x="82364" y="1183140"/>
                </a:lnTo>
                <a:lnTo>
                  <a:pt x="86902" y="1182913"/>
                </a:lnTo>
                <a:lnTo>
                  <a:pt x="91667" y="1182687"/>
                </a:lnTo>
                <a:close/>
                <a:moveTo>
                  <a:pt x="1390308" y="782637"/>
                </a:moveTo>
                <a:lnTo>
                  <a:pt x="1396663" y="786039"/>
                </a:lnTo>
                <a:lnTo>
                  <a:pt x="1402564" y="789894"/>
                </a:lnTo>
                <a:lnTo>
                  <a:pt x="1408238" y="793749"/>
                </a:lnTo>
                <a:lnTo>
                  <a:pt x="1413458" y="797831"/>
                </a:lnTo>
                <a:lnTo>
                  <a:pt x="1418225" y="802140"/>
                </a:lnTo>
                <a:lnTo>
                  <a:pt x="1422764" y="806449"/>
                </a:lnTo>
                <a:lnTo>
                  <a:pt x="1426849" y="811439"/>
                </a:lnTo>
                <a:lnTo>
                  <a:pt x="1430935" y="816428"/>
                </a:lnTo>
                <a:lnTo>
                  <a:pt x="1434112" y="821417"/>
                </a:lnTo>
                <a:lnTo>
                  <a:pt x="1437516" y="826860"/>
                </a:lnTo>
                <a:lnTo>
                  <a:pt x="1440694" y="832303"/>
                </a:lnTo>
                <a:lnTo>
                  <a:pt x="1443644" y="837973"/>
                </a:lnTo>
                <a:lnTo>
                  <a:pt x="1446141" y="843869"/>
                </a:lnTo>
                <a:lnTo>
                  <a:pt x="1448411" y="849765"/>
                </a:lnTo>
                <a:lnTo>
                  <a:pt x="1450907" y="856115"/>
                </a:lnTo>
                <a:lnTo>
                  <a:pt x="1452723" y="862465"/>
                </a:lnTo>
                <a:lnTo>
                  <a:pt x="1454766" y="869042"/>
                </a:lnTo>
                <a:lnTo>
                  <a:pt x="1456581" y="875846"/>
                </a:lnTo>
                <a:lnTo>
                  <a:pt x="1459759" y="889680"/>
                </a:lnTo>
                <a:lnTo>
                  <a:pt x="1462709" y="904648"/>
                </a:lnTo>
                <a:lnTo>
                  <a:pt x="1465433" y="919842"/>
                </a:lnTo>
                <a:lnTo>
                  <a:pt x="1471107" y="952499"/>
                </a:lnTo>
                <a:lnTo>
                  <a:pt x="1474284" y="969735"/>
                </a:lnTo>
                <a:lnTo>
                  <a:pt x="1477462" y="987424"/>
                </a:lnTo>
                <a:lnTo>
                  <a:pt x="1483363" y="988785"/>
                </a:lnTo>
                <a:lnTo>
                  <a:pt x="1489037" y="990146"/>
                </a:lnTo>
                <a:lnTo>
                  <a:pt x="1494484" y="992187"/>
                </a:lnTo>
                <a:lnTo>
                  <a:pt x="1499704" y="994228"/>
                </a:lnTo>
                <a:lnTo>
                  <a:pt x="1504470" y="996949"/>
                </a:lnTo>
                <a:lnTo>
                  <a:pt x="1509237" y="999671"/>
                </a:lnTo>
                <a:lnTo>
                  <a:pt x="1513549" y="1003073"/>
                </a:lnTo>
                <a:lnTo>
                  <a:pt x="1517407" y="1006474"/>
                </a:lnTo>
                <a:lnTo>
                  <a:pt x="1521493" y="1010330"/>
                </a:lnTo>
                <a:lnTo>
                  <a:pt x="1525124" y="1014185"/>
                </a:lnTo>
                <a:lnTo>
                  <a:pt x="1528075" y="1018721"/>
                </a:lnTo>
                <a:lnTo>
                  <a:pt x="1530798" y="1023030"/>
                </a:lnTo>
                <a:lnTo>
                  <a:pt x="1533068" y="1027792"/>
                </a:lnTo>
                <a:lnTo>
                  <a:pt x="1535110" y="1032555"/>
                </a:lnTo>
                <a:lnTo>
                  <a:pt x="1536472" y="1037771"/>
                </a:lnTo>
                <a:lnTo>
                  <a:pt x="1537607" y="1043214"/>
                </a:lnTo>
                <a:lnTo>
                  <a:pt x="1538288" y="1048657"/>
                </a:lnTo>
                <a:lnTo>
                  <a:pt x="1538288" y="1054326"/>
                </a:lnTo>
                <a:lnTo>
                  <a:pt x="1537834" y="1060223"/>
                </a:lnTo>
                <a:lnTo>
                  <a:pt x="1536699" y="1066119"/>
                </a:lnTo>
                <a:lnTo>
                  <a:pt x="1535110" y="1072016"/>
                </a:lnTo>
                <a:lnTo>
                  <a:pt x="1533068" y="1078366"/>
                </a:lnTo>
                <a:lnTo>
                  <a:pt x="1530117" y="1084489"/>
                </a:lnTo>
                <a:lnTo>
                  <a:pt x="1526940" y="1091066"/>
                </a:lnTo>
                <a:lnTo>
                  <a:pt x="1522854" y="1097416"/>
                </a:lnTo>
                <a:lnTo>
                  <a:pt x="1518315" y="1103766"/>
                </a:lnTo>
                <a:lnTo>
                  <a:pt x="1512868" y="1110342"/>
                </a:lnTo>
                <a:lnTo>
                  <a:pt x="1506967" y="1116919"/>
                </a:lnTo>
                <a:lnTo>
                  <a:pt x="1500158" y="1123496"/>
                </a:lnTo>
                <a:lnTo>
                  <a:pt x="1492668" y="1129846"/>
                </a:lnTo>
                <a:lnTo>
                  <a:pt x="1484271" y="1136650"/>
                </a:lnTo>
                <a:lnTo>
                  <a:pt x="1474965" y="1143000"/>
                </a:lnTo>
                <a:lnTo>
                  <a:pt x="1472696" y="1155019"/>
                </a:lnTo>
                <a:lnTo>
                  <a:pt x="1469745" y="1167266"/>
                </a:lnTo>
                <a:lnTo>
                  <a:pt x="1466568" y="1179059"/>
                </a:lnTo>
                <a:lnTo>
                  <a:pt x="1462936" y="1190851"/>
                </a:lnTo>
                <a:lnTo>
                  <a:pt x="1459078" y="1202417"/>
                </a:lnTo>
                <a:lnTo>
                  <a:pt x="1454993" y="1213984"/>
                </a:lnTo>
                <a:lnTo>
                  <a:pt x="1450680" y="1225323"/>
                </a:lnTo>
                <a:lnTo>
                  <a:pt x="1445687" y="1236435"/>
                </a:lnTo>
                <a:lnTo>
                  <a:pt x="1440467" y="1247321"/>
                </a:lnTo>
                <a:lnTo>
                  <a:pt x="1435020" y="1257980"/>
                </a:lnTo>
                <a:lnTo>
                  <a:pt x="1429346" y="1268412"/>
                </a:lnTo>
                <a:lnTo>
                  <a:pt x="1423218" y="1278391"/>
                </a:lnTo>
                <a:lnTo>
                  <a:pt x="1416863" y="1288369"/>
                </a:lnTo>
                <a:lnTo>
                  <a:pt x="1410281" y="1297894"/>
                </a:lnTo>
                <a:lnTo>
                  <a:pt x="1403245" y="1307193"/>
                </a:lnTo>
                <a:lnTo>
                  <a:pt x="1395982" y="1316037"/>
                </a:lnTo>
                <a:lnTo>
                  <a:pt x="1388719" y="1324655"/>
                </a:lnTo>
                <a:lnTo>
                  <a:pt x="1381003" y="1332593"/>
                </a:lnTo>
                <a:lnTo>
                  <a:pt x="1373059" y="1340077"/>
                </a:lnTo>
                <a:lnTo>
                  <a:pt x="1364661" y="1347334"/>
                </a:lnTo>
                <a:lnTo>
                  <a:pt x="1356037" y="1354364"/>
                </a:lnTo>
                <a:lnTo>
                  <a:pt x="1347639" y="1360714"/>
                </a:lnTo>
                <a:lnTo>
                  <a:pt x="1338561" y="1366610"/>
                </a:lnTo>
                <a:lnTo>
                  <a:pt x="1329028" y="1371827"/>
                </a:lnTo>
                <a:lnTo>
                  <a:pt x="1319723" y="1376816"/>
                </a:lnTo>
                <a:lnTo>
                  <a:pt x="1310190" y="1380898"/>
                </a:lnTo>
                <a:lnTo>
                  <a:pt x="1300431" y="1384527"/>
                </a:lnTo>
                <a:lnTo>
                  <a:pt x="1295211" y="1386341"/>
                </a:lnTo>
                <a:lnTo>
                  <a:pt x="1290218" y="1387702"/>
                </a:lnTo>
                <a:lnTo>
                  <a:pt x="1284997" y="1389062"/>
                </a:lnTo>
                <a:lnTo>
                  <a:pt x="1279777" y="1390196"/>
                </a:lnTo>
                <a:lnTo>
                  <a:pt x="1274557" y="1391330"/>
                </a:lnTo>
                <a:lnTo>
                  <a:pt x="1269110" y="1392010"/>
                </a:lnTo>
                <a:lnTo>
                  <a:pt x="1264117" y="1392691"/>
                </a:lnTo>
                <a:lnTo>
                  <a:pt x="1258670" y="1393371"/>
                </a:lnTo>
                <a:lnTo>
                  <a:pt x="1253223" y="1393825"/>
                </a:lnTo>
                <a:lnTo>
                  <a:pt x="1247776" y="1393825"/>
                </a:lnTo>
                <a:lnTo>
                  <a:pt x="1242328" y="1393825"/>
                </a:lnTo>
                <a:lnTo>
                  <a:pt x="1236881" y="1393371"/>
                </a:lnTo>
                <a:lnTo>
                  <a:pt x="1231661" y="1392691"/>
                </a:lnTo>
                <a:lnTo>
                  <a:pt x="1226214" y="1392010"/>
                </a:lnTo>
                <a:lnTo>
                  <a:pt x="1220994" y="1391330"/>
                </a:lnTo>
                <a:lnTo>
                  <a:pt x="1215774" y="1390196"/>
                </a:lnTo>
                <a:lnTo>
                  <a:pt x="1210554" y="1389062"/>
                </a:lnTo>
                <a:lnTo>
                  <a:pt x="1205333" y="1387702"/>
                </a:lnTo>
                <a:lnTo>
                  <a:pt x="1200113" y="1386341"/>
                </a:lnTo>
                <a:lnTo>
                  <a:pt x="1195347" y="1384527"/>
                </a:lnTo>
                <a:lnTo>
                  <a:pt x="1185361" y="1380898"/>
                </a:lnTo>
                <a:lnTo>
                  <a:pt x="1175828" y="1376816"/>
                </a:lnTo>
                <a:lnTo>
                  <a:pt x="1166296" y="1371827"/>
                </a:lnTo>
                <a:lnTo>
                  <a:pt x="1157217" y="1366610"/>
                </a:lnTo>
                <a:lnTo>
                  <a:pt x="1148139" y="1360714"/>
                </a:lnTo>
                <a:lnTo>
                  <a:pt x="1139514" y="1354364"/>
                </a:lnTo>
                <a:lnTo>
                  <a:pt x="1130890" y="1347334"/>
                </a:lnTo>
                <a:lnTo>
                  <a:pt x="1122492" y="1340077"/>
                </a:lnTo>
                <a:lnTo>
                  <a:pt x="1114548" y="1332593"/>
                </a:lnTo>
                <a:lnTo>
                  <a:pt x="1106832" y="1324655"/>
                </a:lnTo>
                <a:lnTo>
                  <a:pt x="1099569" y="1316037"/>
                </a:lnTo>
                <a:lnTo>
                  <a:pt x="1092306" y="1307193"/>
                </a:lnTo>
                <a:lnTo>
                  <a:pt x="1085270" y="1297894"/>
                </a:lnTo>
                <a:lnTo>
                  <a:pt x="1078688" y="1288369"/>
                </a:lnTo>
                <a:lnTo>
                  <a:pt x="1072333" y="1278391"/>
                </a:lnTo>
                <a:lnTo>
                  <a:pt x="1066205" y="1268412"/>
                </a:lnTo>
                <a:lnTo>
                  <a:pt x="1060531" y="1257980"/>
                </a:lnTo>
                <a:lnTo>
                  <a:pt x="1055084" y="1247321"/>
                </a:lnTo>
                <a:lnTo>
                  <a:pt x="1049864" y="1236435"/>
                </a:lnTo>
                <a:lnTo>
                  <a:pt x="1045098" y="1225323"/>
                </a:lnTo>
                <a:lnTo>
                  <a:pt x="1040558" y="1213984"/>
                </a:lnTo>
                <a:lnTo>
                  <a:pt x="1036473" y="1202417"/>
                </a:lnTo>
                <a:lnTo>
                  <a:pt x="1032615" y="1190851"/>
                </a:lnTo>
                <a:lnTo>
                  <a:pt x="1028983" y="1179059"/>
                </a:lnTo>
                <a:lnTo>
                  <a:pt x="1025806" y="1167266"/>
                </a:lnTo>
                <a:lnTo>
                  <a:pt x="1022855" y="1155019"/>
                </a:lnTo>
                <a:lnTo>
                  <a:pt x="1020586" y="1143000"/>
                </a:lnTo>
                <a:lnTo>
                  <a:pt x="1011507" y="1136650"/>
                </a:lnTo>
                <a:lnTo>
                  <a:pt x="1003336" y="1129846"/>
                </a:lnTo>
                <a:lnTo>
                  <a:pt x="995620" y="1123496"/>
                </a:lnTo>
                <a:lnTo>
                  <a:pt x="988811" y="1116919"/>
                </a:lnTo>
                <a:lnTo>
                  <a:pt x="982683" y="1110342"/>
                </a:lnTo>
                <a:lnTo>
                  <a:pt x="977236" y="1103766"/>
                </a:lnTo>
                <a:lnTo>
                  <a:pt x="972696" y="1097416"/>
                </a:lnTo>
                <a:lnTo>
                  <a:pt x="968838" y="1091066"/>
                </a:lnTo>
                <a:lnTo>
                  <a:pt x="965434" y="1084489"/>
                </a:lnTo>
                <a:lnTo>
                  <a:pt x="962483" y="1078366"/>
                </a:lnTo>
                <a:lnTo>
                  <a:pt x="960440" y="1072016"/>
                </a:lnTo>
                <a:lnTo>
                  <a:pt x="958852" y="1066119"/>
                </a:lnTo>
                <a:lnTo>
                  <a:pt x="957944" y="1060223"/>
                </a:lnTo>
                <a:lnTo>
                  <a:pt x="957263" y="1054326"/>
                </a:lnTo>
                <a:lnTo>
                  <a:pt x="957263" y="1048657"/>
                </a:lnTo>
                <a:lnTo>
                  <a:pt x="958171" y="1043214"/>
                </a:lnTo>
                <a:lnTo>
                  <a:pt x="959079" y="1037771"/>
                </a:lnTo>
                <a:lnTo>
                  <a:pt x="960440" y="1032555"/>
                </a:lnTo>
                <a:lnTo>
                  <a:pt x="962483" y="1027792"/>
                </a:lnTo>
                <a:lnTo>
                  <a:pt x="964753" y="1023030"/>
                </a:lnTo>
                <a:lnTo>
                  <a:pt x="967476" y="1018721"/>
                </a:lnTo>
                <a:lnTo>
                  <a:pt x="970654" y="1014185"/>
                </a:lnTo>
                <a:lnTo>
                  <a:pt x="974285" y="1010330"/>
                </a:lnTo>
                <a:lnTo>
                  <a:pt x="978144" y="1006474"/>
                </a:lnTo>
                <a:lnTo>
                  <a:pt x="982002" y="1003073"/>
                </a:lnTo>
                <a:lnTo>
                  <a:pt x="986541" y="999671"/>
                </a:lnTo>
                <a:lnTo>
                  <a:pt x="991307" y="996949"/>
                </a:lnTo>
                <a:lnTo>
                  <a:pt x="996301" y="994228"/>
                </a:lnTo>
                <a:lnTo>
                  <a:pt x="1001521" y="992187"/>
                </a:lnTo>
                <a:lnTo>
                  <a:pt x="1006514" y="990146"/>
                </a:lnTo>
                <a:lnTo>
                  <a:pt x="1012415" y="988785"/>
                </a:lnTo>
                <a:lnTo>
                  <a:pt x="1018089" y="987424"/>
                </a:lnTo>
                <a:lnTo>
                  <a:pt x="1022401" y="964292"/>
                </a:lnTo>
                <a:lnTo>
                  <a:pt x="1026260" y="941840"/>
                </a:lnTo>
                <a:lnTo>
                  <a:pt x="1029891" y="920523"/>
                </a:lnTo>
                <a:lnTo>
                  <a:pt x="1033749" y="900339"/>
                </a:lnTo>
                <a:lnTo>
                  <a:pt x="1035792" y="890587"/>
                </a:lnTo>
                <a:lnTo>
                  <a:pt x="1037835" y="881289"/>
                </a:lnTo>
                <a:lnTo>
                  <a:pt x="1040104" y="872217"/>
                </a:lnTo>
                <a:lnTo>
                  <a:pt x="1042374" y="863373"/>
                </a:lnTo>
                <a:lnTo>
                  <a:pt x="1045325" y="854981"/>
                </a:lnTo>
                <a:lnTo>
                  <a:pt x="1048048" y="846817"/>
                </a:lnTo>
                <a:lnTo>
                  <a:pt x="1051453" y="838880"/>
                </a:lnTo>
                <a:lnTo>
                  <a:pt x="1055311" y="831396"/>
                </a:lnTo>
                <a:lnTo>
                  <a:pt x="1062574" y="834117"/>
                </a:lnTo>
                <a:lnTo>
                  <a:pt x="1072787" y="837065"/>
                </a:lnTo>
                <a:lnTo>
                  <a:pt x="1085270" y="840467"/>
                </a:lnTo>
                <a:lnTo>
                  <a:pt x="1092306" y="842281"/>
                </a:lnTo>
                <a:lnTo>
                  <a:pt x="1100023" y="843869"/>
                </a:lnTo>
                <a:lnTo>
                  <a:pt x="1108420" y="845456"/>
                </a:lnTo>
                <a:lnTo>
                  <a:pt x="1116818" y="847044"/>
                </a:lnTo>
                <a:lnTo>
                  <a:pt x="1126123" y="848178"/>
                </a:lnTo>
                <a:lnTo>
                  <a:pt x="1135883" y="849539"/>
                </a:lnTo>
                <a:lnTo>
                  <a:pt x="1145869" y="850673"/>
                </a:lnTo>
                <a:lnTo>
                  <a:pt x="1156309" y="851126"/>
                </a:lnTo>
                <a:lnTo>
                  <a:pt x="1167204" y="851580"/>
                </a:lnTo>
                <a:lnTo>
                  <a:pt x="1178552" y="851806"/>
                </a:lnTo>
                <a:lnTo>
                  <a:pt x="1190354" y="851580"/>
                </a:lnTo>
                <a:lnTo>
                  <a:pt x="1202156" y="851126"/>
                </a:lnTo>
                <a:lnTo>
                  <a:pt x="1214412" y="849992"/>
                </a:lnTo>
                <a:lnTo>
                  <a:pt x="1226895" y="848631"/>
                </a:lnTo>
                <a:lnTo>
                  <a:pt x="1239605" y="846364"/>
                </a:lnTo>
                <a:lnTo>
                  <a:pt x="1252542" y="844096"/>
                </a:lnTo>
                <a:lnTo>
                  <a:pt x="1265933" y="840921"/>
                </a:lnTo>
                <a:lnTo>
                  <a:pt x="1279323" y="837292"/>
                </a:lnTo>
                <a:lnTo>
                  <a:pt x="1292714" y="832983"/>
                </a:lnTo>
                <a:lnTo>
                  <a:pt x="1306559" y="827994"/>
                </a:lnTo>
                <a:lnTo>
                  <a:pt x="1313368" y="825499"/>
                </a:lnTo>
                <a:lnTo>
                  <a:pt x="1320404" y="822551"/>
                </a:lnTo>
                <a:lnTo>
                  <a:pt x="1327212" y="819603"/>
                </a:lnTo>
                <a:lnTo>
                  <a:pt x="1334248" y="816201"/>
                </a:lnTo>
                <a:lnTo>
                  <a:pt x="1341057" y="812799"/>
                </a:lnTo>
                <a:lnTo>
                  <a:pt x="1348093" y="809171"/>
                </a:lnTo>
                <a:lnTo>
                  <a:pt x="1355129" y="805315"/>
                </a:lnTo>
                <a:lnTo>
                  <a:pt x="1362165" y="801006"/>
                </a:lnTo>
                <a:lnTo>
                  <a:pt x="1369201" y="796924"/>
                </a:lnTo>
                <a:lnTo>
                  <a:pt x="1376463" y="792389"/>
                </a:lnTo>
                <a:lnTo>
                  <a:pt x="1383272" y="787626"/>
                </a:lnTo>
                <a:lnTo>
                  <a:pt x="1390308" y="782637"/>
                </a:lnTo>
                <a:close/>
                <a:moveTo>
                  <a:pt x="2282825" y="769937"/>
                </a:moveTo>
                <a:lnTo>
                  <a:pt x="2412173" y="829864"/>
                </a:lnTo>
                <a:lnTo>
                  <a:pt x="2422140" y="834858"/>
                </a:lnTo>
                <a:lnTo>
                  <a:pt x="2426897" y="837355"/>
                </a:lnTo>
                <a:lnTo>
                  <a:pt x="2431201" y="840078"/>
                </a:lnTo>
                <a:lnTo>
                  <a:pt x="2435732" y="842802"/>
                </a:lnTo>
                <a:lnTo>
                  <a:pt x="2439583" y="845526"/>
                </a:lnTo>
                <a:lnTo>
                  <a:pt x="2443434" y="848250"/>
                </a:lnTo>
                <a:lnTo>
                  <a:pt x="2447058" y="851201"/>
                </a:lnTo>
                <a:lnTo>
                  <a:pt x="2450456" y="853925"/>
                </a:lnTo>
                <a:lnTo>
                  <a:pt x="2453628" y="857103"/>
                </a:lnTo>
                <a:lnTo>
                  <a:pt x="2456799" y="860054"/>
                </a:lnTo>
                <a:lnTo>
                  <a:pt x="2459518" y="863005"/>
                </a:lnTo>
                <a:lnTo>
                  <a:pt x="2462236" y="866183"/>
                </a:lnTo>
                <a:lnTo>
                  <a:pt x="2464501" y="869361"/>
                </a:lnTo>
                <a:lnTo>
                  <a:pt x="2466766" y="872539"/>
                </a:lnTo>
                <a:lnTo>
                  <a:pt x="2468805" y="875717"/>
                </a:lnTo>
                <a:lnTo>
                  <a:pt x="2470617" y="878895"/>
                </a:lnTo>
                <a:lnTo>
                  <a:pt x="2472430" y="882300"/>
                </a:lnTo>
                <a:lnTo>
                  <a:pt x="2474015" y="885932"/>
                </a:lnTo>
                <a:lnTo>
                  <a:pt x="2475601" y="889337"/>
                </a:lnTo>
                <a:lnTo>
                  <a:pt x="2477866" y="896373"/>
                </a:lnTo>
                <a:lnTo>
                  <a:pt x="2479905" y="903637"/>
                </a:lnTo>
                <a:lnTo>
                  <a:pt x="2481264" y="911128"/>
                </a:lnTo>
                <a:lnTo>
                  <a:pt x="2482397" y="918846"/>
                </a:lnTo>
                <a:lnTo>
                  <a:pt x="2482850" y="927018"/>
                </a:lnTo>
                <a:lnTo>
                  <a:pt x="2482850" y="935190"/>
                </a:lnTo>
                <a:lnTo>
                  <a:pt x="2482850" y="1152652"/>
                </a:lnTo>
                <a:lnTo>
                  <a:pt x="2482850" y="1160824"/>
                </a:lnTo>
                <a:lnTo>
                  <a:pt x="2482397" y="1168768"/>
                </a:lnTo>
                <a:lnTo>
                  <a:pt x="2481264" y="1176486"/>
                </a:lnTo>
                <a:lnTo>
                  <a:pt x="2479905" y="1184204"/>
                </a:lnTo>
                <a:lnTo>
                  <a:pt x="2477866" y="1191468"/>
                </a:lnTo>
                <a:lnTo>
                  <a:pt x="2475601" y="1198732"/>
                </a:lnTo>
                <a:lnTo>
                  <a:pt x="2474015" y="1202137"/>
                </a:lnTo>
                <a:lnTo>
                  <a:pt x="2472430" y="1205315"/>
                </a:lnTo>
                <a:lnTo>
                  <a:pt x="2470617" y="1208720"/>
                </a:lnTo>
                <a:lnTo>
                  <a:pt x="2468805" y="1212125"/>
                </a:lnTo>
                <a:lnTo>
                  <a:pt x="2466766" y="1215303"/>
                </a:lnTo>
                <a:lnTo>
                  <a:pt x="2464501" y="1218708"/>
                </a:lnTo>
                <a:lnTo>
                  <a:pt x="2462236" y="1221658"/>
                </a:lnTo>
                <a:lnTo>
                  <a:pt x="2459518" y="1224836"/>
                </a:lnTo>
                <a:lnTo>
                  <a:pt x="2456799" y="1227787"/>
                </a:lnTo>
                <a:lnTo>
                  <a:pt x="2453628" y="1230738"/>
                </a:lnTo>
                <a:lnTo>
                  <a:pt x="2450456" y="1233689"/>
                </a:lnTo>
                <a:lnTo>
                  <a:pt x="2447058" y="1236640"/>
                </a:lnTo>
                <a:lnTo>
                  <a:pt x="2443434" y="1239364"/>
                </a:lnTo>
                <a:lnTo>
                  <a:pt x="2439583" y="1242315"/>
                </a:lnTo>
                <a:lnTo>
                  <a:pt x="2435732" y="1245039"/>
                </a:lnTo>
                <a:lnTo>
                  <a:pt x="2431201" y="1247763"/>
                </a:lnTo>
                <a:lnTo>
                  <a:pt x="2426897" y="1250260"/>
                </a:lnTo>
                <a:lnTo>
                  <a:pt x="2422140" y="1252984"/>
                </a:lnTo>
                <a:lnTo>
                  <a:pt x="2412173" y="1257978"/>
                </a:lnTo>
                <a:lnTo>
                  <a:pt x="2406963" y="1260475"/>
                </a:lnTo>
                <a:lnTo>
                  <a:pt x="2282825" y="1202818"/>
                </a:lnTo>
                <a:lnTo>
                  <a:pt x="2282825" y="769937"/>
                </a:lnTo>
                <a:close/>
                <a:moveTo>
                  <a:pt x="1247774" y="628650"/>
                </a:moveTo>
                <a:lnTo>
                  <a:pt x="1262265" y="628876"/>
                </a:lnTo>
                <a:lnTo>
                  <a:pt x="1276302" y="629556"/>
                </a:lnTo>
                <a:lnTo>
                  <a:pt x="1290113" y="631143"/>
                </a:lnTo>
                <a:lnTo>
                  <a:pt x="1303472" y="632956"/>
                </a:lnTo>
                <a:lnTo>
                  <a:pt x="1316830" y="635222"/>
                </a:lnTo>
                <a:lnTo>
                  <a:pt x="1329282" y="638169"/>
                </a:lnTo>
                <a:lnTo>
                  <a:pt x="1341282" y="641569"/>
                </a:lnTo>
                <a:lnTo>
                  <a:pt x="1353056" y="645195"/>
                </a:lnTo>
                <a:lnTo>
                  <a:pt x="1363923" y="649274"/>
                </a:lnTo>
                <a:lnTo>
                  <a:pt x="1374338" y="654034"/>
                </a:lnTo>
                <a:lnTo>
                  <a:pt x="1378866" y="656300"/>
                </a:lnTo>
                <a:lnTo>
                  <a:pt x="1383847" y="658794"/>
                </a:lnTo>
                <a:lnTo>
                  <a:pt x="1388149" y="661513"/>
                </a:lnTo>
                <a:lnTo>
                  <a:pt x="1392677" y="664006"/>
                </a:lnTo>
                <a:lnTo>
                  <a:pt x="1396753" y="666953"/>
                </a:lnTo>
                <a:lnTo>
                  <a:pt x="1400602" y="669672"/>
                </a:lnTo>
                <a:lnTo>
                  <a:pt x="1404451" y="672619"/>
                </a:lnTo>
                <a:lnTo>
                  <a:pt x="1407847" y="675565"/>
                </a:lnTo>
                <a:lnTo>
                  <a:pt x="1411243" y="678512"/>
                </a:lnTo>
                <a:lnTo>
                  <a:pt x="1414413" y="681685"/>
                </a:lnTo>
                <a:lnTo>
                  <a:pt x="1417130" y="685084"/>
                </a:lnTo>
                <a:lnTo>
                  <a:pt x="1419847" y="688257"/>
                </a:lnTo>
                <a:lnTo>
                  <a:pt x="1425507" y="688484"/>
                </a:lnTo>
                <a:lnTo>
                  <a:pt x="1430941" y="689164"/>
                </a:lnTo>
                <a:lnTo>
                  <a:pt x="1436148" y="690297"/>
                </a:lnTo>
                <a:lnTo>
                  <a:pt x="1441356" y="691430"/>
                </a:lnTo>
                <a:lnTo>
                  <a:pt x="1446110" y="693017"/>
                </a:lnTo>
                <a:lnTo>
                  <a:pt x="1450865" y="694830"/>
                </a:lnTo>
                <a:lnTo>
                  <a:pt x="1455167" y="697323"/>
                </a:lnTo>
                <a:lnTo>
                  <a:pt x="1459695" y="699816"/>
                </a:lnTo>
                <a:lnTo>
                  <a:pt x="1463544" y="702763"/>
                </a:lnTo>
                <a:lnTo>
                  <a:pt x="1467619" y="705709"/>
                </a:lnTo>
                <a:lnTo>
                  <a:pt x="1471242" y="708882"/>
                </a:lnTo>
                <a:lnTo>
                  <a:pt x="1474865" y="712508"/>
                </a:lnTo>
                <a:lnTo>
                  <a:pt x="1478261" y="716361"/>
                </a:lnTo>
                <a:lnTo>
                  <a:pt x="1481657" y="720668"/>
                </a:lnTo>
                <a:lnTo>
                  <a:pt x="1484827" y="724747"/>
                </a:lnTo>
                <a:lnTo>
                  <a:pt x="1487544" y="729053"/>
                </a:lnTo>
                <a:lnTo>
                  <a:pt x="1490487" y="733813"/>
                </a:lnTo>
                <a:lnTo>
                  <a:pt x="1492977" y="738799"/>
                </a:lnTo>
                <a:lnTo>
                  <a:pt x="1495468" y="743785"/>
                </a:lnTo>
                <a:lnTo>
                  <a:pt x="1497732" y="748998"/>
                </a:lnTo>
                <a:lnTo>
                  <a:pt x="1499996" y="754211"/>
                </a:lnTo>
                <a:lnTo>
                  <a:pt x="1502034" y="759877"/>
                </a:lnTo>
                <a:lnTo>
                  <a:pt x="1503845" y="765543"/>
                </a:lnTo>
                <a:lnTo>
                  <a:pt x="1505656" y="771436"/>
                </a:lnTo>
                <a:lnTo>
                  <a:pt x="1509053" y="783222"/>
                </a:lnTo>
                <a:lnTo>
                  <a:pt x="1511996" y="795460"/>
                </a:lnTo>
                <a:lnTo>
                  <a:pt x="1514260" y="808153"/>
                </a:lnTo>
                <a:lnTo>
                  <a:pt x="1516071" y="821071"/>
                </a:lnTo>
                <a:lnTo>
                  <a:pt x="1517656" y="833990"/>
                </a:lnTo>
                <a:lnTo>
                  <a:pt x="1519015" y="846909"/>
                </a:lnTo>
                <a:lnTo>
                  <a:pt x="1519694" y="860281"/>
                </a:lnTo>
                <a:lnTo>
                  <a:pt x="1520147" y="873200"/>
                </a:lnTo>
                <a:lnTo>
                  <a:pt x="1520826" y="886118"/>
                </a:lnTo>
                <a:lnTo>
                  <a:pt x="1520826" y="898584"/>
                </a:lnTo>
                <a:lnTo>
                  <a:pt x="1520373" y="910823"/>
                </a:lnTo>
                <a:lnTo>
                  <a:pt x="1520147" y="922608"/>
                </a:lnTo>
                <a:lnTo>
                  <a:pt x="1519241" y="945046"/>
                </a:lnTo>
                <a:lnTo>
                  <a:pt x="1517883" y="964311"/>
                </a:lnTo>
                <a:lnTo>
                  <a:pt x="1516524" y="981083"/>
                </a:lnTo>
                <a:lnTo>
                  <a:pt x="1514939" y="993321"/>
                </a:lnTo>
                <a:lnTo>
                  <a:pt x="1511996" y="991508"/>
                </a:lnTo>
                <a:lnTo>
                  <a:pt x="1508600" y="990148"/>
                </a:lnTo>
                <a:lnTo>
                  <a:pt x="1505204" y="988562"/>
                </a:lnTo>
                <a:lnTo>
                  <a:pt x="1501808" y="987202"/>
                </a:lnTo>
                <a:lnTo>
                  <a:pt x="1498185" y="985842"/>
                </a:lnTo>
                <a:lnTo>
                  <a:pt x="1494562" y="984936"/>
                </a:lnTo>
                <a:lnTo>
                  <a:pt x="1490713" y="983802"/>
                </a:lnTo>
                <a:lnTo>
                  <a:pt x="1487091" y="983349"/>
                </a:lnTo>
                <a:lnTo>
                  <a:pt x="1481657" y="946859"/>
                </a:lnTo>
                <a:lnTo>
                  <a:pt x="1479166" y="929408"/>
                </a:lnTo>
                <a:lnTo>
                  <a:pt x="1476223" y="912636"/>
                </a:lnTo>
                <a:lnTo>
                  <a:pt x="1473280" y="896544"/>
                </a:lnTo>
                <a:lnTo>
                  <a:pt x="1469657" y="881132"/>
                </a:lnTo>
                <a:lnTo>
                  <a:pt x="1467846" y="873653"/>
                </a:lnTo>
                <a:lnTo>
                  <a:pt x="1465808" y="866400"/>
                </a:lnTo>
                <a:lnTo>
                  <a:pt x="1463770" y="859374"/>
                </a:lnTo>
                <a:lnTo>
                  <a:pt x="1461506" y="852802"/>
                </a:lnTo>
                <a:lnTo>
                  <a:pt x="1459242" y="846002"/>
                </a:lnTo>
                <a:lnTo>
                  <a:pt x="1456299" y="839430"/>
                </a:lnTo>
                <a:lnTo>
                  <a:pt x="1453356" y="833310"/>
                </a:lnTo>
                <a:lnTo>
                  <a:pt x="1450412" y="826964"/>
                </a:lnTo>
                <a:lnTo>
                  <a:pt x="1447242" y="821071"/>
                </a:lnTo>
                <a:lnTo>
                  <a:pt x="1443620" y="815405"/>
                </a:lnTo>
                <a:lnTo>
                  <a:pt x="1439771" y="809966"/>
                </a:lnTo>
                <a:lnTo>
                  <a:pt x="1435922" y="804526"/>
                </a:lnTo>
                <a:lnTo>
                  <a:pt x="1431394" y="799313"/>
                </a:lnTo>
                <a:lnTo>
                  <a:pt x="1426865" y="794780"/>
                </a:lnTo>
                <a:lnTo>
                  <a:pt x="1421884" y="789794"/>
                </a:lnTo>
                <a:lnTo>
                  <a:pt x="1416677" y="785261"/>
                </a:lnTo>
                <a:lnTo>
                  <a:pt x="1411017" y="781182"/>
                </a:lnTo>
                <a:lnTo>
                  <a:pt x="1405130" y="777102"/>
                </a:lnTo>
                <a:lnTo>
                  <a:pt x="1398791" y="773249"/>
                </a:lnTo>
                <a:lnTo>
                  <a:pt x="1391998" y="769623"/>
                </a:lnTo>
                <a:lnTo>
                  <a:pt x="1384753" y="774609"/>
                </a:lnTo>
                <a:lnTo>
                  <a:pt x="1377508" y="779595"/>
                </a:lnTo>
                <a:lnTo>
                  <a:pt x="1370263" y="784355"/>
                </a:lnTo>
                <a:lnTo>
                  <a:pt x="1363018" y="788661"/>
                </a:lnTo>
                <a:lnTo>
                  <a:pt x="1355772" y="793194"/>
                </a:lnTo>
                <a:lnTo>
                  <a:pt x="1348301" y="797047"/>
                </a:lnTo>
                <a:lnTo>
                  <a:pt x="1341056" y="800900"/>
                </a:lnTo>
                <a:lnTo>
                  <a:pt x="1334037" y="804526"/>
                </a:lnTo>
                <a:lnTo>
                  <a:pt x="1326792" y="807926"/>
                </a:lnTo>
                <a:lnTo>
                  <a:pt x="1319547" y="811326"/>
                </a:lnTo>
                <a:lnTo>
                  <a:pt x="1312302" y="814045"/>
                </a:lnTo>
                <a:lnTo>
                  <a:pt x="1305283" y="816992"/>
                </a:lnTo>
                <a:lnTo>
                  <a:pt x="1298038" y="819711"/>
                </a:lnTo>
                <a:lnTo>
                  <a:pt x="1291245" y="822205"/>
                </a:lnTo>
                <a:lnTo>
                  <a:pt x="1277208" y="826511"/>
                </a:lnTo>
                <a:lnTo>
                  <a:pt x="1263397" y="830364"/>
                </a:lnTo>
                <a:lnTo>
                  <a:pt x="1249812" y="833537"/>
                </a:lnTo>
                <a:lnTo>
                  <a:pt x="1236454" y="836030"/>
                </a:lnTo>
                <a:lnTo>
                  <a:pt x="1223322" y="838296"/>
                </a:lnTo>
                <a:lnTo>
                  <a:pt x="1210417" y="839656"/>
                </a:lnTo>
                <a:lnTo>
                  <a:pt x="1197964" y="840789"/>
                </a:lnTo>
                <a:lnTo>
                  <a:pt x="1185511" y="841469"/>
                </a:lnTo>
                <a:lnTo>
                  <a:pt x="1173738" y="841469"/>
                </a:lnTo>
                <a:lnTo>
                  <a:pt x="1162191" y="841469"/>
                </a:lnTo>
                <a:lnTo>
                  <a:pt x="1151097" y="841016"/>
                </a:lnTo>
                <a:lnTo>
                  <a:pt x="1140229" y="840336"/>
                </a:lnTo>
                <a:lnTo>
                  <a:pt x="1129814" y="839203"/>
                </a:lnTo>
                <a:lnTo>
                  <a:pt x="1120079" y="837843"/>
                </a:lnTo>
                <a:lnTo>
                  <a:pt x="1110796" y="836710"/>
                </a:lnTo>
                <a:lnTo>
                  <a:pt x="1101739" y="835123"/>
                </a:lnTo>
                <a:lnTo>
                  <a:pt x="1093362" y="833310"/>
                </a:lnTo>
                <a:lnTo>
                  <a:pt x="1085438" y="831724"/>
                </a:lnTo>
                <a:lnTo>
                  <a:pt x="1078193" y="829910"/>
                </a:lnTo>
                <a:lnTo>
                  <a:pt x="1065514" y="826284"/>
                </a:lnTo>
                <a:lnTo>
                  <a:pt x="1055099" y="823111"/>
                </a:lnTo>
                <a:lnTo>
                  <a:pt x="1047401" y="820391"/>
                </a:lnTo>
                <a:lnTo>
                  <a:pt x="1043552" y="828097"/>
                </a:lnTo>
                <a:lnTo>
                  <a:pt x="1040156" y="836483"/>
                </a:lnTo>
                <a:lnTo>
                  <a:pt x="1036986" y="844869"/>
                </a:lnTo>
                <a:lnTo>
                  <a:pt x="1034043" y="853708"/>
                </a:lnTo>
                <a:lnTo>
                  <a:pt x="1031552" y="862774"/>
                </a:lnTo>
                <a:lnTo>
                  <a:pt x="1029288" y="872520"/>
                </a:lnTo>
                <a:lnTo>
                  <a:pt x="1027024" y="882265"/>
                </a:lnTo>
                <a:lnTo>
                  <a:pt x="1024986" y="892464"/>
                </a:lnTo>
                <a:lnTo>
                  <a:pt x="1021137" y="913316"/>
                </a:lnTo>
                <a:lnTo>
                  <a:pt x="1017288" y="935527"/>
                </a:lnTo>
                <a:lnTo>
                  <a:pt x="1013213" y="958871"/>
                </a:lnTo>
                <a:lnTo>
                  <a:pt x="1011175" y="970884"/>
                </a:lnTo>
                <a:lnTo>
                  <a:pt x="1008458" y="983349"/>
                </a:lnTo>
                <a:lnTo>
                  <a:pt x="1004609" y="984029"/>
                </a:lnTo>
                <a:lnTo>
                  <a:pt x="1000760" y="984936"/>
                </a:lnTo>
                <a:lnTo>
                  <a:pt x="997138" y="985842"/>
                </a:lnTo>
                <a:lnTo>
                  <a:pt x="993515" y="987202"/>
                </a:lnTo>
                <a:lnTo>
                  <a:pt x="989892" y="988789"/>
                </a:lnTo>
                <a:lnTo>
                  <a:pt x="986496" y="990375"/>
                </a:lnTo>
                <a:lnTo>
                  <a:pt x="983100" y="991962"/>
                </a:lnTo>
                <a:lnTo>
                  <a:pt x="979704" y="993775"/>
                </a:lnTo>
                <a:lnTo>
                  <a:pt x="977666" y="979723"/>
                </a:lnTo>
                <a:lnTo>
                  <a:pt x="976761" y="970657"/>
                </a:lnTo>
                <a:lnTo>
                  <a:pt x="975402" y="960458"/>
                </a:lnTo>
                <a:lnTo>
                  <a:pt x="974496" y="949352"/>
                </a:lnTo>
                <a:lnTo>
                  <a:pt x="973817" y="937340"/>
                </a:lnTo>
                <a:lnTo>
                  <a:pt x="973364" y="924421"/>
                </a:lnTo>
                <a:lnTo>
                  <a:pt x="973138" y="911049"/>
                </a:lnTo>
                <a:lnTo>
                  <a:pt x="973364" y="896771"/>
                </a:lnTo>
                <a:lnTo>
                  <a:pt x="974044" y="882039"/>
                </a:lnTo>
                <a:lnTo>
                  <a:pt x="975402" y="866854"/>
                </a:lnTo>
                <a:lnTo>
                  <a:pt x="977213" y="851442"/>
                </a:lnTo>
                <a:lnTo>
                  <a:pt x="978119" y="843736"/>
                </a:lnTo>
                <a:lnTo>
                  <a:pt x="979704" y="835577"/>
                </a:lnTo>
                <a:lnTo>
                  <a:pt x="981062" y="827871"/>
                </a:lnTo>
                <a:lnTo>
                  <a:pt x="982874" y="819711"/>
                </a:lnTo>
                <a:lnTo>
                  <a:pt x="984911" y="812006"/>
                </a:lnTo>
                <a:lnTo>
                  <a:pt x="986949" y="804073"/>
                </a:lnTo>
                <a:lnTo>
                  <a:pt x="989440" y="796140"/>
                </a:lnTo>
                <a:lnTo>
                  <a:pt x="991930" y="788208"/>
                </a:lnTo>
                <a:lnTo>
                  <a:pt x="994873" y="780502"/>
                </a:lnTo>
                <a:lnTo>
                  <a:pt x="997817" y="772569"/>
                </a:lnTo>
                <a:lnTo>
                  <a:pt x="1001213" y="765090"/>
                </a:lnTo>
                <a:lnTo>
                  <a:pt x="1004836" y="757384"/>
                </a:lnTo>
                <a:lnTo>
                  <a:pt x="1008685" y="749905"/>
                </a:lnTo>
                <a:lnTo>
                  <a:pt x="1012986" y="742652"/>
                </a:lnTo>
                <a:lnTo>
                  <a:pt x="1017288" y="735400"/>
                </a:lnTo>
                <a:lnTo>
                  <a:pt x="1022043" y="728147"/>
                </a:lnTo>
                <a:lnTo>
                  <a:pt x="1027024" y="721121"/>
                </a:lnTo>
                <a:lnTo>
                  <a:pt x="1032458" y="714095"/>
                </a:lnTo>
                <a:lnTo>
                  <a:pt x="1038118" y="707522"/>
                </a:lnTo>
                <a:lnTo>
                  <a:pt x="1044231" y="701176"/>
                </a:lnTo>
                <a:lnTo>
                  <a:pt x="1050344" y="694603"/>
                </a:lnTo>
                <a:lnTo>
                  <a:pt x="1057136" y="688711"/>
                </a:lnTo>
                <a:lnTo>
                  <a:pt x="1064382" y="682818"/>
                </a:lnTo>
                <a:lnTo>
                  <a:pt x="1071627" y="676925"/>
                </a:lnTo>
                <a:lnTo>
                  <a:pt x="1079778" y="671486"/>
                </a:lnTo>
                <a:lnTo>
                  <a:pt x="1087702" y="666726"/>
                </a:lnTo>
                <a:lnTo>
                  <a:pt x="1096306" y="661740"/>
                </a:lnTo>
                <a:lnTo>
                  <a:pt x="1105362" y="656980"/>
                </a:lnTo>
                <a:lnTo>
                  <a:pt x="1114645" y="652674"/>
                </a:lnTo>
                <a:lnTo>
                  <a:pt x="1124380" y="648821"/>
                </a:lnTo>
                <a:lnTo>
                  <a:pt x="1134795" y="645195"/>
                </a:lnTo>
                <a:lnTo>
                  <a:pt x="1145437" y="641795"/>
                </a:lnTo>
                <a:lnTo>
                  <a:pt x="1156531" y="638622"/>
                </a:lnTo>
                <a:lnTo>
                  <a:pt x="1168304" y="636129"/>
                </a:lnTo>
                <a:lnTo>
                  <a:pt x="1180304" y="634089"/>
                </a:lnTo>
                <a:lnTo>
                  <a:pt x="1192757" y="631823"/>
                </a:lnTo>
                <a:lnTo>
                  <a:pt x="1205662" y="630690"/>
                </a:lnTo>
                <a:lnTo>
                  <a:pt x="1219247" y="629330"/>
                </a:lnTo>
                <a:lnTo>
                  <a:pt x="1233058" y="628876"/>
                </a:lnTo>
                <a:lnTo>
                  <a:pt x="1247774" y="628650"/>
                </a:lnTo>
                <a:close/>
                <a:moveTo>
                  <a:pt x="91667" y="541337"/>
                </a:moveTo>
                <a:lnTo>
                  <a:pt x="370523" y="541337"/>
                </a:lnTo>
                <a:lnTo>
                  <a:pt x="375061" y="541563"/>
                </a:lnTo>
                <a:lnTo>
                  <a:pt x="379826" y="542015"/>
                </a:lnTo>
                <a:lnTo>
                  <a:pt x="384137" y="542468"/>
                </a:lnTo>
                <a:lnTo>
                  <a:pt x="388902" y="543373"/>
                </a:lnTo>
                <a:lnTo>
                  <a:pt x="393213" y="544278"/>
                </a:lnTo>
                <a:lnTo>
                  <a:pt x="397524" y="545635"/>
                </a:lnTo>
                <a:lnTo>
                  <a:pt x="401835" y="546992"/>
                </a:lnTo>
                <a:lnTo>
                  <a:pt x="405919" y="548576"/>
                </a:lnTo>
                <a:lnTo>
                  <a:pt x="409777" y="550386"/>
                </a:lnTo>
                <a:lnTo>
                  <a:pt x="414088" y="552421"/>
                </a:lnTo>
                <a:lnTo>
                  <a:pt x="417718" y="554684"/>
                </a:lnTo>
                <a:lnTo>
                  <a:pt x="421575" y="556946"/>
                </a:lnTo>
                <a:lnTo>
                  <a:pt x="425206" y="559434"/>
                </a:lnTo>
                <a:lnTo>
                  <a:pt x="428609" y="562149"/>
                </a:lnTo>
                <a:lnTo>
                  <a:pt x="432013" y="564864"/>
                </a:lnTo>
                <a:lnTo>
                  <a:pt x="434962" y="568031"/>
                </a:lnTo>
                <a:lnTo>
                  <a:pt x="438139" y="571198"/>
                </a:lnTo>
                <a:lnTo>
                  <a:pt x="441088" y="574591"/>
                </a:lnTo>
                <a:lnTo>
                  <a:pt x="443584" y="577984"/>
                </a:lnTo>
                <a:lnTo>
                  <a:pt x="446307" y="581604"/>
                </a:lnTo>
                <a:lnTo>
                  <a:pt x="448803" y="585223"/>
                </a:lnTo>
                <a:lnTo>
                  <a:pt x="450845" y="589069"/>
                </a:lnTo>
                <a:lnTo>
                  <a:pt x="452887" y="592915"/>
                </a:lnTo>
                <a:lnTo>
                  <a:pt x="454702" y="596760"/>
                </a:lnTo>
                <a:lnTo>
                  <a:pt x="456291" y="600832"/>
                </a:lnTo>
                <a:lnTo>
                  <a:pt x="457879" y="605130"/>
                </a:lnTo>
                <a:lnTo>
                  <a:pt x="459240" y="609429"/>
                </a:lnTo>
                <a:lnTo>
                  <a:pt x="460148" y="613727"/>
                </a:lnTo>
                <a:lnTo>
                  <a:pt x="461055" y="618251"/>
                </a:lnTo>
                <a:lnTo>
                  <a:pt x="461509" y="622549"/>
                </a:lnTo>
                <a:lnTo>
                  <a:pt x="461736" y="627300"/>
                </a:lnTo>
                <a:lnTo>
                  <a:pt x="461963" y="631824"/>
                </a:lnTo>
                <a:lnTo>
                  <a:pt x="461736" y="636575"/>
                </a:lnTo>
                <a:lnTo>
                  <a:pt x="461509" y="641099"/>
                </a:lnTo>
                <a:lnTo>
                  <a:pt x="461055" y="645624"/>
                </a:lnTo>
                <a:lnTo>
                  <a:pt x="460148" y="650148"/>
                </a:lnTo>
                <a:lnTo>
                  <a:pt x="459240" y="654446"/>
                </a:lnTo>
                <a:lnTo>
                  <a:pt x="457879" y="658518"/>
                </a:lnTo>
                <a:lnTo>
                  <a:pt x="456291" y="662816"/>
                </a:lnTo>
                <a:lnTo>
                  <a:pt x="454702" y="666888"/>
                </a:lnTo>
                <a:lnTo>
                  <a:pt x="452887" y="670960"/>
                </a:lnTo>
                <a:lnTo>
                  <a:pt x="450845" y="674806"/>
                </a:lnTo>
                <a:lnTo>
                  <a:pt x="448803" y="678652"/>
                </a:lnTo>
                <a:lnTo>
                  <a:pt x="446307" y="682271"/>
                </a:lnTo>
                <a:lnTo>
                  <a:pt x="443584" y="685664"/>
                </a:lnTo>
                <a:lnTo>
                  <a:pt x="441088" y="689284"/>
                </a:lnTo>
                <a:lnTo>
                  <a:pt x="438139" y="692451"/>
                </a:lnTo>
                <a:lnTo>
                  <a:pt x="434962" y="695618"/>
                </a:lnTo>
                <a:lnTo>
                  <a:pt x="432013" y="698559"/>
                </a:lnTo>
                <a:lnTo>
                  <a:pt x="428609" y="701500"/>
                </a:lnTo>
                <a:lnTo>
                  <a:pt x="425206" y="703988"/>
                </a:lnTo>
                <a:lnTo>
                  <a:pt x="421575" y="706703"/>
                </a:lnTo>
                <a:lnTo>
                  <a:pt x="417718" y="708965"/>
                </a:lnTo>
                <a:lnTo>
                  <a:pt x="414088" y="711227"/>
                </a:lnTo>
                <a:lnTo>
                  <a:pt x="409777" y="713489"/>
                </a:lnTo>
                <a:lnTo>
                  <a:pt x="405919" y="715299"/>
                </a:lnTo>
                <a:lnTo>
                  <a:pt x="401835" y="716883"/>
                </a:lnTo>
                <a:lnTo>
                  <a:pt x="397524" y="718014"/>
                </a:lnTo>
                <a:lnTo>
                  <a:pt x="393213" y="719371"/>
                </a:lnTo>
                <a:lnTo>
                  <a:pt x="388902" y="720502"/>
                </a:lnTo>
                <a:lnTo>
                  <a:pt x="384137" y="721181"/>
                </a:lnTo>
                <a:lnTo>
                  <a:pt x="379826" y="721633"/>
                </a:lnTo>
                <a:lnTo>
                  <a:pt x="375061" y="722312"/>
                </a:lnTo>
                <a:lnTo>
                  <a:pt x="370523" y="722312"/>
                </a:lnTo>
                <a:lnTo>
                  <a:pt x="91667" y="722312"/>
                </a:lnTo>
                <a:lnTo>
                  <a:pt x="86902" y="722312"/>
                </a:lnTo>
                <a:lnTo>
                  <a:pt x="82364" y="721633"/>
                </a:lnTo>
                <a:lnTo>
                  <a:pt x="77599" y="721181"/>
                </a:lnTo>
                <a:lnTo>
                  <a:pt x="73288" y="720502"/>
                </a:lnTo>
                <a:lnTo>
                  <a:pt x="68750" y="719371"/>
                </a:lnTo>
                <a:lnTo>
                  <a:pt x="64439" y="718014"/>
                </a:lnTo>
                <a:lnTo>
                  <a:pt x="60128" y="716883"/>
                </a:lnTo>
                <a:lnTo>
                  <a:pt x="56044" y="715299"/>
                </a:lnTo>
                <a:lnTo>
                  <a:pt x="51959" y="713489"/>
                </a:lnTo>
                <a:lnTo>
                  <a:pt x="48102" y="711227"/>
                </a:lnTo>
                <a:lnTo>
                  <a:pt x="44245" y="708965"/>
                </a:lnTo>
                <a:lnTo>
                  <a:pt x="40615" y="706703"/>
                </a:lnTo>
                <a:lnTo>
                  <a:pt x="36757" y="703988"/>
                </a:lnTo>
                <a:lnTo>
                  <a:pt x="33581" y="701500"/>
                </a:lnTo>
                <a:lnTo>
                  <a:pt x="30177" y="698559"/>
                </a:lnTo>
                <a:lnTo>
                  <a:pt x="26774" y="695618"/>
                </a:lnTo>
                <a:lnTo>
                  <a:pt x="23824" y="692451"/>
                </a:lnTo>
                <a:lnTo>
                  <a:pt x="21101" y="689284"/>
                </a:lnTo>
                <a:lnTo>
                  <a:pt x="18152" y="685664"/>
                </a:lnTo>
                <a:lnTo>
                  <a:pt x="15656" y="682271"/>
                </a:lnTo>
                <a:lnTo>
                  <a:pt x="13160" y="678652"/>
                </a:lnTo>
                <a:lnTo>
                  <a:pt x="11118" y="674806"/>
                </a:lnTo>
                <a:lnTo>
                  <a:pt x="9076" y="670960"/>
                </a:lnTo>
                <a:lnTo>
                  <a:pt x="7261" y="666888"/>
                </a:lnTo>
                <a:lnTo>
                  <a:pt x="5446" y="662816"/>
                </a:lnTo>
                <a:lnTo>
                  <a:pt x="4084" y="658518"/>
                </a:lnTo>
                <a:lnTo>
                  <a:pt x="2950" y="654446"/>
                </a:lnTo>
                <a:lnTo>
                  <a:pt x="1815" y="650148"/>
                </a:lnTo>
                <a:lnTo>
                  <a:pt x="1134" y="645624"/>
                </a:lnTo>
                <a:lnTo>
                  <a:pt x="454" y="641099"/>
                </a:lnTo>
                <a:lnTo>
                  <a:pt x="0" y="636575"/>
                </a:lnTo>
                <a:lnTo>
                  <a:pt x="0" y="631824"/>
                </a:lnTo>
                <a:lnTo>
                  <a:pt x="0" y="627300"/>
                </a:lnTo>
                <a:lnTo>
                  <a:pt x="454" y="622549"/>
                </a:lnTo>
                <a:lnTo>
                  <a:pt x="1134" y="618251"/>
                </a:lnTo>
                <a:lnTo>
                  <a:pt x="1815" y="613727"/>
                </a:lnTo>
                <a:lnTo>
                  <a:pt x="2950" y="609429"/>
                </a:lnTo>
                <a:lnTo>
                  <a:pt x="4084" y="605130"/>
                </a:lnTo>
                <a:lnTo>
                  <a:pt x="5446" y="600832"/>
                </a:lnTo>
                <a:lnTo>
                  <a:pt x="7261" y="596760"/>
                </a:lnTo>
                <a:lnTo>
                  <a:pt x="9076" y="592915"/>
                </a:lnTo>
                <a:lnTo>
                  <a:pt x="11118" y="589069"/>
                </a:lnTo>
                <a:lnTo>
                  <a:pt x="13160" y="585223"/>
                </a:lnTo>
                <a:lnTo>
                  <a:pt x="15656" y="581604"/>
                </a:lnTo>
                <a:lnTo>
                  <a:pt x="18152" y="577984"/>
                </a:lnTo>
                <a:lnTo>
                  <a:pt x="21101" y="574591"/>
                </a:lnTo>
                <a:lnTo>
                  <a:pt x="23824" y="571198"/>
                </a:lnTo>
                <a:lnTo>
                  <a:pt x="26774" y="568031"/>
                </a:lnTo>
                <a:lnTo>
                  <a:pt x="30177" y="564864"/>
                </a:lnTo>
                <a:lnTo>
                  <a:pt x="33581" y="562149"/>
                </a:lnTo>
                <a:lnTo>
                  <a:pt x="36757" y="559434"/>
                </a:lnTo>
                <a:lnTo>
                  <a:pt x="40615" y="556946"/>
                </a:lnTo>
                <a:lnTo>
                  <a:pt x="44245" y="554684"/>
                </a:lnTo>
                <a:lnTo>
                  <a:pt x="48102" y="552421"/>
                </a:lnTo>
                <a:lnTo>
                  <a:pt x="51959" y="550386"/>
                </a:lnTo>
                <a:lnTo>
                  <a:pt x="56044" y="548576"/>
                </a:lnTo>
                <a:lnTo>
                  <a:pt x="60128" y="546992"/>
                </a:lnTo>
                <a:lnTo>
                  <a:pt x="64439" y="545635"/>
                </a:lnTo>
                <a:lnTo>
                  <a:pt x="68750" y="544278"/>
                </a:lnTo>
                <a:lnTo>
                  <a:pt x="73288" y="543373"/>
                </a:lnTo>
                <a:lnTo>
                  <a:pt x="77599" y="542468"/>
                </a:lnTo>
                <a:lnTo>
                  <a:pt x="82364" y="542015"/>
                </a:lnTo>
                <a:lnTo>
                  <a:pt x="86902" y="541563"/>
                </a:lnTo>
                <a:lnTo>
                  <a:pt x="91667" y="541337"/>
                </a:lnTo>
                <a:close/>
                <a:moveTo>
                  <a:pt x="2282825" y="312737"/>
                </a:moveTo>
                <a:lnTo>
                  <a:pt x="2412173" y="372470"/>
                </a:lnTo>
                <a:lnTo>
                  <a:pt x="2422140" y="377674"/>
                </a:lnTo>
                <a:lnTo>
                  <a:pt x="2426897" y="380163"/>
                </a:lnTo>
                <a:lnTo>
                  <a:pt x="2431201" y="382878"/>
                </a:lnTo>
                <a:lnTo>
                  <a:pt x="2435732" y="385367"/>
                </a:lnTo>
                <a:lnTo>
                  <a:pt x="2439583" y="388308"/>
                </a:lnTo>
                <a:lnTo>
                  <a:pt x="2443434" y="391023"/>
                </a:lnTo>
                <a:lnTo>
                  <a:pt x="2447058" y="393964"/>
                </a:lnTo>
                <a:lnTo>
                  <a:pt x="2450456" y="396680"/>
                </a:lnTo>
                <a:lnTo>
                  <a:pt x="2453628" y="399621"/>
                </a:lnTo>
                <a:lnTo>
                  <a:pt x="2456799" y="402562"/>
                </a:lnTo>
                <a:lnTo>
                  <a:pt x="2459518" y="405504"/>
                </a:lnTo>
                <a:lnTo>
                  <a:pt x="2462236" y="408671"/>
                </a:lnTo>
                <a:lnTo>
                  <a:pt x="2464501" y="411839"/>
                </a:lnTo>
                <a:lnTo>
                  <a:pt x="2466766" y="415233"/>
                </a:lnTo>
                <a:lnTo>
                  <a:pt x="2468805" y="418174"/>
                </a:lnTo>
                <a:lnTo>
                  <a:pt x="2470617" y="421568"/>
                </a:lnTo>
                <a:lnTo>
                  <a:pt x="2472430" y="424962"/>
                </a:lnTo>
                <a:lnTo>
                  <a:pt x="2474015" y="428356"/>
                </a:lnTo>
                <a:lnTo>
                  <a:pt x="2475601" y="431750"/>
                </a:lnTo>
                <a:lnTo>
                  <a:pt x="2477866" y="438990"/>
                </a:lnTo>
                <a:lnTo>
                  <a:pt x="2479905" y="446231"/>
                </a:lnTo>
                <a:lnTo>
                  <a:pt x="2481264" y="453697"/>
                </a:lnTo>
                <a:lnTo>
                  <a:pt x="2482397" y="461390"/>
                </a:lnTo>
                <a:lnTo>
                  <a:pt x="2482850" y="469536"/>
                </a:lnTo>
                <a:lnTo>
                  <a:pt x="2482850" y="477455"/>
                </a:lnTo>
                <a:lnTo>
                  <a:pt x="2482850" y="694213"/>
                </a:lnTo>
                <a:lnTo>
                  <a:pt x="2482850" y="702584"/>
                </a:lnTo>
                <a:lnTo>
                  <a:pt x="2482397" y="710504"/>
                </a:lnTo>
                <a:lnTo>
                  <a:pt x="2481264" y="718423"/>
                </a:lnTo>
                <a:lnTo>
                  <a:pt x="2479905" y="725889"/>
                </a:lnTo>
                <a:lnTo>
                  <a:pt x="2477866" y="733130"/>
                </a:lnTo>
                <a:lnTo>
                  <a:pt x="2475601" y="740144"/>
                </a:lnTo>
                <a:lnTo>
                  <a:pt x="2474015" y="743311"/>
                </a:lnTo>
                <a:lnTo>
                  <a:pt x="2472430" y="746932"/>
                </a:lnTo>
                <a:lnTo>
                  <a:pt x="2470617" y="750326"/>
                </a:lnTo>
                <a:lnTo>
                  <a:pt x="2468805" y="753493"/>
                </a:lnTo>
                <a:lnTo>
                  <a:pt x="2466766" y="756887"/>
                </a:lnTo>
                <a:lnTo>
                  <a:pt x="2464501" y="760055"/>
                </a:lnTo>
                <a:lnTo>
                  <a:pt x="2462236" y="762996"/>
                </a:lnTo>
                <a:lnTo>
                  <a:pt x="2459518" y="766164"/>
                </a:lnTo>
                <a:lnTo>
                  <a:pt x="2456799" y="769331"/>
                </a:lnTo>
                <a:lnTo>
                  <a:pt x="2453628" y="772047"/>
                </a:lnTo>
                <a:lnTo>
                  <a:pt x="2450456" y="775214"/>
                </a:lnTo>
                <a:lnTo>
                  <a:pt x="2447058" y="778156"/>
                </a:lnTo>
                <a:lnTo>
                  <a:pt x="2443434" y="780871"/>
                </a:lnTo>
                <a:lnTo>
                  <a:pt x="2439583" y="783812"/>
                </a:lnTo>
                <a:lnTo>
                  <a:pt x="2435732" y="786301"/>
                </a:lnTo>
                <a:lnTo>
                  <a:pt x="2431201" y="789242"/>
                </a:lnTo>
                <a:lnTo>
                  <a:pt x="2426897" y="791731"/>
                </a:lnTo>
                <a:lnTo>
                  <a:pt x="2422140" y="794446"/>
                </a:lnTo>
                <a:lnTo>
                  <a:pt x="2412173" y="799198"/>
                </a:lnTo>
                <a:lnTo>
                  <a:pt x="2406963" y="801687"/>
                </a:lnTo>
                <a:lnTo>
                  <a:pt x="2282825" y="744216"/>
                </a:lnTo>
                <a:lnTo>
                  <a:pt x="2282825" y="312737"/>
                </a:lnTo>
                <a:close/>
                <a:moveTo>
                  <a:pt x="458964" y="22907"/>
                </a:moveTo>
                <a:lnTo>
                  <a:pt x="448307" y="23134"/>
                </a:lnTo>
                <a:lnTo>
                  <a:pt x="438104" y="24041"/>
                </a:lnTo>
                <a:lnTo>
                  <a:pt x="427674" y="25175"/>
                </a:lnTo>
                <a:lnTo>
                  <a:pt x="417471" y="26990"/>
                </a:lnTo>
                <a:lnTo>
                  <a:pt x="407722" y="29485"/>
                </a:lnTo>
                <a:lnTo>
                  <a:pt x="397745" y="32206"/>
                </a:lnTo>
                <a:lnTo>
                  <a:pt x="388222" y="35382"/>
                </a:lnTo>
                <a:lnTo>
                  <a:pt x="378926" y="39237"/>
                </a:lnTo>
                <a:lnTo>
                  <a:pt x="369857" y="43320"/>
                </a:lnTo>
                <a:lnTo>
                  <a:pt x="361014" y="47856"/>
                </a:lnTo>
                <a:lnTo>
                  <a:pt x="352171" y="52846"/>
                </a:lnTo>
                <a:lnTo>
                  <a:pt x="344009" y="58289"/>
                </a:lnTo>
                <a:lnTo>
                  <a:pt x="335847" y="63959"/>
                </a:lnTo>
                <a:lnTo>
                  <a:pt x="328138" y="70083"/>
                </a:lnTo>
                <a:lnTo>
                  <a:pt x="320655" y="76660"/>
                </a:lnTo>
                <a:lnTo>
                  <a:pt x="313626" y="83238"/>
                </a:lnTo>
                <a:lnTo>
                  <a:pt x="306598" y="90722"/>
                </a:lnTo>
                <a:lnTo>
                  <a:pt x="300022" y="98207"/>
                </a:lnTo>
                <a:lnTo>
                  <a:pt x="294127" y="105918"/>
                </a:lnTo>
                <a:lnTo>
                  <a:pt x="288232" y="113856"/>
                </a:lnTo>
                <a:lnTo>
                  <a:pt x="283017" y="122248"/>
                </a:lnTo>
                <a:lnTo>
                  <a:pt x="278029" y="130867"/>
                </a:lnTo>
                <a:lnTo>
                  <a:pt x="273494" y="139939"/>
                </a:lnTo>
                <a:lnTo>
                  <a:pt x="269186" y="149011"/>
                </a:lnTo>
                <a:lnTo>
                  <a:pt x="265559" y="158310"/>
                </a:lnTo>
                <a:lnTo>
                  <a:pt x="262158" y="167836"/>
                </a:lnTo>
                <a:lnTo>
                  <a:pt x="259664" y="177589"/>
                </a:lnTo>
                <a:lnTo>
                  <a:pt x="257396" y="187568"/>
                </a:lnTo>
                <a:lnTo>
                  <a:pt x="255582" y="197775"/>
                </a:lnTo>
                <a:lnTo>
                  <a:pt x="254222" y="207754"/>
                </a:lnTo>
                <a:lnTo>
                  <a:pt x="253542" y="218414"/>
                </a:lnTo>
                <a:lnTo>
                  <a:pt x="253088" y="229074"/>
                </a:lnTo>
                <a:lnTo>
                  <a:pt x="253088" y="495117"/>
                </a:lnTo>
                <a:lnTo>
                  <a:pt x="369630" y="495117"/>
                </a:lnTo>
                <a:lnTo>
                  <a:pt x="376659" y="495344"/>
                </a:lnTo>
                <a:lnTo>
                  <a:pt x="383461" y="496024"/>
                </a:lnTo>
                <a:lnTo>
                  <a:pt x="390263" y="496705"/>
                </a:lnTo>
                <a:lnTo>
                  <a:pt x="397065" y="498066"/>
                </a:lnTo>
                <a:lnTo>
                  <a:pt x="403867" y="499653"/>
                </a:lnTo>
                <a:lnTo>
                  <a:pt x="410216" y="501468"/>
                </a:lnTo>
                <a:lnTo>
                  <a:pt x="416791" y="503509"/>
                </a:lnTo>
                <a:lnTo>
                  <a:pt x="422913" y="505777"/>
                </a:lnTo>
                <a:lnTo>
                  <a:pt x="428808" y="508726"/>
                </a:lnTo>
                <a:lnTo>
                  <a:pt x="434930" y="511674"/>
                </a:lnTo>
                <a:lnTo>
                  <a:pt x="440598" y="514849"/>
                </a:lnTo>
                <a:lnTo>
                  <a:pt x="446266" y="518478"/>
                </a:lnTo>
                <a:lnTo>
                  <a:pt x="451481" y="522334"/>
                </a:lnTo>
                <a:lnTo>
                  <a:pt x="456923" y="526190"/>
                </a:lnTo>
                <a:lnTo>
                  <a:pt x="461911" y="530726"/>
                </a:lnTo>
                <a:lnTo>
                  <a:pt x="466446" y="535035"/>
                </a:lnTo>
                <a:lnTo>
                  <a:pt x="471207" y="539798"/>
                </a:lnTo>
                <a:lnTo>
                  <a:pt x="475289" y="545015"/>
                </a:lnTo>
                <a:lnTo>
                  <a:pt x="479370" y="549777"/>
                </a:lnTo>
                <a:lnTo>
                  <a:pt x="483451" y="555221"/>
                </a:lnTo>
                <a:lnTo>
                  <a:pt x="487079" y="560664"/>
                </a:lnTo>
                <a:lnTo>
                  <a:pt x="490026" y="566561"/>
                </a:lnTo>
                <a:lnTo>
                  <a:pt x="493201" y="572458"/>
                </a:lnTo>
                <a:lnTo>
                  <a:pt x="496148" y="578355"/>
                </a:lnTo>
                <a:lnTo>
                  <a:pt x="498416" y="584706"/>
                </a:lnTo>
                <a:lnTo>
                  <a:pt x="500683" y="591056"/>
                </a:lnTo>
                <a:lnTo>
                  <a:pt x="502497" y="597407"/>
                </a:lnTo>
                <a:lnTo>
                  <a:pt x="504084" y="603984"/>
                </a:lnTo>
                <a:lnTo>
                  <a:pt x="505218" y="610788"/>
                </a:lnTo>
                <a:lnTo>
                  <a:pt x="506125" y="617592"/>
                </a:lnTo>
                <a:lnTo>
                  <a:pt x="506578" y="624623"/>
                </a:lnTo>
                <a:lnTo>
                  <a:pt x="506578" y="631428"/>
                </a:lnTo>
                <a:lnTo>
                  <a:pt x="506578" y="638459"/>
                </a:lnTo>
                <a:lnTo>
                  <a:pt x="506125" y="645263"/>
                </a:lnTo>
                <a:lnTo>
                  <a:pt x="505218" y="652294"/>
                </a:lnTo>
                <a:lnTo>
                  <a:pt x="504084" y="659098"/>
                </a:lnTo>
                <a:lnTo>
                  <a:pt x="502497" y="665449"/>
                </a:lnTo>
                <a:lnTo>
                  <a:pt x="500683" y="672026"/>
                </a:lnTo>
                <a:lnTo>
                  <a:pt x="498416" y="678150"/>
                </a:lnTo>
                <a:lnTo>
                  <a:pt x="496148" y="684500"/>
                </a:lnTo>
                <a:lnTo>
                  <a:pt x="493201" y="690397"/>
                </a:lnTo>
                <a:lnTo>
                  <a:pt x="490026" y="696294"/>
                </a:lnTo>
                <a:lnTo>
                  <a:pt x="487079" y="701964"/>
                </a:lnTo>
                <a:lnTo>
                  <a:pt x="483451" y="707861"/>
                </a:lnTo>
                <a:lnTo>
                  <a:pt x="479370" y="712851"/>
                </a:lnTo>
                <a:lnTo>
                  <a:pt x="475289" y="718067"/>
                </a:lnTo>
                <a:lnTo>
                  <a:pt x="471207" y="723057"/>
                </a:lnTo>
                <a:lnTo>
                  <a:pt x="466446" y="727820"/>
                </a:lnTo>
                <a:lnTo>
                  <a:pt x="461911" y="732356"/>
                </a:lnTo>
                <a:lnTo>
                  <a:pt x="456923" y="736666"/>
                </a:lnTo>
                <a:lnTo>
                  <a:pt x="451481" y="740748"/>
                </a:lnTo>
                <a:lnTo>
                  <a:pt x="446266" y="744604"/>
                </a:lnTo>
                <a:lnTo>
                  <a:pt x="440598" y="748006"/>
                </a:lnTo>
                <a:lnTo>
                  <a:pt x="434930" y="751408"/>
                </a:lnTo>
                <a:lnTo>
                  <a:pt x="428808" y="754356"/>
                </a:lnTo>
                <a:lnTo>
                  <a:pt x="422913" y="757078"/>
                </a:lnTo>
                <a:lnTo>
                  <a:pt x="416791" y="759573"/>
                </a:lnTo>
                <a:lnTo>
                  <a:pt x="410216" y="761614"/>
                </a:lnTo>
                <a:lnTo>
                  <a:pt x="403867" y="763429"/>
                </a:lnTo>
                <a:lnTo>
                  <a:pt x="397065" y="765016"/>
                </a:lnTo>
                <a:lnTo>
                  <a:pt x="390263" y="766377"/>
                </a:lnTo>
                <a:lnTo>
                  <a:pt x="383461" y="767058"/>
                </a:lnTo>
                <a:lnTo>
                  <a:pt x="376659" y="767738"/>
                </a:lnTo>
                <a:lnTo>
                  <a:pt x="369630" y="767965"/>
                </a:lnTo>
                <a:lnTo>
                  <a:pt x="253088" y="767965"/>
                </a:lnTo>
                <a:lnTo>
                  <a:pt x="253088" y="1135844"/>
                </a:lnTo>
                <a:lnTo>
                  <a:pt x="369630" y="1135844"/>
                </a:lnTo>
                <a:lnTo>
                  <a:pt x="376659" y="1136071"/>
                </a:lnTo>
                <a:lnTo>
                  <a:pt x="383461" y="1136751"/>
                </a:lnTo>
                <a:lnTo>
                  <a:pt x="390263" y="1137659"/>
                </a:lnTo>
                <a:lnTo>
                  <a:pt x="397065" y="1138793"/>
                </a:lnTo>
                <a:lnTo>
                  <a:pt x="403867" y="1140380"/>
                </a:lnTo>
                <a:lnTo>
                  <a:pt x="410216" y="1142195"/>
                </a:lnTo>
                <a:lnTo>
                  <a:pt x="416791" y="1144236"/>
                </a:lnTo>
                <a:lnTo>
                  <a:pt x="422913" y="1146731"/>
                </a:lnTo>
                <a:lnTo>
                  <a:pt x="428808" y="1149452"/>
                </a:lnTo>
                <a:lnTo>
                  <a:pt x="434930" y="1152401"/>
                </a:lnTo>
                <a:lnTo>
                  <a:pt x="440598" y="1155803"/>
                </a:lnTo>
                <a:lnTo>
                  <a:pt x="446266" y="1159205"/>
                </a:lnTo>
                <a:lnTo>
                  <a:pt x="451481" y="1163061"/>
                </a:lnTo>
                <a:lnTo>
                  <a:pt x="456923" y="1167370"/>
                </a:lnTo>
                <a:lnTo>
                  <a:pt x="461911" y="1171453"/>
                </a:lnTo>
                <a:lnTo>
                  <a:pt x="466446" y="1175989"/>
                </a:lnTo>
                <a:lnTo>
                  <a:pt x="471207" y="1180752"/>
                </a:lnTo>
                <a:lnTo>
                  <a:pt x="475289" y="1185741"/>
                </a:lnTo>
                <a:lnTo>
                  <a:pt x="479370" y="1190958"/>
                </a:lnTo>
                <a:lnTo>
                  <a:pt x="483451" y="1196401"/>
                </a:lnTo>
                <a:lnTo>
                  <a:pt x="487079" y="1201845"/>
                </a:lnTo>
                <a:lnTo>
                  <a:pt x="490026" y="1207515"/>
                </a:lnTo>
                <a:lnTo>
                  <a:pt x="493201" y="1213412"/>
                </a:lnTo>
                <a:lnTo>
                  <a:pt x="496148" y="1219309"/>
                </a:lnTo>
                <a:lnTo>
                  <a:pt x="498416" y="1225659"/>
                </a:lnTo>
                <a:lnTo>
                  <a:pt x="500683" y="1231783"/>
                </a:lnTo>
                <a:lnTo>
                  <a:pt x="502497" y="1238360"/>
                </a:lnTo>
                <a:lnTo>
                  <a:pt x="504084" y="1245165"/>
                </a:lnTo>
                <a:lnTo>
                  <a:pt x="505218" y="1251742"/>
                </a:lnTo>
                <a:lnTo>
                  <a:pt x="506125" y="1258546"/>
                </a:lnTo>
                <a:lnTo>
                  <a:pt x="506578" y="1265350"/>
                </a:lnTo>
                <a:lnTo>
                  <a:pt x="506578" y="1272381"/>
                </a:lnTo>
                <a:lnTo>
                  <a:pt x="506578" y="1279639"/>
                </a:lnTo>
                <a:lnTo>
                  <a:pt x="506125" y="1286216"/>
                </a:lnTo>
                <a:lnTo>
                  <a:pt x="505218" y="1293021"/>
                </a:lnTo>
                <a:lnTo>
                  <a:pt x="504084" y="1299825"/>
                </a:lnTo>
                <a:lnTo>
                  <a:pt x="502497" y="1306629"/>
                </a:lnTo>
                <a:lnTo>
                  <a:pt x="500683" y="1312980"/>
                </a:lnTo>
                <a:lnTo>
                  <a:pt x="498416" y="1319330"/>
                </a:lnTo>
                <a:lnTo>
                  <a:pt x="496148" y="1325454"/>
                </a:lnTo>
                <a:lnTo>
                  <a:pt x="493201" y="1331351"/>
                </a:lnTo>
                <a:lnTo>
                  <a:pt x="490026" y="1337475"/>
                </a:lnTo>
                <a:lnTo>
                  <a:pt x="487079" y="1343145"/>
                </a:lnTo>
                <a:lnTo>
                  <a:pt x="483451" y="1348588"/>
                </a:lnTo>
                <a:lnTo>
                  <a:pt x="479370" y="1354031"/>
                </a:lnTo>
                <a:lnTo>
                  <a:pt x="475289" y="1359248"/>
                </a:lnTo>
                <a:lnTo>
                  <a:pt x="471207" y="1364011"/>
                </a:lnTo>
                <a:lnTo>
                  <a:pt x="466446" y="1368774"/>
                </a:lnTo>
                <a:lnTo>
                  <a:pt x="461911" y="1373537"/>
                </a:lnTo>
                <a:lnTo>
                  <a:pt x="456923" y="1377619"/>
                </a:lnTo>
                <a:lnTo>
                  <a:pt x="451481" y="1381702"/>
                </a:lnTo>
                <a:lnTo>
                  <a:pt x="446266" y="1385557"/>
                </a:lnTo>
                <a:lnTo>
                  <a:pt x="440598" y="1388960"/>
                </a:lnTo>
                <a:lnTo>
                  <a:pt x="434930" y="1392362"/>
                </a:lnTo>
                <a:lnTo>
                  <a:pt x="428808" y="1395537"/>
                </a:lnTo>
                <a:lnTo>
                  <a:pt x="422913" y="1398032"/>
                </a:lnTo>
                <a:lnTo>
                  <a:pt x="416791" y="1400300"/>
                </a:lnTo>
                <a:lnTo>
                  <a:pt x="410216" y="1402795"/>
                </a:lnTo>
                <a:lnTo>
                  <a:pt x="403867" y="1404609"/>
                </a:lnTo>
                <a:lnTo>
                  <a:pt x="397065" y="1406197"/>
                </a:lnTo>
                <a:lnTo>
                  <a:pt x="390263" y="1407104"/>
                </a:lnTo>
                <a:lnTo>
                  <a:pt x="383461" y="1408238"/>
                </a:lnTo>
                <a:lnTo>
                  <a:pt x="376659" y="1408692"/>
                </a:lnTo>
                <a:lnTo>
                  <a:pt x="369630" y="1408692"/>
                </a:lnTo>
                <a:lnTo>
                  <a:pt x="253088" y="1408692"/>
                </a:lnTo>
                <a:lnTo>
                  <a:pt x="253088" y="1777025"/>
                </a:lnTo>
                <a:lnTo>
                  <a:pt x="369630" y="1777025"/>
                </a:lnTo>
                <a:lnTo>
                  <a:pt x="376659" y="1777252"/>
                </a:lnTo>
                <a:lnTo>
                  <a:pt x="383461" y="1777705"/>
                </a:lnTo>
                <a:lnTo>
                  <a:pt x="390263" y="1778386"/>
                </a:lnTo>
                <a:lnTo>
                  <a:pt x="397065" y="1779747"/>
                </a:lnTo>
                <a:lnTo>
                  <a:pt x="403867" y="1781334"/>
                </a:lnTo>
                <a:lnTo>
                  <a:pt x="410216" y="1783149"/>
                </a:lnTo>
                <a:lnTo>
                  <a:pt x="416791" y="1785190"/>
                </a:lnTo>
                <a:lnTo>
                  <a:pt x="422913" y="1787912"/>
                </a:lnTo>
                <a:lnTo>
                  <a:pt x="428808" y="1790407"/>
                </a:lnTo>
                <a:lnTo>
                  <a:pt x="434930" y="1793582"/>
                </a:lnTo>
                <a:lnTo>
                  <a:pt x="440598" y="1796984"/>
                </a:lnTo>
                <a:lnTo>
                  <a:pt x="446266" y="1800159"/>
                </a:lnTo>
                <a:lnTo>
                  <a:pt x="451481" y="1804242"/>
                </a:lnTo>
                <a:lnTo>
                  <a:pt x="456923" y="1808324"/>
                </a:lnTo>
                <a:lnTo>
                  <a:pt x="461911" y="1812407"/>
                </a:lnTo>
                <a:lnTo>
                  <a:pt x="466446" y="1817170"/>
                </a:lnTo>
                <a:lnTo>
                  <a:pt x="471207" y="1821706"/>
                </a:lnTo>
                <a:lnTo>
                  <a:pt x="475289" y="1826695"/>
                </a:lnTo>
                <a:lnTo>
                  <a:pt x="479370" y="1831912"/>
                </a:lnTo>
                <a:lnTo>
                  <a:pt x="483451" y="1837129"/>
                </a:lnTo>
                <a:lnTo>
                  <a:pt x="487079" y="1842799"/>
                </a:lnTo>
                <a:lnTo>
                  <a:pt x="490026" y="1848469"/>
                </a:lnTo>
                <a:lnTo>
                  <a:pt x="493201" y="1854139"/>
                </a:lnTo>
                <a:lnTo>
                  <a:pt x="496148" y="1860490"/>
                </a:lnTo>
                <a:lnTo>
                  <a:pt x="498416" y="1866613"/>
                </a:lnTo>
                <a:lnTo>
                  <a:pt x="500683" y="1872964"/>
                </a:lnTo>
                <a:lnTo>
                  <a:pt x="502497" y="1879314"/>
                </a:lnTo>
                <a:lnTo>
                  <a:pt x="504084" y="1885892"/>
                </a:lnTo>
                <a:lnTo>
                  <a:pt x="505218" y="1892696"/>
                </a:lnTo>
                <a:lnTo>
                  <a:pt x="506125" y="1899273"/>
                </a:lnTo>
                <a:lnTo>
                  <a:pt x="506578" y="1906304"/>
                </a:lnTo>
                <a:lnTo>
                  <a:pt x="506578" y="1913335"/>
                </a:lnTo>
                <a:lnTo>
                  <a:pt x="506578" y="1920366"/>
                </a:lnTo>
                <a:lnTo>
                  <a:pt x="506125" y="1927397"/>
                </a:lnTo>
                <a:lnTo>
                  <a:pt x="505218" y="1933975"/>
                </a:lnTo>
                <a:lnTo>
                  <a:pt x="504084" y="1940779"/>
                </a:lnTo>
                <a:lnTo>
                  <a:pt x="502497" y="1947356"/>
                </a:lnTo>
                <a:lnTo>
                  <a:pt x="500683" y="1953707"/>
                </a:lnTo>
                <a:lnTo>
                  <a:pt x="498416" y="1960284"/>
                </a:lnTo>
                <a:lnTo>
                  <a:pt x="496148" y="1966408"/>
                </a:lnTo>
                <a:lnTo>
                  <a:pt x="493201" y="1972532"/>
                </a:lnTo>
                <a:lnTo>
                  <a:pt x="490026" y="1978429"/>
                </a:lnTo>
                <a:lnTo>
                  <a:pt x="487079" y="1984099"/>
                </a:lnTo>
                <a:lnTo>
                  <a:pt x="483451" y="1989542"/>
                </a:lnTo>
                <a:lnTo>
                  <a:pt x="479370" y="1994986"/>
                </a:lnTo>
                <a:lnTo>
                  <a:pt x="475289" y="1999975"/>
                </a:lnTo>
                <a:lnTo>
                  <a:pt x="471207" y="2004965"/>
                </a:lnTo>
                <a:lnTo>
                  <a:pt x="466446" y="2009728"/>
                </a:lnTo>
                <a:lnTo>
                  <a:pt x="461911" y="2014264"/>
                </a:lnTo>
                <a:lnTo>
                  <a:pt x="456923" y="2018573"/>
                </a:lnTo>
                <a:lnTo>
                  <a:pt x="451481" y="2022429"/>
                </a:lnTo>
                <a:lnTo>
                  <a:pt x="446266" y="2026285"/>
                </a:lnTo>
                <a:lnTo>
                  <a:pt x="440598" y="2029914"/>
                </a:lnTo>
                <a:lnTo>
                  <a:pt x="434930" y="2033089"/>
                </a:lnTo>
                <a:lnTo>
                  <a:pt x="428808" y="2036264"/>
                </a:lnTo>
                <a:lnTo>
                  <a:pt x="422913" y="2038759"/>
                </a:lnTo>
                <a:lnTo>
                  <a:pt x="416791" y="2041481"/>
                </a:lnTo>
                <a:lnTo>
                  <a:pt x="410216" y="2043522"/>
                </a:lnTo>
                <a:lnTo>
                  <a:pt x="403867" y="2045336"/>
                </a:lnTo>
                <a:lnTo>
                  <a:pt x="397065" y="2046924"/>
                </a:lnTo>
                <a:lnTo>
                  <a:pt x="390263" y="2048285"/>
                </a:lnTo>
                <a:lnTo>
                  <a:pt x="383461" y="2048965"/>
                </a:lnTo>
                <a:lnTo>
                  <a:pt x="376659" y="2049419"/>
                </a:lnTo>
                <a:lnTo>
                  <a:pt x="369630" y="2049646"/>
                </a:lnTo>
                <a:lnTo>
                  <a:pt x="253088" y="2049646"/>
                </a:lnTo>
                <a:lnTo>
                  <a:pt x="253088" y="2315689"/>
                </a:lnTo>
                <a:lnTo>
                  <a:pt x="253542" y="2326349"/>
                </a:lnTo>
                <a:lnTo>
                  <a:pt x="254222" y="2336782"/>
                </a:lnTo>
                <a:lnTo>
                  <a:pt x="255582" y="2347215"/>
                </a:lnTo>
                <a:lnTo>
                  <a:pt x="257396" y="2357195"/>
                </a:lnTo>
                <a:lnTo>
                  <a:pt x="259664" y="2367401"/>
                </a:lnTo>
                <a:lnTo>
                  <a:pt x="262158" y="2376927"/>
                </a:lnTo>
                <a:lnTo>
                  <a:pt x="265559" y="2386679"/>
                </a:lnTo>
                <a:lnTo>
                  <a:pt x="269186" y="2395978"/>
                </a:lnTo>
                <a:lnTo>
                  <a:pt x="273494" y="2405051"/>
                </a:lnTo>
                <a:lnTo>
                  <a:pt x="278029" y="2414123"/>
                </a:lnTo>
                <a:lnTo>
                  <a:pt x="283017" y="2422515"/>
                </a:lnTo>
                <a:lnTo>
                  <a:pt x="288232" y="2430907"/>
                </a:lnTo>
                <a:lnTo>
                  <a:pt x="294127" y="2439072"/>
                </a:lnTo>
                <a:lnTo>
                  <a:pt x="300022" y="2446783"/>
                </a:lnTo>
                <a:lnTo>
                  <a:pt x="306598" y="2454268"/>
                </a:lnTo>
                <a:lnTo>
                  <a:pt x="313626" y="2461525"/>
                </a:lnTo>
                <a:lnTo>
                  <a:pt x="320655" y="2468330"/>
                </a:lnTo>
                <a:lnTo>
                  <a:pt x="328138" y="2474680"/>
                </a:lnTo>
                <a:lnTo>
                  <a:pt x="335847" y="2481031"/>
                </a:lnTo>
                <a:lnTo>
                  <a:pt x="344009" y="2486701"/>
                </a:lnTo>
                <a:lnTo>
                  <a:pt x="352171" y="2492144"/>
                </a:lnTo>
                <a:lnTo>
                  <a:pt x="361014" y="2497134"/>
                </a:lnTo>
                <a:lnTo>
                  <a:pt x="369857" y="2501443"/>
                </a:lnTo>
                <a:lnTo>
                  <a:pt x="378926" y="2505526"/>
                </a:lnTo>
                <a:lnTo>
                  <a:pt x="388222" y="2509608"/>
                </a:lnTo>
                <a:lnTo>
                  <a:pt x="397745" y="2512557"/>
                </a:lnTo>
                <a:lnTo>
                  <a:pt x="407722" y="2515505"/>
                </a:lnTo>
                <a:lnTo>
                  <a:pt x="417471" y="2517773"/>
                </a:lnTo>
                <a:lnTo>
                  <a:pt x="427674" y="2519588"/>
                </a:lnTo>
                <a:lnTo>
                  <a:pt x="438104" y="2520948"/>
                </a:lnTo>
                <a:lnTo>
                  <a:pt x="448307" y="2521629"/>
                </a:lnTo>
                <a:lnTo>
                  <a:pt x="458964" y="2521856"/>
                </a:lnTo>
                <a:lnTo>
                  <a:pt x="2030011" y="2521856"/>
                </a:lnTo>
                <a:lnTo>
                  <a:pt x="2040667" y="2521629"/>
                </a:lnTo>
                <a:lnTo>
                  <a:pt x="2051324" y="2520948"/>
                </a:lnTo>
                <a:lnTo>
                  <a:pt x="2061527" y="2519588"/>
                </a:lnTo>
                <a:lnTo>
                  <a:pt x="2071503" y="2517773"/>
                </a:lnTo>
                <a:lnTo>
                  <a:pt x="2081706" y="2515505"/>
                </a:lnTo>
                <a:lnTo>
                  <a:pt x="2091456" y="2512557"/>
                </a:lnTo>
                <a:lnTo>
                  <a:pt x="2100752" y="2509608"/>
                </a:lnTo>
                <a:lnTo>
                  <a:pt x="2110502" y="2505526"/>
                </a:lnTo>
                <a:lnTo>
                  <a:pt x="2119571" y="2501443"/>
                </a:lnTo>
                <a:lnTo>
                  <a:pt x="2128187" y="2497134"/>
                </a:lnTo>
                <a:lnTo>
                  <a:pt x="2136803" y="2492144"/>
                </a:lnTo>
                <a:lnTo>
                  <a:pt x="2145192" y="2486701"/>
                </a:lnTo>
                <a:lnTo>
                  <a:pt x="2153354" y="2481031"/>
                </a:lnTo>
                <a:lnTo>
                  <a:pt x="2161290" y="2474680"/>
                </a:lnTo>
                <a:lnTo>
                  <a:pt x="2168546" y="2468330"/>
                </a:lnTo>
                <a:lnTo>
                  <a:pt x="2175801" y="2461525"/>
                </a:lnTo>
                <a:lnTo>
                  <a:pt x="2182376" y="2454268"/>
                </a:lnTo>
                <a:lnTo>
                  <a:pt x="2188952" y="2446783"/>
                </a:lnTo>
                <a:lnTo>
                  <a:pt x="2195074" y="2439072"/>
                </a:lnTo>
                <a:lnTo>
                  <a:pt x="2200969" y="2430907"/>
                </a:lnTo>
                <a:lnTo>
                  <a:pt x="2206410" y="2422515"/>
                </a:lnTo>
                <a:lnTo>
                  <a:pt x="2211172" y="2414123"/>
                </a:lnTo>
                <a:lnTo>
                  <a:pt x="2215933" y="2405051"/>
                </a:lnTo>
                <a:lnTo>
                  <a:pt x="2219788" y="2395978"/>
                </a:lnTo>
                <a:lnTo>
                  <a:pt x="2223642" y="2386679"/>
                </a:lnTo>
                <a:lnTo>
                  <a:pt x="2226817" y="2376927"/>
                </a:lnTo>
                <a:lnTo>
                  <a:pt x="2229538" y="2367401"/>
                </a:lnTo>
                <a:lnTo>
                  <a:pt x="2232032" y="2357195"/>
                </a:lnTo>
                <a:lnTo>
                  <a:pt x="2233845" y="2347215"/>
                </a:lnTo>
                <a:lnTo>
                  <a:pt x="2235206" y="2336782"/>
                </a:lnTo>
                <a:lnTo>
                  <a:pt x="2235886" y="2326349"/>
                </a:lnTo>
                <a:lnTo>
                  <a:pt x="2236113" y="2315689"/>
                </a:lnTo>
                <a:lnTo>
                  <a:pt x="2236113" y="229074"/>
                </a:lnTo>
                <a:lnTo>
                  <a:pt x="2235886" y="218414"/>
                </a:lnTo>
                <a:lnTo>
                  <a:pt x="2235206" y="207754"/>
                </a:lnTo>
                <a:lnTo>
                  <a:pt x="2233845" y="197775"/>
                </a:lnTo>
                <a:lnTo>
                  <a:pt x="2232032" y="187568"/>
                </a:lnTo>
                <a:lnTo>
                  <a:pt x="2229538" y="177589"/>
                </a:lnTo>
                <a:lnTo>
                  <a:pt x="2226817" y="167836"/>
                </a:lnTo>
                <a:lnTo>
                  <a:pt x="2223642" y="158310"/>
                </a:lnTo>
                <a:lnTo>
                  <a:pt x="2219788" y="149011"/>
                </a:lnTo>
                <a:lnTo>
                  <a:pt x="2215933" y="139939"/>
                </a:lnTo>
                <a:lnTo>
                  <a:pt x="2211172" y="130867"/>
                </a:lnTo>
                <a:lnTo>
                  <a:pt x="2206410" y="122248"/>
                </a:lnTo>
                <a:lnTo>
                  <a:pt x="2200969" y="113856"/>
                </a:lnTo>
                <a:lnTo>
                  <a:pt x="2195074" y="105918"/>
                </a:lnTo>
                <a:lnTo>
                  <a:pt x="2188952" y="98207"/>
                </a:lnTo>
                <a:lnTo>
                  <a:pt x="2182376" y="90722"/>
                </a:lnTo>
                <a:lnTo>
                  <a:pt x="2175801" y="83238"/>
                </a:lnTo>
                <a:lnTo>
                  <a:pt x="2168546" y="76660"/>
                </a:lnTo>
                <a:lnTo>
                  <a:pt x="2161290" y="70083"/>
                </a:lnTo>
                <a:lnTo>
                  <a:pt x="2153354" y="63959"/>
                </a:lnTo>
                <a:lnTo>
                  <a:pt x="2145192" y="58289"/>
                </a:lnTo>
                <a:lnTo>
                  <a:pt x="2136803" y="52846"/>
                </a:lnTo>
                <a:lnTo>
                  <a:pt x="2128187" y="47856"/>
                </a:lnTo>
                <a:lnTo>
                  <a:pt x="2119571" y="43320"/>
                </a:lnTo>
                <a:lnTo>
                  <a:pt x="2110502" y="39237"/>
                </a:lnTo>
                <a:lnTo>
                  <a:pt x="2100752" y="35382"/>
                </a:lnTo>
                <a:lnTo>
                  <a:pt x="2091456" y="32206"/>
                </a:lnTo>
                <a:lnTo>
                  <a:pt x="2081706" y="29485"/>
                </a:lnTo>
                <a:lnTo>
                  <a:pt x="2071503" y="26990"/>
                </a:lnTo>
                <a:lnTo>
                  <a:pt x="2061527" y="25175"/>
                </a:lnTo>
                <a:lnTo>
                  <a:pt x="2051324" y="24041"/>
                </a:lnTo>
                <a:lnTo>
                  <a:pt x="2040667" y="23134"/>
                </a:lnTo>
                <a:lnTo>
                  <a:pt x="2030011" y="22907"/>
                </a:lnTo>
                <a:lnTo>
                  <a:pt x="458964" y="22907"/>
                </a:lnTo>
                <a:close/>
                <a:moveTo>
                  <a:pt x="458964" y="0"/>
                </a:moveTo>
                <a:lnTo>
                  <a:pt x="2030011" y="0"/>
                </a:lnTo>
                <a:lnTo>
                  <a:pt x="2042028" y="453"/>
                </a:lnTo>
                <a:lnTo>
                  <a:pt x="2053364" y="1134"/>
                </a:lnTo>
                <a:lnTo>
                  <a:pt x="2064701" y="2722"/>
                </a:lnTo>
                <a:lnTo>
                  <a:pt x="2076265" y="4763"/>
                </a:lnTo>
                <a:lnTo>
                  <a:pt x="2087148" y="7258"/>
                </a:lnTo>
                <a:lnTo>
                  <a:pt x="2098031" y="10433"/>
                </a:lnTo>
                <a:lnTo>
                  <a:pt x="2108688" y="14062"/>
                </a:lnTo>
                <a:lnTo>
                  <a:pt x="2118891" y="18371"/>
                </a:lnTo>
                <a:lnTo>
                  <a:pt x="2129094" y="22680"/>
                </a:lnTo>
                <a:lnTo>
                  <a:pt x="2138843" y="27897"/>
                </a:lnTo>
                <a:lnTo>
                  <a:pt x="2148593" y="33340"/>
                </a:lnTo>
                <a:lnTo>
                  <a:pt x="2157889" y="39237"/>
                </a:lnTo>
                <a:lnTo>
                  <a:pt x="2166959" y="45815"/>
                </a:lnTo>
                <a:lnTo>
                  <a:pt x="2175574" y="52392"/>
                </a:lnTo>
                <a:lnTo>
                  <a:pt x="2183737" y="59650"/>
                </a:lnTo>
                <a:lnTo>
                  <a:pt x="2191899" y="67361"/>
                </a:lnTo>
                <a:lnTo>
                  <a:pt x="2199382" y="75299"/>
                </a:lnTo>
                <a:lnTo>
                  <a:pt x="2206637" y="83691"/>
                </a:lnTo>
                <a:lnTo>
                  <a:pt x="2213212" y="92083"/>
                </a:lnTo>
                <a:lnTo>
                  <a:pt x="2219788" y="101155"/>
                </a:lnTo>
                <a:lnTo>
                  <a:pt x="2225683" y="110681"/>
                </a:lnTo>
                <a:lnTo>
                  <a:pt x="2231125" y="120207"/>
                </a:lnTo>
                <a:lnTo>
                  <a:pt x="2236340" y="129960"/>
                </a:lnTo>
                <a:lnTo>
                  <a:pt x="2241101" y="140166"/>
                </a:lnTo>
                <a:lnTo>
                  <a:pt x="2244955" y="150599"/>
                </a:lnTo>
                <a:lnTo>
                  <a:pt x="2248583" y="161032"/>
                </a:lnTo>
                <a:lnTo>
                  <a:pt x="2251758" y="172145"/>
                </a:lnTo>
                <a:lnTo>
                  <a:pt x="2254252" y="183032"/>
                </a:lnTo>
                <a:lnTo>
                  <a:pt x="2256292" y="194372"/>
                </a:lnTo>
                <a:lnTo>
                  <a:pt x="2257879" y="205713"/>
                </a:lnTo>
                <a:lnTo>
                  <a:pt x="2258786" y="217053"/>
                </a:lnTo>
                <a:lnTo>
                  <a:pt x="2259013" y="229074"/>
                </a:lnTo>
                <a:lnTo>
                  <a:pt x="2259013" y="2315689"/>
                </a:lnTo>
                <a:lnTo>
                  <a:pt x="2258786" y="2327483"/>
                </a:lnTo>
                <a:lnTo>
                  <a:pt x="2257879" y="2339050"/>
                </a:lnTo>
                <a:lnTo>
                  <a:pt x="2256292" y="2350617"/>
                </a:lnTo>
                <a:lnTo>
                  <a:pt x="2254252" y="2361958"/>
                </a:lnTo>
                <a:lnTo>
                  <a:pt x="2251758" y="2372844"/>
                </a:lnTo>
                <a:lnTo>
                  <a:pt x="2248583" y="2383731"/>
                </a:lnTo>
                <a:lnTo>
                  <a:pt x="2244955" y="2394391"/>
                </a:lnTo>
                <a:lnTo>
                  <a:pt x="2241101" y="2404824"/>
                </a:lnTo>
                <a:lnTo>
                  <a:pt x="2236340" y="2414803"/>
                </a:lnTo>
                <a:lnTo>
                  <a:pt x="2231125" y="2424783"/>
                </a:lnTo>
                <a:lnTo>
                  <a:pt x="2225683" y="2434309"/>
                </a:lnTo>
                <a:lnTo>
                  <a:pt x="2219788" y="2443608"/>
                </a:lnTo>
                <a:lnTo>
                  <a:pt x="2213212" y="2452680"/>
                </a:lnTo>
                <a:lnTo>
                  <a:pt x="2206637" y="2461299"/>
                </a:lnTo>
                <a:lnTo>
                  <a:pt x="2199382" y="2469464"/>
                </a:lnTo>
                <a:lnTo>
                  <a:pt x="2191899" y="2477629"/>
                </a:lnTo>
                <a:lnTo>
                  <a:pt x="2183737" y="2485113"/>
                </a:lnTo>
                <a:lnTo>
                  <a:pt x="2175574" y="2492371"/>
                </a:lnTo>
                <a:lnTo>
                  <a:pt x="2166959" y="2499175"/>
                </a:lnTo>
                <a:lnTo>
                  <a:pt x="2157889" y="2505526"/>
                </a:lnTo>
                <a:lnTo>
                  <a:pt x="2148593" y="2511649"/>
                </a:lnTo>
                <a:lnTo>
                  <a:pt x="2138843" y="2517093"/>
                </a:lnTo>
                <a:lnTo>
                  <a:pt x="2129094" y="2522309"/>
                </a:lnTo>
                <a:lnTo>
                  <a:pt x="2118891" y="2526619"/>
                </a:lnTo>
                <a:lnTo>
                  <a:pt x="2108688" y="2530701"/>
                </a:lnTo>
                <a:lnTo>
                  <a:pt x="2098031" y="2534330"/>
                </a:lnTo>
                <a:lnTo>
                  <a:pt x="2087148" y="2537505"/>
                </a:lnTo>
                <a:lnTo>
                  <a:pt x="2076265" y="2540000"/>
                </a:lnTo>
                <a:lnTo>
                  <a:pt x="2064701" y="2542268"/>
                </a:lnTo>
                <a:lnTo>
                  <a:pt x="2053364" y="2543402"/>
                </a:lnTo>
                <a:lnTo>
                  <a:pt x="2042028" y="2544536"/>
                </a:lnTo>
                <a:lnTo>
                  <a:pt x="2030011" y="2544763"/>
                </a:lnTo>
                <a:lnTo>
                  <a:pt x="458964" y="2544763"/>
                </a:lnTo>
                <a:lnTo>
                  <a:pt x="447400" y="2544536"/>
                </a:lnTo>
                <a:lnTo>
                  <a:pt x="435610" y="2543402"/>
                </a:lnTo>
                <a:lnTo>
                  <a:pt x="424273" y="2542268"/>
                </a:lnTo>
                <a:lnTo>
                  <a:pt x="413163" y="2540000"/>
                </a:lnTo>
                <a:lnTo>
                  <a:pt x="402053" y="2537505"/>
                </a:lnTo>
                <a:lnTo>
                  <a:pt x="391170" y="2534330"/>
                </a:lnTo>
                <a:lnTo>
                  <a:pt x="380513" y="2530701"/>
                </a:lnTo>
                <a:lnTo>
                  <a:pt x="370084" y="2526619"/>
                </a:lnTo>
                <a:lnTo>
                  <a:pt x="359880" y="2522309"/>
                </a:lnTo>
                <a:lnTo>
                  <a:pt x="350131" y="2517093"/>
                </a:lnTo>
                <a:lnTo>
                  <a:pt x="340608" y="2511649"/>
                </a:lnTo>
                <a:lnTo>
                  <a:pt x="331085" y="2505526"/>
                </a:lnTo>
                <a:lnTo>
                  <a:pt x="322469" y="2499175"/>
                </a:lnTo>
                <a:lnTo>
                  <a:pt x="313626" y="2492371"/>
                </a:lnTo>
                <a:lnTo>
                  <a:pt x="305237" y="2485113"/>
                </a:lnTo>
                <a:lnTo>
                  <a:pt x="297528" y="2477629"/>
                </a:lnTo>
                <a:lnTo>
                  <a:pt x="289819" y="2469464"/>
                </a:lnTo>
                <a:lnTo>
                  <a:pt x="282564" y="2461299"/>
                </a:lnTo>
                <a:lnTo>
                  <a:pt x="275762" y="2452680"/>
                </a:lnTo>
                <a:lnTo>
                  <a:pt x="269413" y="2443608"/>
                </a:lnTo>
                <a:lnTo>
                  <a:pt x="263518" y="2434309"/>
                </a:lnTo>
                <a:lnTo>
                  <a:pt x="257850" y="2424783"/>
                </a:lnTo>
                <a:lnTo>
                  <a:pt x="252862" y="2414803"/>
                </a:lnTo>
                <a:lnTo>
                  <a:pt x="248327" y="2404824"/>
                </a:lnTo>
                <a:lnTo>
                  <a:pt x="244019" y="2394391"/>
                </a:lnTo>
                <a:lnTo>
                  <a:pt x="240391" y="2383731"/>
                </a:lnTo>
                <a:lnTo>
                  <a:pt x="237444" y="2372844"/>
                </a:lnTo>
                <a:lnTo>
                  <a:pt x="234723" y="2361958"/>
                </a:lnTo>
                <a:lnTo>
                  <a:pt x="232682" y="2350617"/>
                </a:lnTo>
                <a:lnTo>
                  <a:pt x="231322" y="2339050"/>
                </a:lnTo>
                <a:lnTo>
                  <a:pt x="230415" y="2327483"/>
                </a:lnTo>
                <a:lnTo>
                  <a:pt x="230188" y="2315689"/>
                </a:lnTo>
                <a:lnTo>
                  <a:pt x="230188" y="2026965"/>
                </a:lnTo>
                <a:lnTo>
                  <a:pt x="369630" y="2026965"/>
                </a:lnTo>
                <a:lnTo>
                  <a:pt x="375298" y="2026738"/>
                </a:lnTo>
                <a:lnTo>
                  <a:pt x="381194" y="2026285"/>
                </a:lnTo>
                <a:lnTo>
                  <a:pt x="386862" y="2025604"/>
                </a:lnTo>
                <a:lnTo>
                  <a:pt x="392530" y="2024470"/>
                </a:lnTo>
                <a:lnTo>
                  <a:pt x="397972" y="2023336"/>
                </a:lnTo>
                <a:lnTo>
                  <a:pt x="403414" y="2021749"/>
                </a:lnTo>
                <a:lnTo>
                  <a:pt x="408628" y="2019934"/>
                </a:lnTo>
                <a:lnTo>
                  <a:pt x="413843" y="2017893"/>
                </a:lnTo>
                <a:lnTo>
                  <a:pt x="419058" y="2015852"/>
                </a:lnTo>
                <a:lnTo>
                  <a:pt x="424046" y="2013130"/>
                </a:lnTo>
                <a:lnTo>
                  <a:pt x="428581" y="2010408"/>
                </a:lnTo>
                <a:lnTo>
                  <a:pt x="433343" y="2007460"/>
                </a:lnTo>
                <a:lnTo>
                  <a:pt x="438104" y="2004285"/>
                </a:lnTo>
                <a:lnTo>
                  <a:pt x="442185" y="2000882"/>
                </a:lnTo>
                <a:lnTo>
                  <a:pt x="446266" y="1997254"/>
                </a:lnTo>
                <a:lnTo>
                  <a:pt x="450348" y="1993398"/>
                </a:lnTo>
                <a:lnTo>
                  <a:pt x="453975" y="1989542"/>
                </a:lnTo>
                <a:lnTo>
                  <a:pt x="457603" y="1985460"/>
                </a:lnTo>
                <a:lnTo>
                  <a:pt x="461004" y="1981377"/>
                </a:lnTo>
                <a:lnTo>
                  <a:pt x="464405" y="1976841"/>
                </a:lnTo>
                <a:lnTo>
                  <a:pt x="467353" y="1972305"/>
                </a:lnTo>
                <a:lnTo>
                  <a:pt x="470074" y="1967315"/>
                </a:lnTo>
                <a:lnTo>
                  <a:pt x="472794" y="1962552"/>
                </a:lnTo>
                <a:lnTo>
                  <a:pt x="474835" y="1957336"/>
                </a:lnTo>
                <a:lnTo>
                  <a:pt x="476876" y="1952119"/>
                </a:lnTo>
                <a:lnTo>
                  <a:pt x="478690" y="1947129"/>
                </a:lnTo>
                <a:lnTo>
                  <a:pt x="480277" y="1941686"/>
                </a:lnTo>
                <a:lnTo>
                  <a:pt x="481637" y="1936243"/>
                </a:lnTo>
                <a:lnTo>
                  <a:pt x="482544" y="1930799"/>
                </a:lnTo>
                <a:lnTo>
                  <a:pt x="483451" y="1924902"/>
                </a:lnTo>
                <a:lnTo>
                  <a:pt x="483904" y="1919232"/>
                </a:lnTo>
                <a:lnTo>
                  <a:pt x="483904" y="1913335"/>
                </a:lnTo>
                <a:lnTo>
                  <a:pt x="483904" y="1907665"/>
                </a:lnTo>
                <a:lnTo>
                  <a:pt x="483451" y="1901768"/>
                </a:lnTo>
                <a:lnTo>
                  <a:pt x="482544" y="1896325"/>
                </a:lnTo>
                <a:lnTo>
                  <a:pt x="481637" y="1890428"/>
                </a:lnTo>
                <a:lnTo>
                  <a:pt x="480277" y="1884985"/>
                </a:lnTo>
                <a:lnTo>
                  <a:pt x="478690" y="1879541"/>
                </a:lnTo>
                <a:lnTo>
                  <a:pt x="476876" y="1874325"/>
                </a:lnTo>
                <a:lnTo>
                  <a:pt x="474835" y="1869335"/>
                </a:lnTo>
                <a:lnTo>
                  <a:pt x="472794" y="1864345"/>
                </a:lnTo>
                <a:lnTo>
                  <a:pt x="470074" y="1859356"/>
                </a:lnTo>
                <a:lnTo>
                  <a:pt x="467353" y="1854366"/>
                </a:lnTo>
                <a:lnTo>
                  <a:pt x="464405" y="1850056"/>
                </a:lnTo>
                <a:lnTo>
                  <a:pt x="461004" y="1845747"/>
                </a:lnTo>
                <a:lnTo>
                  <a:pt x="457603" y="1841211"/>
                </a:lnTo>
                <a:lnTo>
                  <a:pt x="453975" y="1837129"/>
                </a:lnTo>
                <a:lnTo>
                  <a:pt x="450348" y="1833273"/>
                </a:lnTo>
                <a:lnTo>
                  <a:pt x="446266" y="1829417"/>
                </a:lnTo>
                <a:lnTo>
                  <a:pt x="442185" y="1826015"/>
                </a:lnTo>
                <a:lnTo>
                  <a:pt x="438104" y="1822613"/>
                </a:lnTo>
                <a:lnTo>
                  <a:pt x="433343" y="1819211"/>
                </a:lnTo>
                <a:lnTo>
                  <a:pt x="428581" y="1816262"/>
                </a:lnTo>
                <a:lnTo>
                  <a:pt x="424046" y="1813541"/>
                </a:lnTo>
                <a:lnTo>
                  <a:pt x="419058" y="1811273"/>
                </a:lnTo>
                <a:lnTo>
                  <a:pt x="413843" y="1808778"/>
                </a:lnTo>
                <a:lnTo>
                  <a:pt x="408628" y="1806737"/>
                </a:lnTo>
                <a:lnTo>
                  <a:pt x="403414" y="1804922"/>
                </a:lnTo>
                <a:lnTo>
                  <a:pt x="397972" y="1803334"/>
                </a:lnTo>
                <a:lnTo>
                  <a:pt x="392530" y="1801974"/>
                </a:lnTo>
                <a:lnTo>
                  <a:pt x="386862" y="1801293"/>
                </a:lnTo>
                <a:lnTo>
                  <a:pt x="381194" y="1800613"/>
                </a:lnTo>
                <a:lnTo>
                  <a:pt x="375298" y="1799932"/>
                </a:lnTo>
                <a:lnTo>
                  <a:pt x="369630" y="1799932"/>
                </a:lnTo>
                <a:lnTo>
                  <a:pt x="230188" y="1799932"/>
                </a:lnTo>
                <a:lnTo>
                  <a:pt x="230188" y="1385784"/>
                </a:lnTo>
                <a:lnTo>
                  <a:pt x="369630" y="1385784"/>
                </a:lnTo>
                <a:lnTo>
                  <a:pt x="375298" y="1385557"/>
                </a:lnTo>
                <a:lnTo>
                  <a:pt x="381194" y="1385331"/>
                </a:lnTo>
                <a:lnTo>
                  <a:pt x="386862" y="1384650"/>
                </a:lnTo>
                <a:lnTo>
                  <a:pt x="392530" y="1383516"/>
                </a:lnTo>
                <a:lnTo>
                  <a:pt x="397972" y="1382155"/>
                </a:lnTo>
                <a:lnTo>
                  <a:pt x="403414" y="1380795"/>
                </a:lnTo>
                <a:lnTo>
                  <a:pt x="408628" y="1378980"/>
                </a:lnTo>
                <a:lnTo>
                  <a:pt x="413843" y="1376712"/>
                </a:lnTo>
                <a:lnTo>
                  <a:pt x="419058" y="1374671"/>
                </a:lnTo>
                <a:lnTo>
                  <a:pt x="424046" y="1372176"/>
                </a:lnTo>
                <a:lnTo>
                  <a:pt x="428581" y="1369227"/>
                </a:lnTo>
                <a:lnTo>
                  <a:pt x="433343" y="1366506"/>
                </a:lnTo>
                <a:lnTo>
                  <a:pt x="438104" y="1363331"/>
                </a:lnTo>
                <a:lnTo>
                  <a:pt x="442185" y="1359928"/>
                </a:lnTo>
                <a:lnTo>
                  <a:pt x="446266" y="1356300"/>
                </a:lnTo>
                <a:lnTo>
                  <a:pt x="450348" y="1352671"/>
                </a:lnTo>
                <a:lnTo>
                  <a:pt x="453975" y="1348588"/>
                </a:lnTo>
                <a:lnTo>
                  <a:pt x="457603" y="1344732"/>
                </a:lnTo>
                <a:lnTo>
                  <a:pt x="461004" y="1340196"/>
                </a:lnTo>
                <a:lnTo>
                  <a:pt x="464405" y="1335887"/>
                </a:lnTo>
                <a:lnTo>
                  <a:pt x="467353" y="1331124"/>
                </a:lnTo>
                <a:lnTo>
                  <a:pt x="470074" y="1326588"/>
                </a:lnTo>
                <a:lnTo>
                  <a:pt x="472794" y="1321598"/>
                </a:lnTo>
                <a:lnTo>
                  <a:pt x="474835" y="1316608"/>
                </a:lnTo>
                <a:lnTo>
                  <a:pt x="476876" y="1311392"/>
                </a:lnTo>
                <a:lnTo>
                  <a:pt x="478690" y="1305949"/>
                </a:lnTo>
                <a:lnTo>
                  <a:pt x="480277" y="1300732"/>
                </a:lnTo>
                <a:lnTo>
                  <a:pt x="481637" y="1295289"/>
                </a:lnTo>
                <a:lnTo>
                  <a:pt x="482544" y="1289619"/>
                </a:lnTo>
                <a:lnTo>
                  <a:pt x="483451" y="1283948"/>
                </a:lnTo>
                <a:lnTo>
                  <a:pt x="483904" y="1278278"/>
                </a:lnTo>
                <a:lnTo>
                  <a:pt x="483904" y="1272381"/>
                </a:lnTo>
                <a:lnTo>
                  <a:pt x="483904" y="1266711"/>
                </a:lnTo>
                <a:lnTo>
                  <a:pt x="483451" y="1260814"/>
                </a:lnTo>
                <a:lnTo>
                  <a:pt x="482544" y="1255144"/>
                </a:lnTo>
                <a:lnTo>
                  <a:pt x="481637" y="1249474"/>
                </a:lnTo>
                <a:lnTo>
                  <a:pt x="480277" y="1244031"/>
                </a:lnTo>
                <a:lnTo>
                  <a:pt x="478690" y="1238814"/>
                </a:lnTo>
                <a:lnTo>
                  <a:pt x="476876" y="1233371"/>
                </a:lnTo>
                <a:lnTo>
                  <a:pt x="474835" y="1228154"/>
                </a:lnTo>
                <a:lnTo>
                  <a:pt x="472794" y="1223391"/>
                </a:lnTo>
                <a:lnTo>
                  <a:pt x="470074" y="1218401"/>
                </a:lnTo>
                <a:lnTo>
                  <a:pt x="467353" y="1213639"/>
                </a:lnTo>
                <a:lnTo>
                  <a:pt x="464405" y="1209102"/>
                </a:lnTo>
                <a:lnTo>
                  <a:pt x="461004" y="1204566"/>
                </a:lnTo>
                <a:lnTo>
                  <a:pt x="457603" y="1200257"/>
                </a:lnTo>
                <a:lnTo>
                  <a:pt x="453975" y="1196175"/>
                </a:lnTo>
                <a:lnTo>
                  <a:pt x="450348" y="1192092"/>
                </a:lnTo>
                <a:lnTo>
                  <a:pt x="446266" y="1188463"/>
                </a:lnTo>
                <a:lnTo>
                  <a:pt x="442185" y="1184834"/>
                </a:lnTo>
                <a:lnTo>
                  <a:pt x="438104" y="1181659"/>
                </a:lnTo>
                <a:lnTo>
                  <a:pt x="433343" y="1178484"/>
                </a:lnTo>
                <a:lnTo>
                  <a:pt x="428581" y="1175308"/>
                </a:lnTo>
                <a:lnTo>
                  <a:pt x="424046" y="1172813"/>
                </a:lnTo>
                <a:lnTo>
                  <a:pt x="419058" y="1170092"/>
                </a:lnTo>
                <a:lnTo>
                  <a:pt x="413843" y="1167824"/>
                </a:lnTo>
                <a:lnTo>
                  <a:pt x="408628" y="1165783"/>
                </a:lnTo>
                <a:lnTo>
                  <a:pt x="403414" y="1164195"/>
                </a:lnTo>
                <a:lnTo>
                  <a:pt x="397972" y="1162607"/>
                </a:lnTo>
                <a:lnTo>
                  <a:pt x="392530" y="1161246"/>
                </a:lnTo>
                <a:lnTo>
                  <a:pt x="386862" y="1160339"/>
                </a:lnTo>
                <a:lnTo>
                  <a:pt x="381194" y="1159432"/>
                </a:lnTo>
                <a:lnTo>
                  <a:pt x="375298" y="1158978"/>
                </a:lnTo>
                <a:lnTo>
                  <a:pt x="369630" y="1158978"/>
                </a:lnTo>
                <a:lnTo>
                  <a:pt x="230188" y="1158978"/>
                </a:lnTo>
                <a:lnTo>
                  <a:pt x="230188" y="744831"/>
                </a:lnTo>
                <a:lnTo>
                  <a:pt x="369630" y="744831"/>
                </a:lnTo>
                <a:lnTo>
                  <a:pt x="375298" y="744831"/>
                </a:lnTo>
                <a:lnTo>
                  <a:pt x="381194" y="744377"/>
                </a:lnTo>
                <a:lnTo>
                  <a:pt x="386862" y="743470"/>
                </a:lnTo>
                <a:lnTo>
                  <a:pt x="392530" y="742563"/>
                </a:lnTo>
                <a:lnTo>
                  <a:pt x="397972" y="741429"/>
                </a:lnTo>
                <a:lnTo>
                  <a:pt x="403414" y="739841"/>
                </a:lnTo>
                <a:lnTo>
                  <a:pt x="408628" y="738026"/>
                </a:lnTo>
                <a:lnTo>
                  <a:pt x="413843" y="735985"/>
                </a:lnTo>
                <a:lnTo>
                  <a:pt x="419058" y="733717"/>
                </a:lnTo>
                <a:lnTo>
                  <a:pt x="424046" y="731222"/>
                </a:lnTo>
                <a:lnTo>
                  <a:pt x="428581" y="728501"/>
                </a:lnTo>
                <a:lnTo>
                  <a:pt x="433343" y="725325"/>
                </a:lnTo>
                <a:lnTo>
                  <a:pt x="438104" y="722377"/>
                </a:lnTo>
                <a:lnTo>
                  <a:pt x="442185" y="718975"/>
                </a:lnTo>
                <a:lnTo>
                  <a:pt x="446266" y="715573"/>
                </a:lnTo>
                <a:lnTo>
                  <a:pt x="450348" y="711717"/>
                </a:lnTo>
                <a:lnTo>
                  <a:pt x="453975" y="707861"/>
                </a:lnTo>
                <a:lnTo>
                  <a:pt x="457603" y="703552"/>
                </a:lnTo>
                <a:lnTo>
                  <a:pt x="461004" y="699243"/>
                </a:lnTo>
                <a:lnTo>
                  <a:pt x="464405" y="694706"/>
                </a:lnTo>
                <a:lnTo>
                  <a:pt x="467353" y="690170"/>
                </a:lnTo>
                <a:lnTo>
                  <a:pt x="470074" y="685407"/>
                </a:lnTo>
                <a:lnTo>
                  <a:pt x="472794" y="680645"/>
                </a:lnTo>
                <a:lnTo>
                  <a:pt x="474835" y="675655"/>
                </a:lnTo>
                <a:lnTo>
                  <a:pt x="476876" y="670438"/>
                </a:lnTo>
                <a:lnTo>
                  <a:pt x="478690" y="665222"/>
                </a:lnTo>
                <a:lnTo>
                  <a:pt x="480277" y="659778"/>
                </a:lnTo>
                <a:lnTo>
                  <a:pt x="481637" y="654335"/>
                </a:lnTo>
                <a:lnTo>
                  <a:pt x="482544" y="648665"/>
                </a:lnTo>
                <a:lnTo>
                  <a:pt x="483451" y="642995"/>
                </a:lnTo>
                <a:lnTo>
                  <a:pt x="483904" y="637325"/>
                </a:lnTo>
                <a:lnTo>
                  <a:pt x="483904" y="631428"/>
                </a:lnTo>
                <a:lnTo>
                  <a:pt x="483904" y="625531"/>
                </a:lnTo>
                <a:lnTo>
                  <a:pt x="483451" y="619861"/>
                </a:lnTo>
                <a:lnTo>
                  <a:pt x="482544" y="614190"/>
                </a:lnTo>
                <a:lnTo>
                  <a:pt x="481637" y="608747"/>
                </a:lnTo>
                <a:lnTo>
                  <a:pt x="480277" y="603077"/>
                </a:lnTo>
                <a:lnTo>
                  <a:pt x="478690" y="597860"/>
                </a:lnTo>
                <a:lnTo>
                  <a:pt x="476876" y="592417"/>
                </a:lnTo>
                <a:lnTo>
                  <a:pt x="474835" y="587427"/>
                </a:lnTo>
                <a:lnTo>
                  <a:pt x="472794" y="582211"/>
                </a:lnTo>
                <a:lnTo>
                  <a:pt x="470074" y="577448"/>
                </a:lnTo>
                <a:lnTo>
                  <a:pt x="467353" y="572685"/>
                </a:lnTo>
                <a:lnTo>
                  <a:pt x="464405" y="567922"/>
                </a:lnTo>
                <a:lnTo>
                  <a:pt x="461004" y="563613"/>
                </a:lnTo>
                <a:lnTo>
                  <a:pt x="457603" y="559530"/>
                </a:lnTo>
                <a:lnTo>
                  <a:pt x="453975" y="555221"/>
                </a:lnTo>
                <a:lnTo>
                  <a:pt x="450348" y="551138"/>
                </a:lnTo>
                <a:lnTo>
                  <a:pt x="446266" y="547509"/>
                </a:lnTo>
                <a:lnTo>
                  <a:pt x="442185" y="543881"/>
                </a:lnTo>
                <a:lnTo>
                  <a:pt x="438104" y="540478"/>
                </a:lnTo>
                <a:lnTo>
                  <a:pt x="433343" y="537303"/>
                </a:lnTo>
                <a:lnTo>
                  <a:pt x="428581" y="534581"/>
                </a:lnTo>
                <a:lnTo>
                  <a:pt x="424046" y="531633"/>
                </a:lnTo>
                <a:lnTo>
                  <a:pt x="419058" y="529138"/>
                </a:lnTo>
                <a:lnTo>
                  <a:pt x="413843" y="527097"/>
                </a:lnTo>
                <a:lnTo>
                  <a:pt x="408628" y="525056"/>
                </a:lnTo>
                <a:lnTo>
                  <a:pt x="403414" y="523241"/>
                </a:lnTo>
                <a:lnTo>
                  <a:pt x="397972" y="521654"/>
                </a:lnTo>
                <a:lnTo>
                  <a:pt x="392530" y="520293"/>
                </a:lnTo>
                <a:lnTo>
                  <a:pt x="386862" y="519159"/>
                </a:lnTo>
                <a:lnTo>
                  <a:pt x="381194" y="518478"/>
                </a:lnTo>
                <a:lnTo>
                  <a:pt x="375298" y="518251"/>
                </a:lnTo>
                <a:lnTo>
                  <a:pt x="369630" y="518025"/>
                </a:lnTo>
                <a:lnTo>
                  <a:pt x="230188" y="518025"/>
                </a:lnTo>
                <a:lnTo>
                  <a:pt x="230188" y="229074"/>
                </a:lnTo>
                <a:lnTo>
                  <a:pt x="230415" y="217053"/>
                </a:lnTo>
                <a:lnTo>
                  <a:pt x="231322" y="205713"/>
                </a:lnTo>
                <a:lnTo>
                  <a:pt x="232682" y="194372"/>
                </a:lnTo>
                <a:lnTo>
                  <a:pt x="234723" y="183032"/>
                </a:lnTo>
                <a:lnTo>
                  <a:pt x="237444" y="172145"/>
                </a:lnTo>
                <a:lnTo>
                  <a:pt x="240391" y="161032"/>
                </a:lnTo>
                <a:lnTo>
                  <a:pt x="244019" y="150599"/>
                </a:lnTo>
                <a:lnTo>
                  <a:pt x="248327" y="140166"/>
                </a:lnTo>
                <a:lnTo>
                  <a:pt x="252862" y="129960"/>
                </a:lnTo>
                <a:lnTo>
                  <a:pt x="257850" y="120207"/>
                </a:lnTo>
                <a:lnTo>
                  <a:pt x="263518" y="110681"/>
                </a:lnTo>
                <a:lnTo>
                  <a:pt x="269413" y="101155"/>
                </a:lnTo>
                <a:lnTo>
                  <a:pt x="275762" y="92083"/>
                </a:lnTo>
                <a:lnTo>
                  <a:pt x="282564" y="83691"/>
                </a:lnTo>
                <a:lnTo>
                  <a:pt x="289819" y="75299"/>
                </a:lnTo>
                <a:lnTo>
                  <a:pt x="297528" y="67361"/>
                </a:lnTo>
                <a:lnTo>
                  <a:pt x="305237" y="59650"/>
                </a:lnTo>
                <a:lnTo>
                  <a:pt x="313626" y="52392"/>
                </a:lnTo>
                <a:lnTo>
                  <a:pt x="322469" y="45815"/>
                </a:lnTo>
                <a:lnTo>
                  <a:pt x="331085" y="39237"/>
                </a:lnTo>
                <a:lnTo>
                  <a:pt x="340608" y="33340"/>
                </a:lnTo>
                <a:lnTo>
                  <a:pt x="350131" y="27897"/>
                </a:lnTo>
                <a:lnTo>
                  <a:pt x="359880" y="22680"/>
                </a:lnTo>
                <a:lnTo>
                  <a:pt x="370084" y="18371"/>
                </a:lnTo>
                <a:lnTo>
                  <a:pt x="380513" y="14062"/>
                </a:lnTo>
                <a:lnTo>
                  <a:pt x="391170" y="10433"/>
                </a:lnTo>
                <a:lnTo>
                  <a:pt x="402053" y="7258"/>
                </a:lnTo>
                <a:lnTo>
                  <a:pt x="413163" y="4763"/>
                </a:lnTo>
                <a:lnTo>
                  <a:pt x="424273" y="2722"/>
                </a:lnTo>
                <a:lnTo>
                  <a:pt x="435610" y="1134"/>
                </a:lnTo>
                <a:lnTo>
                  <a:pt x="447400" y="453"/>
                </a:lnTo>
                <a:lnTo>
                  <a:pt x="458964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sz="1351">
              <a:solidFill>
                <a:srgbClr val="FFFFFF"/>
              </a:solidFill>
            </a:endParaRPr>
          </a:p>
        </p:txBody>
      </p:sp>
      <p:sp>
        <p:nvSpPr>
          <p:cNvPr id="37" name="KSO_Shape"/>
          <p:cNvSpPr/>
          <p:nvPr/>
        </p:nvSpPr>
        <p:spPr>
          <a:xfrm>
            <a:off x="7441405" y="2151721"/>
            <a:ext cx="387089" cy="400437"/>
          </a:xfrm>
          <a:custGeom>
            <a:avLst/>
            <a:gdLst/>
            <a:ahLst/>
            <a:cxnLst/>
            <a:rect l="l" t="t" r="r" b="b"/>
            <a:pathLst>
              <a:path w="1119349" h="1157433">
                <a:moveTo>
                  <a:pt x="135620" y="818456"/>
                </a:moveTo>
                <a:cubicBezTo>
                  <a:pt x="71450" y="948523"/>
                  <a:pt x="57484" y="1054732"/>
                  <a:pt x="108323" y="1103729"/>
                </a:cubicBezTo>
                <a:cubicBezTo>
                  <a:pt x="164989" y="1158341"/>
                  <a:pt x="289713" y="1129874"/>
                  <a:pt x="437069" y="1040437"/>
                </a:cubicBezTo>
                <a:cubicBezTo>
                  <a:pt x="307239" y="1007168"/>
                  <a:pt x="198946" y="926245"/>
                  <a:pt x="135620" y="818456"/>
                </a:cubicBezTo>
                <a:close/>
                <a:moveTo>
                  <a:pt x="582086" y="345816"/>
                </a:moveTo>
                <a:cubicBezTo>
                  <a:pt x="490772" y="345817"/>
                  <a:pt x="434615" y="407693"/>
                  <a:pt x="413811" y="495363"/>
                </a:cubicBezTo>
                <a:lnTo>
                  <a:pt x="750361" y="495364"/>
                </a:lnTo>
                <a:cubicBezTo>
                  <a:pt x="729557" y="407692"/>
                  <a:pt x="673401" y="345816"/>
                  <a:pt x="582086" y="345816"/>
                </a:cubicBezTo>
                <a:close/>
                <a:moveTo>
                  <a:pt x="954622" y="129"/>
                </a:moveTo>
                <a:cubicBezTo>
                  <a:pt x="1007406" y="-1466"/>
                  <a:pt x="1051113" y="11645"/>
                  <a:pt x="1081775" y="41196"/>
                </a:cubicBezTo>
                <a:cubicBezTo>
                  <a:pt x="1101805" y="60500"/>
                  <a:pt x="1115030" y="85625"/>
                  <a:pt x="1119349" y="116033"/>
                </a:cubicBezTo>
                <a:cubicBezTo>
                  <a:pt x="1112931" y="103633"/>
                  <a:pt x="1104158" y="92219"/>
                  <a:pt x="1093494" y="81508"/>
                </a:cubicBezTo>
                <a:cubicBezTo>
                  <a:pt x="1010899" y="-1451"/>
                  <a:pt x="882017" y="28786"/>
                  <a:pt x="737350" y="130602"/>
                </a:cubicBezTo>
                <a:cubicBezTo>
                  <a:pt x="943277" y="190863"/>
                  <a:pt x="1091569" y="370605"/>
                  <a:pt x="1091569" y="582598"/>
                </a:cubicBezTo>
                <a:lnTo>
                  <a:pt x="1085273" y="640757"/>
                </a:lnTo>
                <a:lnTo>
                  <a:pt x="755888" y="640756"/>
                </a:lnTo>
                <a:lnTo>
                  <a:pt x="719073" y="640757"/>
                </a:lnTo>
                <a:lnTo>
                  <a:pt x="408284" y="640757"/>
                </a:lnTo>
                <a:cubicBezTo>
                  <a:pt x="424002" y="743453"/>
                  <a:pt x="484447" y="819382"/>
                  <a:pt x="582086" y="819383"/>
                </a:cubicBezTo>
                <a:cubicBezTo>
                  <a:pt x="648673" y="819382"/>
                  <a:pt x="697960" y="784070"/>
                  <a:pt x="725617" y="727992"/>
                </a:cubicBezTo>
                <a:lnTo>
                  <a:pt x="1064773" y="727992"/>
                </a:lnTo>
                <a:cubicBezTo>
                  <a:pt x="1000780" y="921122"/>
                  <a:pt x="807116" y="1060320"/>
                  <a:pt x="578539" y="1060320"/>
                </a:cubicBezTo>
                <a:cubicBezTo>
                  <a:pt x="541437" y="1060319"/>
                  <a:pt x="505255" y="1056652"/>
                  <a:pt x="470646" y="1048435"/>
                </a:cubicBezTo>
                <a:cubicBezTo>
                  <a:pt x="288189" y="1159820"/>
                  <a:pt x="124174" y="1191927"/>
                  <a:pt x="45670" y="1116267"/>
                </a:cubicBezTo>
                <a:cubicBezTo>
                  <a:pt x="-38972" y="1034693"/>
                  <a:pt x="-2092" y="849162"/>
                  <a:pt x="124297" y="645271"/>
                </a:cubicBezTo>
                <a:cubicBezTo>
                  <a:pt x="126384" y="641564"/>
                  <a:pt x="128546" y="637931"/>
                  <a:pt x="130887" y="634433"/>
                </a:cubicBezTo>
                <a:cubicBezTo>
                  <a:pt x="140131" y="616742"/>
                  <a:pt x="151256" y="599735"/>
                  <a:pt x="163296" y="582889"/>
                </a:cubicBezTo>
                <a:cubicBezTo>
                  <a:pt x="171413" y="570408"/>
                  <a:pt x="179765" y="558285"/>
                  <a:pt x="189707" y="547372"/>
                </a:cubicBezTo>
                <a:cubicBezTo>
                  <a:pt x="207410" y="520542"/>
                  <a:pt x="227598" y="494496"/>
                  <a:pt x="249351" y="468810"/>
                </a:cubicBezTo>
                <a:cubicBezTo>
                  <a:pt x="261501" y="453873"/>
                  <a:pt x="274484" y="439223"/>
                  <a:pt x="288439" y="424719"/>
                </a:cubicBezTo>
                <a:cubicBezTo>
                  <a:pt x="304701" y="403895"/>
                  <a:pt x="322841" y="384213"/>
                  <a:pt x="341644" y="364703"/>
                </a:cubicBezTo>
                <a:cubicBezTo>
                  <a:pt x="392793" y="311630"/>
                  <a:pt x="445389" y="263415"/>
                  <a:pt x="498166" y="220924"/>
                </a:cubicBezTo>
                <a:cubicBezTo>
                  <a:pt x="310657" y="309270"/>
                  <a:pt x="183697" y="431706"/>
                  <a:pt x="65845" y="579499"/>
                </a:cubicBezTo>
                <a:cubicBezTo>
                  <a:pt x="67312" y="317087"/>
                  <a:pt x="296312" y="104878"/>
                  <a:pt x="578538" y="104878"/>
                </a:cubicBezTo>
                <a:lnTo>
                  <a:pt x="651994" y="111773"/>
                </a:lnTo>
                <a:cubicBezTo>
                  <a:pt x="764896" y="41979"/>
                  <a:pt x="871117" y="2651"/>
                  <a:pt x="954622" y="129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1">
              <a:solidFill>
                <a:srgbClr val="FFFFFF"/>
              </a:solidFill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766911" y="3291830"/>
            <a:ext cx="1497967" cy="0"/>
          </a:xfrm>
          <a:prstGeom prst="line">
            <a:avLst/>
          </a:prstGeom>
          <a:ln w="19050">
            <a:solidFill>
              <a:schemeClr val="bg1">
                <a:alpha val="9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2771777" y="3291830"/>
            <a:ext cx="1497967" cy="0"/>
          </a:xfrm>
          <a:prstGeom prst="line">
            <a:avLst/>
          </a:prstGeom>
          <a:ln w="19050">
            <a:solidFill>
              <a:schemeClr val="bg1">
                <a:alpha val="9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4854465" y="3291830"/>
            <a:ext cx="1497967" cy="0"/>
          </a:xfrm>
          <a:prstGeom prst="line">
            <a:avLst/>
          </a:prstGeom>
          <a:ln w="19050">
            <a:solidFill>
              <a:schemeClr val="bg1">
                <a:alpha val="9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6876258" y="3291830"/>
            <a:ext cx="1497967" cy="0"/>
          </a:xfrm>
          <a:prstGeom prst="line">
            <a:avLst/>
          </a:prstGeom>
          <a:ln w="19050">
            <a:solidFill>
              <a:schemeClr val="bg1">
                <a:alpha val="9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/>
          <p:cNvSpPr txBox="1"/>
          <p:nvPr/>
        </p:nvSpPr>
        <p:spPr>
          <a:xfrm>
            <a:off x="3062519" y="2963685"/>
            <a:ext cx="1000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添加文字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7098961" y="2963685"/>
            <a:ext cx="1000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添加文字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1003487" y="2963685"/>
            <a:ext cx="1000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添加文字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5092180" y="2963685"/>
            <a:ext cx="1000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添加文字</a:t>
            </a:r>
          </a:p>
        </p:txBody>
      </p:sp>
      <p:sp>
        <p:nvSpPr>
          <p:cNvPr id="49" name="KSO_Shape"/>
          <p:cNvSpPr>
            <a:spLocks/>
          </p:cNvSpPr>
          <p:nvPr/>
        </p:nvSpPr>
        <p:spPr bwMode="auto">
          <a:xfrm>
            <a:off x="5400011" y="2177692"/>
            <a:ext cx="409191" cy="348495"/>
          </a:xfrm>
          <a:custGeom>
            <a:avLst/>
            <a:gdLst/>
            <a:ahLst/>
            <a:cxnLst/>
            <a:rect l="0" t="0" r="r" b="b"/>
            <a:pathLst>
              <a:path w="4999037" h="4260141">
                <a:moveTo>
                  <a:pt x="1900345" y="3557911"/>
                </a:moveTo>
                <a:lnTo>
                  <a:pt x="3097730" y="3557911"/>
                </a:lnTo>
                <a:lnTo>
                  <a:pt x="3102535" y="3590573"/>
                </a:lnTo>
                <a:lnTo>
                  <a:pt x="3107340" y="3623235"/>
                </a:lnTo>
                <a:lnTo>
                  <a:pt x="3113106" y="3656858"/>
                </a:lnTo>
                <a:lnTo>
                  <a:pt x="3119833" y="3691441"/>
                </a:lnTo>
                <a:lnTo>
                  <a:pt x="3126560" y="3717378"/>
                </a:lnTo>
                <a:lnTo>
                  <a:pt x="3134248" y="3744276"/>
                </a:lnTo>
                <a:lnTo>
                  <a:pt x="3140975" y="3769253"/>
                </a:lnTo>
                <a:lnTo>
                  <a:pt x="3148663" y="3795190"/>
                </a:lnTo>
                <a:lnTo>
                  <a:pt x="3158272" y="3821127"/>
                </a:lnTo>
                <a:lnTo>
                  <a:pt x="3166921" y="3846104"/>
                </a:lnTo>
                <a:lnTo>
                  <a:pt x="3177492" y="3871081"/>
                </a:lnTo>
                <a:lnTo>
                  <a:pt x="3189024" y="3895097"/>
                </a:lnTo>
                <a:lnTo>
                  <a:pt x="3200556" y="3919113"/>
                </a:lnTo>
                <a:lnTo>
                  <a:pt x="3213048" y="3941208"/>
                </a:lnTo>
                <a:lnTo>
                  <a:pt x="3226502" y="3964263"/>
                </a:lnTo>
                <a:lnTo>
                  <a:pt x="3240917" y="3984437"/>
                </a:lnTo>
                <a:lnTo>
                  <a:pt x="3256293" y="4004610"/>
                </a:lnTo>
                <a:lnTo>
                  <a:pt x="3271668" y="4024784"/>
                </a:lnTo>
                <a:lnTo>
                  <a:pt x="3288966" y="4042075"/>
                </a:lnTo>
                <a:lnTo>
                  <a:pt x="3306264" y="4058406"/>
                </a:lnTo>
                <a:lnTo>
                  <a:pt x="3318757" y="4069934"/>
                </a:lnTo>
                <a:lnTo>
                  <a:pt x="3331249" y="4079540"/>
                </a:lnTo>
                <a:lnTo>
                  <a:pt x="3344703" y="4089147"/>
                </a:lnTo>
                <a:lnTo>
                  <a:pt x="3358157" y="4097793"/>
                </a:lnTo>
                <a:lnTo>
                  <a:pt x="3372572" y="4106438"/>
                </a:lnTo>
                <a:lnTo>
                  <a:pt x="3386026" y="4114123"/>
                </a:lnTo>
                <a:lnTo>
                  <a:pt x="3402362" y="4121809"/>
                </a:lnTo>
                <a:lnTo>
                  <a:pt x="3417738" y="4127573"/>
                </a:lnTo>
                <a:lnTo>
                  <a:pt x="3433114" y="4133336"/>
                </a:lnTo>
                <a:lnTo>
                  <a:pt x="3450411" y="4138140"/>
                </a:lnTo>
                <a:lnTo>
                  <a:pt x="3467709" y="4142943"/>
                </a:lnTo>
                <a:lnTo>
                  <a:pt x="3485007" y="4145825"/>
                </a:lnTo>
                <a:lnTo>
                  <a:pt x="3504227" y="4148707"/>
                </a:lnTo>
                <a:lnTo>
                  <a:pt x="3523446" y="4151589"/>
                </a:lnTo>
                <a:lnTo>
                  <a:pt x="3543627" y="4152549"/>
                </a:lnTo>
                <a:lnTo>
                  <a:pt x="3564769" y="4152549"/>
                </a:lnTo>
                <a:lnTo>
                  <a:pt x="3564769" y="4260141"/>
                </a:lnTo>
                <a:lnTo>
                  <a:pt x="1434268" y="4260141"/>
                </a:lnTo>
                <a:lnTo>
                  <a:pt x="1434268" y="4152549"/>
                </a:lnTo>
                <a:lnTo>
                  <a:pt x="1455409" y="4152549"/>
                </a:lnTo>
                <a:lnTo>
                  <a:pt x="1474629" y="4151589"/>
                </a:lnTo>
                <a:lnTo>
                  <a:pt x="1493849" y="4148707"/>
                </a:lnTo>
                <a:lnTo>
                  <a:pt x="1513068" y="4145825"/>
                </a:lnTo>
                <a:lnTo>
                  <a:pt x="1530366" y="4142943"/>
                </a:lnTo>
                <a:lnTo>
                  <a:pt x="1547664" y="4138140"/>
                </a:lnTo>
                <a:lnTo>
                  <a:pt x="1564962" y="4133336"/>
                </a:lnTo>
                <a:lnTo>
                  <a:pt x="1581298" y="4127573"/>
                </a:lnTo>
                <a:lnTo>
                  <a:pt x="1596674" y="4121809"/>
                </a:lnTo>
                <a:lnTo>
                  <a:pt x="1612050" y="4114123"/>
                </a:lnTo>
                <a:lnTo>
                  <a:pt x="1626465" y="4106438"/>
                </a:lnTo>
                <a:lnTo>
                  <a:pt x="1639918" y="4097793"/>
                </a:lnTo>
                <a:lnTo>
                  <a:pt x="1653372" y="4089147"/>
                </a:lnTo>
                <a:lnTo>
                  <a:pt x="1666826" y="4079540"/>
                </a:lnTo>
                <a:lnTo>
                  <a:pt x="1679319" y="4069934"/>
                </a:lnTo>
                <a:lnTo>
                  <a:pt x="1691811" y="4058406"/>
                </a:lnTo>
                <a:lnTo>
                  <a:pt x="1703343" y="4047839"/>
                </a:lnTo>
                <a:lnTo>
                  <a:pt x="1715836" y="4036311"/>
                </a:lnTo>
                <a:lnTo>
                  <a:pt x="1726407" y="4024784"/>
                </a:lnTo>
                <a:lnTo>
                  <a:pt x="1736978" y="4012295"/>
                </a:lnTo>
                <a:lnTo>
                  <a:pt x="1757158" y="3985397"/>
                </a:lnTo>
                <a:lnTo>
                  <a:pt x="1776378" y="3956578"/>
                </a:lnTo>
                <a:lnTo>
                  <a:pt x="1793676" y="3926798"/>
                </a:lnTo>
                <a:lnTo>
                  <a:pt x="1809052" y="3895097"/>
                </a:lnTo>
                <a:lnTo>
                  <a:pt x="1824427" y="3863396"/>
                </a:lnTo>
                <a:lnTo>
                  <a:pt x="1837881" y="3829773"/>
                </a:lnTo>
                <a:lnTo>
                  <a:pt x="1849413" y="3795190"/>
                </a:lnTo>
                <a:lnTo>
                  <a:pt x="1859984" y="3761568"/>
                </a:lnTo>
                <a:lnTo>
                  <a:pt x="1868632" y="3726984"/>
                </a:lnTo>
                <a:lnTo>
                  <a:pt x="1878242" y="3692401"/>
                </a:lnTo>
                <a:lnTo>
                  <a:pt x="1884969" y="3657818"/>
                </a:lnTo>
                <a:lnTo>
                  <a:pt x="1890735" y="3623235"/>
                </a:lnTo>
                <a:lnTo>
                  <a:pt x="1896501" y="3590573"/>
                </a:lnTo>
                <a:lnTo>
                  <a:pt x="1900345" y="3557911"/>
                </a:lnTo>
                <a:close/>
                <a:moveTo>
                  <a:pt x="344993" y="345832"/>
                </a:moveTo>
                <a:lnTo>
                  <a:pt x="344993" y="3036592"/>
                </a:lnTo>
                <a:lnTo>
                  <a:pt x="4655005" y="3036592"/>
                </a:lnTo>
                <a:lnTo>
                  <a:pt x="4655005" y="345832"/>
                </a:lnTo>
                <a:lnTo>
                  <a:pt x="344993" y="345832"/>
                </a:lnTo>
                <a:close/>
                <a:moveTo>
                  <a:pt x="142226" y="0"/>
                </a:moveTo>
                <a:lnTo>
                  <a:pt x="4857773" y="0"/>
                </a:lnTo>
                <a:lnTo>
                  <a:pt x="4872187" y="961"/>
                </a:lnTo>
                <a:lnTo>
                  <a:pt x="4885641" y="2882"/>
                </a:lnTo>
                <a:lnTo>
                  <a:pt x="4899095" y="6725"/>
                </a:lnTo>
                <a:lnTo>
                  <a:pt x="4913510" y="10567"/>
                </a:lnTo>
                <a:lnTo>
                  <a:pt x="4925042" y="17292"/>
                </a:lnTo>
                <a:lnTo>
                  <a:pt x="4936573" y="24016"/>
                </a:lnTo>
                <a:lnTo>
                  <a:pt x="4947144" y="32662"/>
                </a:lnTo>
                <a:lnTo>
                  <a:pt x="4957715" y="42268"/>
                </a:lnTo>
                <a:lnTo>
                  <a:pt x="4967325" y="51875"/>
                </a:lnTo>
                <a:lnTo>
                  <a:pt x="4975974" y="62442"/>
                </a:lnTo>
                <a:lnTo>
                  <a:pt x="4982701" y="73970"/>
                </a:lnTo>
                <a:lnTo>
                  <a:pt x="4988466" y="87419"/>
                </a:lnTo>
                <a:lnTo>
                  <a:pt x="4993271" y="99907"/>
                </a:lnTo>
                <a:lnTo>
                  <a:pt x="4996154" y="113356"/>
                </a:lnTo>
                <a:lnTo>
                  <a:pt x="4999037" y="127766"/>
                </a:lnTo>
                <a:lnTo>
                  <a:pt x="4999037" y="142175"/>
                </a:lnTo>
                <a:lnTo>
                  <a:pt x="4999037" y="3238327"/>
                </a:lnTo>
                <a:lnTo>
                  <a:pt x="4999037" y="3253697"/>
                </a:lnTo>
                <a:lnTo>
                  <a:pt x="4996154" y="3268106"/>
                </a:lnTo>
                <a:lnTo>
                  <a:pt x="4993271" y="3281555"/>
                </a:lnTo>
                <a:lnTo>
                  <a:pt x="4988466" y="3295004"/>
                </a:lnTo>
                <a:lnTo>
                  <a:pt x="4982701" y="3307493"/>
                </a:lnTo>
                <a:lnTo>
                  <a:pt x="4975974" y="3319021"/>
                </a:lnTo>
                <a:lnTo>
                  <a:pt x="4967325" y="3329588"/>
                </a:lnTo>
                <a:lnTo>
                  <a:pt x="4957715" y="3339194"/>
                </a:lnTo>
                <a:lnTo>
                  <a:pt x="4947144" y="3349761"/>
                </a:lnTo>
                <a:lnTo>
                  <a:pt x="4936573" y="3357446"/>
                </a:lnTo>
                <a:lnTo>
                  <a:pt x="4925042" y="3364171"/>
                </a:lnTo>
                <a:lnTo>
                  <a:pt x="4913510" y="3369935"/>
                </a:lnTo>
                <a:lnTo>
                  <a:pt x="4899095" y="3374738"/>
                </a:lnTo>
                <a:lnTo>
                  <a:pt x="4885641" y="3378580"/>
                </a:lnTo>
                <a:lnTo>
                  <a:pt x="4872187" y="3380502"/>
                </a:lnTo>
                <a:lnTo>
                  <a:pt x="4857773" y="3381462"/>
                </a:lnTo>
                <a:lnTo>
                  <a:pt x="142226" y="3381462"/>
                </a:lnTo>
                <a:lnTo>
                  <a:pt x="127811" y="3380502"/>
                </a:lnTo>
                <a:lnTo>
                  <a:pt x="113396" y="3378580"/>
                </a:lnTo>
                <a:lnTo>
                  <a:pt x="99942" y="3374738"/>
                </a:lnTo>
                <a:lnTo>
                  <a:pt x="86489" y="3369935"/>
                </a:lnTo>
                <a:lnTo>
                  <a:pt x="73996" y="3364171"/>
                </a:lnTo>
                <a:lnTo>
                  <a:pt x="62464" y="3357446"/>
                </a:lnTo>
                <a:lnTo>
                  <a:pt x="51893" y="3349761"/>
                </a:lnTo>
                <a:lnTo>
                  <a:pt x="42283" y="3339194"/>
                </a:lnTo>
                <a:lnTo>
                  <a:pt x="31713" y="3329588"/>
                </a:lnTo>
                <a:lnTo>
                  <a:pt x="24025" y="3319021"/>
                </a:lnTo>
                <a:lnTo>
                  <a:pt x="17298" y="3307493"/>
                </a:lnTo>
                <a:lnTo>
                  <a:pt x="11532" y="3295004"/>
                </a:lnTo>
                <a:lnTo>
                  <a:pt x="6727" y="3281555"/>
                </a:lnTo>
                <a:lnTo>
                  <a:pt x="2883" y="3268106"/>
                </a:lnTo>
                <a:lnTo>
                  <a:pt x="961" y="3253697"/>
                </a:lnTo>
                <a:lnTo>
                  <a:pt x="0" y="3238327"/>
                </a:lnTo>
                <a:lnTo>
                  <a:pt x="0" y="142175"/>
                </a:lnTo>
                <a:lnTo>
                  <a:pt x="961" y="127766"/>
                </a:lnTo>
                <a:lnTo>
                  <a:pt x="2883" y="113356"/>
                </a:lnTo>
                <a:lnTo>
                  <a:pt x="6727" y="99907"/>
                </a:lnTo>
                <a:lnTo>
                  <a:pt x="11532" y="87419"/>
                </a:lnTo>
                <a:lnTo>
                  <a:pt x="17298" y="73970"/>
                </a:lnTo>
                <a:lnTo>
                  <a:pt x="24025" y="62442"/>
                </a:lnTo>
                <a:lnTo>
                  <a:pt x="31713" y="51875"/>
                </a:lnTo>
                <a:lnTo>
                  <a:pt x="42283" y="42268"/>
                </a:lnTo>
                <a:lnTo>
                  <a:pt x="51893" y="32662"/>
                </a:lnTo>
                <a:lnTo>
                  <a:pt x="62464" y="24016"/>
                </a:lnTo>
                <a:lnTo>
                  <a:pt x="73996" y="17292"/>
                </a:lnTo>
                <a:lnTo>
                  <a:pt x="86489" y="10567"/>
                </a:lnTo>
                <a:lnTo>
                  <a:pt x="99942" y="6725"/>
                </a:lnTo>
                <a:lnTo>
                  <a:pt x="113396" y="2882"/>
                </a:lnTo>
                <a:lnTo>
                  <a:pt x="127811" y="961"/>
                </a:lnTo>
                <a:lnTo>
                  <a:pt x="14222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bIns="396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sz="1351" dirty="0">
              <a:solidFill>
                <a:srgbClr val="FFFFFF"/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88449" y="3427792"/>
            <a:ext cx="1463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点击此处添加文字</a:t>
            </a:r>
            <a:endParaRPr lang="en-US" altLang="zh-CN" sz="12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点击此处添加文字</a:t>
            </a:r>
            <a:endParaRPr lang="en-US" altLang="zh-CN" sz="12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点击此处添加文字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2798231" y="3427792"/>
            <a:ext cx="1463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点击此处添加文字</a:t>
            </a:r>
            <a:endParaRPr lang="en-US" altLang="zh-CN" sz="12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点击此处添加文字</a:t>
            </a:r>
            <a:endParaRPr lang="en-US" altLang="zh-CN" sz="12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点击此处添加文字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4870905" y="3427792"/>
            <a:ext cx="1463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点击此处添加文字</a:t>
            </a:r>
            <a:endParaRPr lang="en-US" altLang="zh-CN" sz="12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点击此处添加文字</a:t>
            </a:r>
            <a:endParaRPr lang="en-US" altLang="zh-CN" sz="12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点击此处添加文字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6900343" y="3427792"/>
            <a:ext cx="1463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点击此处添加文字</a:t>
            </a:r>
            <a:endParaRPr lang="en-US" altLang="zh-CN" sz="12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点击此处添加文字</a:t>
            </a:r>
            <a:endParaRPr lang="en-US" altLang="zh-CN" sz="12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点击此处添加文字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-684584" y="-92546"/>
            <a:ext cx="3824228" cy="1059954"/>
            <a:chOff x="2820405" y="1766877"/>
            <a:chExt cx="3824228" cy="1106052"/>
          </a:xfrm>
        </p:grpSpPr>
        <p:sp>
          <p:nvSpPr>
            <p:cNvPr id="44" name="椭圆 43"/>
            <p:cNvSpPr/>
            <p:nvPr/>
          </p:nvSpPr>
          <p:spPr>
            <a:xfrm>
              <a:off x="3589426" y="1816847"/>
              <a:ext cx="107601" cy="107601"/>
            </a:xfrm>
            <a:prstGeom prst="ellipse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54" name="椭圆 53"/>
            <p:cNvSpPr/>
            <p:nvPr/>
          </p:nvSpPr>
          <p:spPr>
            <a:xfrm>
              <a:off x="2975373" y="2632045"/>
              <a:ext cx="193737" cy="193737"/>
            </a:xfrm>
            <a:prstGeom prst="ellipse">
              <a:avLst/>
            </a:prstGeom>
            <a:solidFill>
              <a:schemeClr val="bg1"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55" name="椭圆 54"/>
            <p:cNvSpPr/>
            <p:nvPr/>
          </p:nvSpPr>
          <p:spPr>
            <a:xfrm>
              <a:off x="2901560" y="2571143"/>
              <a:ext cx="91053" cy="91053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56" name="椭圆 55"/>
            <p:cNvSpPr/>
            <p:nvPr/>
          </p:nvSpPr>
          <p:spPr>
            <a:xfrm>
              <a:off x="3700016" y="1766877"/>
              <a:ext cx="150396" cy="150396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2820405" y="1792810"/>
              <a:ext cx="3824228" cy="1080119"/>
              <a:chOff x="2820405" y="1792810"/>
              <a:chExt cx="3824228" cy="1080119"/>
            </a:xfrm>
          </p:grpSpPr>
          <p:grpSp>
            <p:nvGrpSpPr>
              <p:cNvPr id="58" name="组合 57"/>
              <p:cNvGrpSpPr/>
              <p:nvPr/>
            </p:nvGrpSpPr>
            <p:grpSpPr>
              <a:xfrm>
                <a:off x="3836321" y="2021977"/>
                <a:ext cx="2808312" cy="481743"/>
                <a:chOff x="3524803" y="1716423"/>
                <a:chExt cx="2808312" cy="481743"/>
              </a:xfrm>
            </p:grpSpPr>
            <p:sp>
              <p:nvSpPr>
                <p:cNvPr id="65" name="文本框 64"/>
                <p:cNvSpPr txBox="1"/>
                <p:nvPr/>
              </p:nvSpPr>
              <p:spPr>
                <a:xfrm>
                  <a:off x="3524803" y="1716423"/>
                  <a:ext cx="2808312" cy="48174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ln>
                        <a:solidFill>
                          <a:schemeClr val="bg1"/>
                        </a:solidFill>
                      </a:ln>
                      <a:solidFill>
                        <a:schemeClr val="bg1"/>
                      </a:solidFill>
                      <a:latin typeface="方正兰亭超细黑简体" panose="02000000000000000000" pitchFamily="2" charset="-122"/>
                      <a:ea typeface="方正兰亭超细黑简体" panose="02000000000000000000" pitchFamily="2" charset="-122"/>
                    </a:rPr>
                    <a:t>点击此处添加文字</a:t>
                  </a:r>
                </a:p>
              </p:txBody>
            </p:sp>
            <p:cxnSp>
              <p:nvCxnSpPr>
                <p:cNvPr id="66" name="直接连接符 65"/>
                <p:cNvCxnSpPr/>
                <p:nvPr/>
              </p:nvCxnSpPr>
              <p:spPr>
                <a:xfrm>
                  <a:off x="3674041" y="2194192"/>
                  <a:ext cx="2271333" cy="0"/>
                </a:xfrm>
                <a:prstGeom prst="line">
                  <a:avLst/>
                </a:prstGeom>
                <a:ln w="6350">
                  <a:solidFill>
                    <a:schemeClr val="bg1">
                      <a:alpha val="4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" name="组合 58"/>
              <p:cNvGrpSpPr/>
              <p:nvPr/>
            </p:nvGrpSpPr>
            <p:grpSpPr>
              <a:xfrm>
                <a:off x="2820405" y="1792810"/>
                <a:ext cx="936104" cy="936104"/>
                <a:chOff x="2411760" y="1851670"/>
                <a:chExt cx="936104" cy="936104"/>
              </a:xfrm>
            </p:grpSpPr>
            <p:sp>
              <p:nvSpPr>
                <p:cNvPr id="63" name="椭圆 62"/>
                <p:cNvSpPr/>
                <p:nvPr/>
              </p:nvSpPr>
              <p:spPr>
                <a:xfrm>
                  <a:off x="2411760" y="1851670"/>
                  <a:ext cx="936104" cy="936104"/>
                </a:xfrm>
                <a:prstGeom prst="ellipse">
                  <a:avLst/>
                </a:prstGeom>
                <a:solidFill>
                  <a:schemeClr val="bg1">
                    <a:alpha val="25000"/>
                  </a:schemeClr>
                </a:solidFill>
                <a:ln w="158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1"/>
                </a:p>
              </p:txBody>
            </p:sp>
            <p:sp>
              <p:nvSpPr>
                <p:cNvPr id="64" name="文本框 63"/>
                <p:cNvSpPr txBox="1"/>
                <p:nvPr/>
              </p:nvSpPr>
              <p:spPr>
                <a:xfrm>
                  <a:off x="2566728" y="2008009"/>
                  <a:ext cx="684076" cy="6992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zh-CN" altLang="en-US" sz="3600" dirty="0">
                    <a:solidFill>
                      <a:schemeClr val="bg1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endParaRPr>
                </a:p>
              </p:txBody>
            </p:sp>
          </p:grpSp>
          <p:sp>
            <p:nvSpPr>
              <p:cNvPr id="60" name="椭圆 59"/>
              <p:cNvSpPr/>
              <p:nvPr/>
            </p:nvSpPr>
            <p:spPr>
              <a:xfrm>
                <a:off x="6419114" y="2395214"/>
                <a:ext cx="192446" cy="192446"/>
              </a:xfrm>
              <a:prstGeom prst="ellipse">
                <a:avLst/>
              </a:prstGeom>
              <a:solidFill>
                <a:schemeClr val="bg1">
                  <a:alpha val="3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6211009" y="2728913"/>
                <a:ext cx="144016" cy="144016"/>
              </a:xfrm>
              <a:prstGeom prst="ellipse">
                <a:avLst/>
              </a:prstGeom>
              <a:solidFill>
                <a:schemeClr val="bg1">
                  <a:alpha val="3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6222786" y="1976437"/>
                <a:ext cx="264479" cy="264479"/>
              </a:xfrm>
              <a:prstGeom prst="ellipse">
                <a:avLst/>
              </a:prstGeom>
              <a:solidFill>
                <a:schemeClr val="bg1"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22456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2401164" y="3076886"/>
            <a:ext cx="279005" cy="279005"/>
          </a:xfrm>
          <a:prstGeom prst="ellipse">
            <a:avLst/>
          </a:prstGeom>
          <a:solidFill>
            <a:schemeClr val="bg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17" name="椭圆 16"/>
          <p:cNvSpPr/>
          <p:nvPr/>
        </p:nvSpPr>
        <p:spPr>
          <a:xfrm>
            <a:off x="2294867" y="2989183"/>
            <a:ext cx="131127" cy="131127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7" name="文本框 6"/>
          <p:cNvSpPr txBox="1"/>
          <p:nvPr/>
        </p:nvSpPr>
        <p:spPr>
          <a:xfrm>
            <a:off x="3230428" y="2225419"/>
            <a:ext cx="37689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点击处添加文字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3743163" y="2800635"/>
            <a:ext cx="2771140" cy="0"/>
          </a:xfrm>
          <a:prstGeom prst="line">
            <a:avLst/>
          </a:prstGeom>
          <a:ln w="6350">
            <a:solidFill>
              <a:schemeClr val="bg1">
                <a:alpha val="4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2373827" y="2120577"/>
            <a:ext cx="9180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0</a:t>
            </a:r>
            <a:endParaRPr lang="zh-CN" altLang="en-US" sz="4800" dirty="0">
              <a:solidFill>
                <a:schemeClr val="bg1"/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729613" y="2646076"/>
            <a:ext cx="258273" cy="258273"/>
          </a:xfrm>
          <a:prstGeom prst="ellipse">
            <a:avLst/>
          </a:prstGeom>
          <a:solidFill>
            <a:schemeClr val="bg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28" name="椭圆 27"/>
          <p:cNvSpPr/>
          <p:nvPr/>
        </p:nvSpPr>
        <p:spPr>
          <a:xfrm>
            <a:off x="6464544" y="3137022"/>
            <a:ext cx="193277" cy="193277"/>
          </a:xfrm>
          <a:prstGeom prst="ellipse">
            <a:avLst/>
          </a:prstGeom>
          <a:solidFill>
            <a:schemeClr val="bg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23" name="椭圆 22"/>
          <p:cNvSpPr/>
          <p:nvPr/>
        </p:nvSpPr>
        <p:spPr>
          <a:xfrm>
            <a:off x="6383712" y="2181130"/>
            <a:ext cx="354945" cy="354945"/>
          </a:xfrm>
          <a:prstGeom prst="ellipse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000316" y="-2000186"/>
            <a:ext cx="5143371" cy="9144000"/>
          </a:xfrm>
          <a:prstGeom prst="rect">
            <a:avLst/>
          </a:prstGeom>
          <a:solidFill>
            <a:schemeClr val="bg1">
              <a:alpha val="45000"/>
            </a:schemeClr>
          </a:solidFill>
        </p:spPr>
      </p:pic>
      <p:grpSp>
        <p:nvGrpSpPr>
          <p:cNvPr id="19" name="组合 18"/>
          <p:cNvGrpSpPr/>
          <p:nvPr/>
        </p:nvGrpSpPr>
        <p:grpSpPr>
          <a:xfrm>
            <a:off x="-684584" y="-92546"/>
            <a:ext cx="3824228" cy="1059954"/>
            <a:chOff x="2820405" y="1766877"/>
            <a:chExt cx="3824228" cy="1106052"/>
          </a:xfrm>
        </p:grpSpPr>
        <p:sp>
          <p:nvSpPr>
            <p:cNvPr id="21" name="椭圆 20"/>
            <p:cNvSpPr/>
            <p:nvPr/>
          </p:nvSpPr>
          <p:spPr>
            <a:xfrm>
              <a:off x="3589426" y="1816847"/>
              <a:ext cx="107601" cy="107601"/>
            </a:xfrm>
            <a:prstGeom prst="ellipse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22" name="椭圆 21"/>
            <p:cNvSpPr/>
            <p:nvPr/>
          </p:nvSpPr>
          <p:spPr>
            <a:xfrm>
              <a:off x="2975373" y="2632045"/>
              <a:ext cx="193737" cy="193737"/>
            </a:xfrm>
            <a:prstGeom prst="ellipse">
              <a:avLst/>
            </a:prstGeom>
            <a:solidFill>
              <a:schemeClr val="bg1"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24" name="椭圆 23"/>
            <p:cNvSpPr/>
            <p:nvPr/>
          </p:nvSpPr>
          <p:spPr>
            <a:xfrm>
              <a:off x="2901560" y="2571143"/>
              <a:ext cx="91053" cy="91053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25" name="椭圆 24"/>
            <p:cNvSpPr/>
            <p:nvPr/>
          </p:nvSpPr>
          <p:spPr>
            <a:xfrm>
              <a:off x="3700016" y="1766877"/>
              <a:ext cx="150396" cy="150396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2820405" y="1792810"/>
              <a:ext cx="3824228" cy="1080119"/>
              <a:chOff x="2820405" y="1792810"/>
              <a:chExt cx="3824228" cy="1080119"/>
            </a:xfrm>
          </p:grpSpPr>
          <p:grpSp>
            <p:nvGrpSpPr>
              <p:cNvPr id="29" name="组合 28"/>
              <p:cNvGrpSpPr/>
              <p:nvPr/>
            </p:nvGrpSpPr>
            <p:grpSpPr>
              <a:xfrm>
                <a:off x="3836321" y="2021977"/>
                <a:ext cx="2808312" cy="481743"/>
                <a:chOff x="3524803" y="1716423"/>
                <a:chExt cx="2808312" cy="481743"/>
              </a:xfrm>
            </p:grpSpPr>
            <p:sp>
              <p:nvSpPr>
                <p:cNvPr id="36" name="文本框 35"/>
                <p:cNvSpPr txBox="1"/>
                <p:nvPr/>
              </p:nvSpPr>
              <p:spPr>
                <a:xfrm>
                  <a:off x="3524803" y="1716423"/>
                  <a:ext cx="2808312" cy="48174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ln>
                        <a:solidFill>
                          <a:schemeClr val="bg1"/>
                        </a:solidFill>
                      </a:ln>
                      <a:solidFill>
                        <a:schemeClr val="bg1"/>
                      </a:solidFill>
                      <a:latin typeface="方正兰亭超细黑简体" panose="02000000000000000000" pitchFamily="2" charset="-122"/>
                      <a:ea typeface="方正兰亭超细黑简体" panose="02000000000000000000" pitchFamily="2" charset="-122"/>
                    </a:rPr>
                    <a:t>点击此处添加文字</a:t>
                  </a:r>
                </a:p>
              </p:txBody>
            </p:sp>
            <p:cxnSp>
              <p:nvCxnSpPr>
                <p:cNvPr id="37" name="直接连接符 36"/>
                <p:cNvCxnSpPr/>
                <p:nvPr/>
              </p:nvCxnSpPr>
              <p:spPr>
                <a:xfrm>
                  <a:off x="3674041" y="2194192"/>
                  <a:ext cx="2271333" cy="0"/>
                </a:xfrm>
                <a:prstGeom prst="line">
                  <a:avLst/>
                </a:prstGeom>
                <a:ln w="6350">
                  <a:solidFill>
                    <a:schemeClr val="bg1">
                      <a:alpha val="4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0" name="组合 29"/>
              <p:cNvGrpSpPr/>
              <p:nvPr/>
            </p:nvGrpSpPr>
            <p:grpSpPr>
              <a:xfrm>
                <a:off x="2820405" y="1792810"/>
                <a:ext cx="936104" cy="936104"/>
                <a:chOff x="2411760" y="1851670"/>
                <a:chExt cx="936104" cy="936104"/>
              </a:xfrm>
            </p:grpSpPr>
            <p:sp>
              <p:nvSpPr>
                <p:cNvPr id="34" name="椭圆 33"/>
                <p:cNvSpPr/>
                <p:nvPr/>
              </p:nvSpPr>
              <p:spPr>
                <a:xfrm>
                  <a:off x="2411760" y="1851670"/>
                  <a:ext cx="936104" cy="936104"/>
                </a:xfrm>
                <a:prstGeom prst="ellipse">
                  <a:avLst/>
                </a:prstGeom>
                <a:solidFill>
                  <a:schemeClr val="bg1">
                    <a:alpha val="25000"/>
                  </a:schemeClr>
                </a:solidFill>
                <a:ln w="158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1"/>
                </a:p>
              </p:txBody>
            </p:sp>
            <p:sp>
              <p:nvSpPr>
                <p:cNvPr id="35" name="文本框 34"/>
                <p:cNvSpPr txBox="1"/>
                <p:nvPr/>
              </p:nvSpPr>
              <p:spPr>
                <a:xfrm>
                  <a:off x="2566728" y="2008009"/>
                  <a:ext cx="684076" cy="6992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zh-CN" altLang="en-US" sz="3600" dirty="0">
                    <a:solidFill>
                      <a:schemeClr val="bg1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endParaRPr>
                </a:p>
              </p:txBody>
            </p:sp>
          </p:grpSp>
          <p:sp>
            <p:nvSpPr>
              <p:cNvPr id="31" name="椭圆 30"/>
              <p:cNvSpPr/>
              <p:nvPr/>
            </p:nvSpPr>
            <p:spPr>
              <a:xfrm>
                <a:off x="6419114" y="2395214"/>
                <a:ext cx="192446" cy="192446"/>
              </a:xfrm>
              <a:prstGeom prst="ellipse">
                <a:avLst/>
              </a:prstGeom>
              <a:solidFill>
                <a:schemeClr val="bg1">
                  <a:alpha val="3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6211009" y="2728913"/>
                <a:ext cx="144016" cy="144016"/>
              </a:xfrm>
              <a:prstGeom prst="ellipse">
                <a:avLst/>
              </a:prstGeom>
              <a:solidFill>
                <a:schemeClr val="bg1">
                  <a:alpha val="3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6222786" y="1976437"/>
                <a:ext cx="264479" cy="264479"/>
              </a:xfrm>
              <a:prstGeom prst="ellipse">
                <a:avLst/>
              </a:prstGeom>
              <a:solidFill>
                <a:schemeClr val="bg1"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</p:grpSp>
      </p:grpSp>
      <p:sp>
        <p:nvSpPr>
          <p:cNvPr id="50" name="任意多边形 49"/>
          <p:cNvSpPr/>
          <p:nvPr/>
        </p:nvSpPr>
        <p:spPr>
          <a:xfrm>
            <a:off x="908653" y="1516595"/>
            <a:ext cx="1436727" cy="1436727"/>
          </a:xfrm>
          <a:custGeom>
            <a:avLst/>
            <a:gdLst>
              <a:gd name="connsiteX0" fmla="*/ 718363 w 1436726"/>
              <a:gd name="connsiteY0" fmla="*/ 299339 h 1436726"/>
              <a:gd name="connsiteX1" fmla="*/ 299339 w 1436726"/>
              <a:gd name="connsiteY1" fmla="*/ 718363 h 1436726"/>
              <a:gd name="connsiteX2" fmla="*/ 718363 w 1436726"/>
              <a:gd name="connsiteY2" fmla="*/ 1137387 h 1436726"/>
              <a:gd name="connsiteX3" fmla="*/ 1137387 w 1436726"/>
              <a:gd name="connsiteY3" fmla="*/ 718363 h 1436726"/>
              <a:gd name="connsiteX4" fmla="*/ 718363 w 1436726"/>
              <a:gd name="connsiteY4" fmla="*/ 299339 h 1436726"/>
              <a:gd name="connsiteX5" fmla="*/ 718363 w 1436726"/>
              <a:gd name="connsiteY5" fmla="*/ 0 h 1436726"/>
              <a:gd name="connsiteX6" fmla="*/ 1436726 w 1436726"/>
              <a:gd name="connsiteY6" fmla="*/ 718363 h 1436726"/>
              <a:gd name="connsiteX7" fmla="*/ 718363 w 1436726"/>
              <a:gd name="connsiteY7" fmla="*/ 1436726 h 1436726"/>
              <a:gd name="connsiteX8" fmla="*/ 0 w 1436726"/>
              <a:gd name="connsiteY8" fmla="*/ 718363 h 1436726"/>
              <a:gd name="connsiteX9" fmla="*/ 718363 w 1436726"/>
              <a:gd name="connsiteY9" fmla="*/ 0 h 1436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36726" h="1436726">
                <a:moveTo>
                  <a:pt x="718363" y="299339"/>
                </a:moveTo>
                <a:cubicBezTo>
                  <a:pt x="486942" y="299339"/>
                  <a:pt x="299339" y="486942"/>
                  <a:pt x="299339" y="718363"/>
                </a:cubicBezTo>
                <a:cubicBezTo>
                  <a:pt x="299339" y="949784"/>
                  <a:pt x="486942" y="1137387"/>
                  <a:pt x="718363" y="1137387"/>
                </a:cubicBezTo>
                <a:cubicBezTo>
                  <a:pt x="949784" y="1137387"/>
                  <a:pt x="1137387" y="949784"/>
                  <a:pt x="1137387" y="718363"/>
                </a:cubicBezTo>
                <a:cubicBezTo>
                  <a:pt x="1137387" y="486942"/>
                  <a:pt x="949784" y="299339"/>
                  <a:pt x="718363" y="299339"/>
                </a:cubicBezTo>
                <a:close/>
                <a:moveTo>
                  <a:pt x="718363" y="0"/>
                </a:moveTo>
                <a:cubicBezTo>
                  <a:pt x="1115104" y="0"/>
                  <a:pt x="1436726" y="321622"/>
                  <a:pt x="1436726" y="718363"/>
                </a:cubicBezTo>
                <a:cubicBezTo>
                  <a:pt x="1436726" y="1115104"/>
                  <a:pt x="1115104" y="1436726"/>
                  <a:pt x="718363" y="1436726"/>
                </a:cubicBezTo>
                <a:cubicBezTo>
                  <a:pt x="321622" y="1436726"/>
                  <a:pt x="0" y="1115104"/>
                  <a:pt x="0" y="718363"/>
                </a:cubicBezTo>
                <a:cubicBezTo>
                  <a:pt x="0" y="321622"/>
                  <a:pt x="321622" y="0"/>
                  <a:pt x="718363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51" name="任意多边形 50"/>
          <p:cNvSpPr/>
          <p:nvPr/>
        </p:nvSpPr>
        <p:spPr>
          <a:xfrm>
            <a:off x="2860249" y="1516595"/>
            <a:ext cx="1436727" cy="1436727"/>
          </a:xfrm>
          <a:custGeom>
            <a:avLst/>
            <a:gdLst>
              <a:gd name="connsiteX0" fmla="*/ 718363 w 1436726"/>
              <a:gd name="connsiteY0" fmla="*/ 299339 h 1436726"/>
              <a:gd name="connsiteX1" fmla="*/ 299339 w 1436726"/>
              <a:gd name="connsiteY1" fmla="*/ 718363 h 1436726"/>
              <a:gd name="connsiteX2" fmla="*/ 718363 w 1436726"/>
              <a:gd name="connsiteY2" fmla="*/ 1137387 h 1436726"/>
              <a:gd name="connsiteX3" fmla="*/ 1137387 w 1436726"/>
              <a:gd name="connsiteY3" fmla="*/ 718363 h 1436726"/>
              <a:gd name="connsiteX4" fmla="*/ 718363 w 1436726"/>
              <a:gd name="connsiteY4" fmla="*/ 299339 h 1436726"/>
              <a:gd name="connsiteX5" fmla="*/ 718363 w 1436726"/>
              <a:gd name="connsiteY5" fmla="*/ 0 h 1436726"/>
              <a:gd name="connsiteX6" fmla="*/ 1436726 w 1436726"/>
              <a:gd name="connsiteY6" fmla="*/ 718363 h 1436726"/>
              <a:gd name="connsiteX7" fmla="*/ 718363 w 1436726"/>
              <a:gd name="connsiteY7" fmla="*/ 1436726 h 1436726"/>
              <a:gd name="connsiteX8" fmla="*/ 0 w 1436726"/>
              <a:gd name="connsiteY8" fmla="*/ 718363 h 1436726"/>
              <a:gd name="connsiteX9" fmla="*/ 718363 w 1436726"/>
              <a:gd name="connsiteY9" fmla="*/ 0 h 1436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36726" h="1436726">
                <a:moveTo>
                  <a:pt x="718363" y="299339"/>
                </a:moveTo>
                <a:cubicBezTo>
                  <a:pt x="486942" y="299339"/>
                  <a:pt x="299339" y="486942"/>
                  <a:pt x="299339" y="718363"/>
                </a:cubicBezTo>
                <a:cubicBezTo>
                  <a:pt x="299339" y="949784"/>
                  <a:pt x="486942" y="1137387"/>
                  <a:pt x="718363" y="1137387"/>
                </a:cubicBezTo>
                <a:cubicBezTo>
                  <a:pt x="949784" y="1137387"/>
                  <a:pt x="1137387" y="949784"/>
                  <a:pt x="1137387" y="718363"/>
                </a:cubicBezTo>
                <a:cubicBezTo>
                  <a:pt x="1137387" y="486942"/>
                  <a:pt x="949784" y="299339"/>
                  <a:pt x="718363" y="299339"/>
                </a:cubicBezTo>
                <a:close/>
                <a:moveTo>
                  <a:pt x="718363" y="0"/>
                </a:moveTo>
                <a:cubicBezTo>
                  <a:pt x="1115104" y="0"/>
                  <a:pt x="1436726" y="321622"/>
                  <a:pt x="1436726" y="718363"/>
                </a:cubicBezTo>
                <a:cubicBezTo>
                  <a:pt x="1436726" y="1115104"/>
                  <a:pt x="1115104" y="1436726"/>
                  <a:pt x="718363" y="1436726"/>
                </a:cubicBezTo>
                <a:cubicBezTo>
                  <a:pt x="321622" y="1436726"/>
                  <a:pt x="0" y="1115104"/>
                  <a:pt x="0" y="718363"/>
                </a:cubicBezTo>
                <a:cubicBezTo>
                  <a:pt x="0" y="321622"/>
                  <a:pt x="321622" y="0"/>
                  <a:pt x="718363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52" name="任意多边形 51"/>
          <p:cNvSpPr/>
          <p:nvPr/>
        </p:nvSpPr>
        <p:spPr>
          <a:xfrm>
            <a:off x="4822089" y="1516595"/>
            <a:ext cx="1436727" cy="1436727"/>
          </a:xfrm>
          <a:custGeom>
            <a:avLst/>
            <a:gdLst>
              <a:gd name="connsiteX0" fmla="*/ 718363 w 1436726"/>
              <a:gd name="connsiteY0" fmla="*/ 299339 h 1436726"/>
              <a:gd name="connsiteX1" fmla="*/ 299339 w 1436726"/>
              <a:gd name="connsiteY1" fmla="*/ 718363 h 1436726"/>
              <a:gd name="connsiteX2" fmla="*/ 718363 w 1436726"/>
              <a:gd name="connsiteY2" fmla="*/ 1137387 h 1436726"/>
              <a:gd name="connsiteX3" fmla="*/ 1137387 w 1436726"/>
              <a:gd name="connsiteY3" fmla="*/ 718363 h 1436726"/>
              <a:gd name="connsiteX4" fmla="*/ 718363 w 1436726"/>
              <a:gd name="connsiteY4" fmla="*/ 299339 h 1436726"/>
              <a:gd name="connsiteX5" fmla="*/ 718363 w 1436726"/>
              <a:gd name="connsiteY5" fmla="*/ 0 h 1436726"/>
              <a:gd name="connsiteX6" fmla="*/ 1436726 w 1436726"/>
              <a:gd name="connsiteY6" fmla="*/ 718363 h 1436726"/>
              <a:gd name="connsiteX7" fmla="*/ 718363 w 1436726"/>
              <a:gd name="connsiteY7" fmla="*/ 1436726 h 1436726"/>
              <a:gd name="connsiteX8" fmla="*/ 0 w 1436726"/>
              <a:gd name="connsiteY8" fmla="*/ 718363 h 1436726"/>
              <a:gd name="connsiteX9" fmla="*/ 718363 w 1436726"/>
              <a:gd name="connsiteY9" fmla="*/ 0 h 1436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36726" h="1436726">
                <a:moveTo>
                  <a:pt x="718363" y="299339"/>
                </a:moveTo>
                <a:cubicBezTo>
                  <a:pt x="486942" y="299339"/>
                  <a:pt x="299339" y="486942"/>
                  <a:pt x="299339" y="718363"/>
                </a:cubicBezTo>
                <a:cubicBezTo>
                  <a:pt x="299339" y="949784"/>
                  <a:pt x="486942" y="1137387"/>
                  <a:pt x="718363" y="1137387"/>
                </a:cubicBezTo>
                <a:cubicBezTo>
                  <a:pt x="949784" y="1137387"/>
                  <a:pt x="1137387" y="949784"/>
                  <a:pt x="1137387" y="718363"/>
                </a:cubicBezTo>
                <a:cubicBezTo>
                  <a:pt x="1137387" y="486942"/>
                  <a:pt x="949784" y="299339"/>
                  <a:pt x="718363" y="299339"/>
                </a:cubicBezTo>
                <a:close/>
                <a:moveTo>
                  <a:pt x="718363" y="0"/>
                </a:moveTo>
                <a:cubicBezTo>
                  <a:pt x="1115104" y="0"/>
                  <a:pt x="1436726" y="321622"/>
                  <a:pt x="1436726" y="718363"/>
                </a:cubicBezTo>
                <a:cubicBezTo>
                  <a:pt x="1436726" y="1115104"/>
                  <a:pt x="1115104" y="1436726"/>
                  <a:pt x="718363" y="1436726"/>
                </a:cubicBezTo>
                <a:cubicBezTo>
                  <a:pt x="321622" y="1436726"/>
                  <a:pt x="0" y="1115104"/>
                  <a:pt x="0" y="718363"/>
                </a:cubicBezTo>
                <a:cubicBezTo>
                  <a:pt x="0" y="321622"/>
                  <a:pt x="321622" y="0"/>
                  <a:pt x="718363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53" name="任意多边形 52"/>
          <p:cNvSpPr/>
          <p:nvPr/>
        </p:nvSpPr>
        <p:spPr>
          <a:xfrm>
            <a:off x="6799126" y="1516595"/>
            <a:ext cx="1436727" cy="1436727"/>
          </a:xfrm>
          <a:custGeom>
            <a:avLst/>
            <a:gdLst>
              <a:gd name="connsiteX0" fmla="*/ 718363 w 1436726"/>
              <a:gd name="connsiteY0" fmla="*/ 299339 h 1436726"/>
              <a:gd name="connsiteX1" fmla="*/ 299339 w 1436726"/>
              <a:gd name="connsiteY1" fmla="*/ 718363 h 1436726"/>
              <a:gd name="connsiteX2" fmla="*/ 718363 w 1436726"/>
              <a:gd name="connsiteY2" fmla="*/ 1137387 h 1436726"/>
              <a:gd name="connsiteX3" fmla="*/ 1137387 w 1436726"/>
              <a:gd name="connsiteY3" fmla="*/ 718363 h 1436726"/>
              <a:gd name="connsiteX4" fmla="*/ 718363 w 1436726"/>
              <a:gd name="connsiteY4" fmla="*/ 299339 h 1436726"/>
              <a:gd name="connsiteX5" fmla="*/ 718363 w 1436726"/>
              <a:gd name="connsiteY5" fmla="*/ 0 h 1436726"/>
              <a:gd name="connsiteX6" fmla="*/ 1436726 w 1436726"/>
              <a:gd name="connsiteY6" fmla="*/ 718363 h 1436726"/>
              <a:gd name="connsiteX7" fmla="*/ 718363 w 1436726"/>
              <a:gd name="connsiteY7" fmla="*/ 1436726 h 1436726"/>
              <a:gd name="connsiteX8" fmla="*/ 0 w 1436726"/>
              <a:gd name="connsiteY8" fmla="*/ 718363 h 1436726"/>
              <a:gd name="connsiteX9" fmla="*/ 718363 w 1436726"/>
              <a:gd name="connsiteY9" fmla="*/ 0 h 1436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36726" h="1436726">
                <a:moveTo>
                  <a:pt x="718363" y="299339"/>
                </a:moveTo>
                <a:cubicBezTo>
                  <a:pt x="486942" y="299339"/>
                  <a:pt x="299339" y="486942"/>
                  <a:pt x="299339" y="718363"/>
                </a:cubicBezTo>
                <a:cubicBezTo>
                  <a:pt x="299339" y="949784"/>
                  <a:pt x="486942" y="1137387"/>
                  <a:pt x="718363" y="1137387"/>
                </a:cubicBezTo>
                <a:cubicBezTo>
                  <a:pt x="949784" y="1137387"/>
                  <a:pt x="1137387" y="949784"/>
                  <a:pt x="1137387" y="718363"/>
                </a:cubicBezTo>
                <a:cubicBezTo>
                  <a:pt x="1137387" y="486942"/>
                  <a:pt x="949784" y="299339"/>
                  <a:pt x="718363" y="299339"/>
                </a:cubicBezTo>
                <a:close/>
                <a:moveTo>
                  <a:pt x="718363" y="0"/>
                </a:moveTo>
                <a:cubicBezTo>
                  <a:pt x="1115104" y="0"/>
                  <a:pt x="1436726" y="321622"/>
                  <a:pt x="1436726" y="718363"/>
                </a:cubicBezTo>
                <a:cubicBezTo>
                  <a:pt x="1436726" y="1115104"/>
                  <a:pt x="1115104" y="1436726"/>
                  <a:pt x="718363" y="1436726"/>
                </a:cubicBezTo>
                <a:cubicBezTo>
                  <a:pt x="321622" y="1436726"/>
                  <a:pt x="0" y="1115104"/>
                  <a:pt x="0" y="718363"/>
                </a:cubicBezTo>
                <a:cubicBezTo>
                  <a:pt x="0" y="321622"/>
                  <a:pt x="321622" y="0"/>
                  <a:pt x="718363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/>
          </a:p>
        </p:txBody>
      </p:sp>
      <p:sp>
        <p:nvSpPr>
          <p:cNvPr id="54" name="KSO_Shape"/>
          <p:cNvSpPr>
            <a:spLocks/>
          </p:cNvSpPr>
          <p:nvPr/>
        </p:nvSpPr>
        <p:spPr bwMode="auto">
          <a:xfrm>
            <a:off x="3402196" y="2028543"/>
            <a:ext cx="340969" cy="409983"/>
          </a:xfrm>
          <a:custGeom>
            <a:avLst/>
            <a:gdLst>
              <a:gd name="T0" fmla="*/ 808831 w 3808"/>
              <a:gd name="T1" fmla="*/ 1295383 h 4578"/>
              <a:gd name="T2" fmla="*/ 620770 w 3808"/>
              <a:gd name="T3" fmla="*/ 1061107 h 4578"/>
              <a:gd name="T4" fmla="*/ 609952 w 3808"/>
              <a:gd name="T5" fmla="*/ 993696 h 4578"/>
              <a:gd name="T6" fmla="*/ 804254 w 3808"/>
              <a:gd name="T7" fmla="*/ 1136009 h 4578"/>
              <a:gd name="T8" fmla="*/ 1261510 w 3808"/>
              <a:gd name="T9" fmla="*/ 605039 h 4578"/>
              <a:gd name="T10" fmla="*/ 997309 w 3808"/>
              <a:gd name="T11" fmla="*/ 385328 h 4578"/>
              <a:gd name="T12" fmla="*/ 1018112 w 3808"/>
              <a:gd name="T13" fmla="*/ 332896 h 4578"/>
              <a:gd name="T14" fmla="*/ 991900 w 3808"/>
              <a:gd name="T15" fmla="*/ 304600 h 4578"/>
              <a:gd name="T16" fmla="*/ 1025601 w 3808"/>
              <a:gd name="T17" fmla="*/ 199322 h 4578"/>
              <a:gd name="T18" fmla="*/ 992316 w 3808"/>
              <a:gd name="T19" fmla="*/ 5410 h 4578"/>
              <a:gd name="T20" fmla="*/ 833379 w 3808"/>
              <a:gd name="T21" fmla="*/ 32457 h 4578"/>
              <a:gd name="T22" fmla="*/ 644901 w 3808"/>
              <a:gd name="T23" fmla="*/ 86969 h 4578"/>
              <a:gd name="T24" fmla="*/ 529651 w 3808"/>
              <a:gd name="T25" fmla="*/ 12484 h 4578"/>
              <a:gd name="T26" fmla="*/ 540469 w 3808"/>
              <a:gd name="T27" fmla="*/ 193496 h 4578"/>
              <a:gd name="T28" fmla="*/ 583324 w 3808"/>
              <a:gd name="T29" fmla="*/ 312507 h 4578"/>
              <a:gd name="T30" fmla="*/ 583324 w 3808"/>
              <a:gd name="T31" fmla="*/ 347877 h 4578"/>
              <a:gd name="T32" fmla="*/ 568345 w 3808"/>
              <a:gd name="T33" fmla="*/ 414872 h 4578"/>
              <a:gd name="T34" fmla="*/ 277516 w 3808"/>
              <a:gd name="T35" fmla="*/ 646651 h 4578"/>
              <a:gd name="T36" fmla="*/ 123155 w 3808"/>
              <a:gd name="T37" fmla="*/ 909223 h 4578"/>
              <a:gd name="T38" fmla="*/ 10818 w 3808"/>
              <a:gd name="T39" fmla="*/ 1299545 h 4578"/>
              <a:gd name="T40" fmla="*/ 22468 w 3808"/>
              <a:gd name="T41" fmla="*/ 1617461 h 4578"/>
              <a:gd name="T42" fmla="*/ 102352 w 3808"/>
              <a:gd name="T43" fmla="*/ 1767680 h 4578"/>
              <a:gd name="T44" fmla="*/ 251303 w 3808"/>
              <a:gd name="T45" fmla="*/ 1865469 h 4578"/>
              <a:gd name="T46" fmla="*/ 780539 w 3808"/>
              <a:gd name="T47" fmla="*/ 1905000 h 4578"/>
              <a:gd name="T48" fmla="*/ 1293547 w 3808"/>
              <a:gd name="T49" fmla="*/ 1877120 h 4578"/>
              <a:gd name="T50" fmla="*/ 1458725 w 3808"/>
              <a:gd name="T51" fmla="*/ 1792231 h 4578"/>
              <a:gd name="T52" fmla="*/ 1551092 w 3808"/>
              <a:gd name="T53" fmla="*/ 1651166 h 4578"/>
              <a:gd name="T54" fmla="*/ 1582297 w 3808"/>
              <a:gd name="T55" fmla="*/ 1380272 h 4578"/>
              <a:gd name="T56" fmla="*/ 1490762 w 3808"/>
              <a:gd name="T57" fmla="*/ 981628 h 4578"/>
              <a:gd name="T58" fmla="*/ 1336402 w 3808"/>
              <a:gd name="T59" fmla="*/ 681606 h 4578"/>
              <a:gd name="T60" fmla="*/ 1097164 w 3808"/>
              <a:gd name="T61" fmla="*/ 1433119 h 4578"/>
              <a:gd name="T62" fmla="*/ 1012287 w 3808"/>
              <a:gd name="T63" fmla="*/ 1537566 h 4578"/>
              <a:gd name="T64" fmla="*/ 917008 w 3808"/>
              <a:gd name="T65" fmla="*/ 1662818 h 4578"/>
              <a:gd name="T66" fmla="*/ 866664 w 3808"/>
              <a:gd name="T67" fmla="*/ 1689866 h 4578"/>
              <a:gd name="T68" fmla="*/ 825890 w 3808"/>
              <a:gd name="T69" fmla="*/ 1654495 h 4578"/>
              <a:gd name="T70" fmla="*/ 762648 w 3808"/>
              <a:gd name="T71" fmla="*/ 1664898 h 4578"/>
              <a:gd name="T72" fmla="*/ 714800 w 3808"/>
              <a:gd name="T73" fmla="*/ 1689033 h 4578"/>
              <a:gd name="T74" fmla="*/ 671113 w 3808"/>
              <a:gd name="T75" fmla="*/ 1651166 h 4578"/>
              <a:gd name="T76" fmla="*/ 550871 w 3808"/>
              <a:gd name="T77" fmla="*/ 1504692 h 4578"/>
              <a:gd name="T78" fmla="*/ 478059 w 3808"/>
              <a:gd name="T79" fmla="*/ 1349895 h 4578"/>
              <a:gd name="T80" fmla="*/ 529651 w 3808"/>
              <a:gd name="T81" fmla="*/ 1306202 h 4578"/>
              <a:gd name="T82" fmla="*/ 594141 w 3808"/>
              <a:gd name="T83" fmla="*/ 1367372 h 4578"/>
              <a:gd name="T84" fmla="*/ 639909 w 3808"/>
              <a:gd name="T85" fmla="*/ 1456006 h 4578"/>
              <a:gd name="T86" fmla="*/ 543381 w 3808"/>
              <a:gd name="T87" fmla="*/ 1186776 h 4578"/>
              <a:gd name="T88" fmla="*/ 488045 w 3808"/>
              <a:gd name="T89" fmla="*/ 1064020 h 4578"/>
              <a:gd name="T90" fmla="*/ 536308 w 3808"/>
              <a:gd name="T91" fmla="*/ 909223 h 4578"/>
              <a:gd name="T92" fmla="*/ 661544 w 3808"/>
              <a:gd name="T93" fmla="*/ 747353 h 4578"/>
              <a:gd name="T94" fmla="*/ 703567 w 3808"/>
              <a:gd name="T95" fmla="*/ 706157 h 4578"/>
              <a:gd name="T96" fmla="*/ 758071 w 3808"/>
              <a:gd name="T97" fmla="*/ 727379 h 4578"/>
              <a:gd name="T98" fmla="*/ 827554 w 3808"/>
              <a:gd name="T99" fmla="*/ 742359 h 4578"/>
              <a:gd name="T100" fmla="*/ 871241 w 3808"/>
              <a:gd name="T101" fmla="*/ 704492 h 4578"/>
              <a:gd name="T102" fmla="*/ 924913 w 3808"/>
              <a:gd name="T103" fmla="*/ 734453 h 4578"/>
              <a:gd name="T104" fmla="*/ 1015616 w 3808"/>
              <a:gd name="T105" fmla="*/ 876766 h 4578"/>
              <a:gd name="T106" fmla="*/ 1082602 w 3808"/>
              <a:gd name="T107" fmla="*/ 981628 h 4578"/>
              <a:gd name="T108" fmla="*/ 1068456 w 3808"/>
              <a:gd name="T109" fmla="*/ 1092733 h 4578"/>
              <a:gd name="T110" fmla="*/ 990236 w 3808"/>
              <a:gd name="T111" fmla="*/ 1074007 h 4578"/>
              <a:gd name="T112" fmla="*/ 948629 w 3808"/>
              <a:gd name="T113" fmla="*/ 974138 h 4578"/>
              <a:gd name="T114" fmla="*/ 1066376 w 3808"/>
              <a:gd name="T115" fmla="*/ 1236294 h 4578"/>
              <a:gd name="T116" fmla="*/ 1109230 w 3808"/>
              <a:gd name="T117" fmla="*/ 1312028 h 4578"/>
              <a:gd name="T118" fmla="*/ 934899 w 3808"/>
              <a:gd name="T119" fmla="*/ 1481389 h 4578"/>
              <a:gd name="T120" fmla="*/ 982330 w 3808"/>
              <a:gd name="T121" fmla="*/ 1422716 h 4578"/>
              <a:gd name="T122" fmla="*/ 975257 w 3808"/>
              <a:gd name="T123" fmla="*/ 1356553 h 457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3808" h="4578">
                <a:moveTo>
                  <a:pt x="1815" y="3080"/>
                </a:moveTo>
                <a:lnTo>
                  <a:pt x="1829" y="3629"/>
                </a:lnTo>
                <a:lnTo>
                  <a:pt x="1878" y="3637"/>
                </a:lnTo>
                <a:lnTo>
                  <a:pt x="1903" y="3639"/>
                </a:lnTo>
                <a:lnTo>
                  <a:pt x="1930" y="3641"/>
                </a:lnTo>
                <a:lnTo>
                  <a:pt x="1946" y="3640"/>
                </a:lnTo>
                <a:lnTo>
                  <a:pt x="1961" y="3638"/>
                </a:lnTo>
                <a:lnTo>
                  <a:pt x="1975" y="3636"/>
                </a:lnTo>
                <a:lnTo>
                  <a:pt x="1991" y="3635"/>
                </a:lnTo>
                <a:lnTo>
                  <a:pt x="1998" y="3125"/>
                </a:lnTo>
                <a:lnTo>
                  <a:pt x="1971" y="3119"/>
                </a:lnTo>
                <a:lnTo>
                  <a:pt x="1944" y="3113"/>
                </a:lnTo>
                <a:lnTo>
                  <a:pt x="1878" y="3096"/>
                </a:lnTo>
                <a:lnTo>
                  <a:pt x="1815" y="3080"/>
                </a:lnTo>
                <a:close/>
                <a:moveTo>
                  <a:pt x="1458" y="2434"/>
                </a:moveTo>
                <a:lnTo>
                  <a:pt x="1458" y="2434"/>
                </a:lnTo>
                <a:lnTo>
                  <a:pt x="1458" y="2450"/>
                </a:lnTo>
                <a:lnTo>
                  <a:pt x="1459" y="2465"/>
                </a:lnTo>
                <a:lnTo>
                  <a:pt x="1461" y="2481"/>
                </a:lnTo>
                <a:lnTo>
                  <a:pt x="1464" y="2495"/>
                </a:lnTo>
                <a:lnTo>
                  <a:pt x="1469" y="2509"/>
                </a:lnTo>
                <a:lnTo>
                  <a:pt x="1475" y="2523"/>
                </a:lnTo>
                <a:lnTo>
                  <a:pt x="1483" y="2537"/>
                </a:lnTo>
                <a:lnTo>
                  <a:pt x="1492" y="2550"/>
                </a:lnTo>
                <a:lnTo>
                  <a:pt x="1502" y="2563"/>
                </a:lnTo>
                <a:lnTo>
                  <a:pt x="1513" y="2574"/>
                </a:lnTo>
                <a:lnTo>
                  <a:pt x="1525" y="2586"/>
                </a:lnTo>
                <a:lnTo>
                  <a:pt x="1538" y="2597"/>
                </a:lnTo>
                <a:lnTo>
                  <a:pt x="1554" y="2266"/>
                </a:lnTo>
                <a:lnTo>
                  <a:pt x="1532" y="2284"/>
                </a:lnTo>
                <a:lnTo>
                  <a:pt x="1514" y="2303"/>
                </a:lnTo>
                <a:lnTo>
                  <a:pt x="1498" y="2324"/>
                </a:lnTo>
                <a:lnTo>
                  <a:pt x="1491" y="2334"/>
                </a:lnTo>
                <a:lnTo>
                  <a:pt x="1484" y="2344"/>
                </a:lnTo>
                <a:lnTo>
                  <a:pt x="1478" y="2355"/>
                </a:lnTo>
                <a:lnTo>
                  <a:pt x="1474" y="2366"/>
                </a:lnTo>
                <a:lnTo>
                  <a:pt x="1469" y="2377"/>
                </a:lnTo>
                <a:lnTo>
                  <a:pt x="1466" y="2388"/>
                </a:lnTo>
                <a:lnTo>
                  <a:pt x="1463" y="2399"/>
                </a:lnTo>
                <a:lnTo>
                  <a:pt x="1460" y="2410"/>
                </a:lnTo>
                <a:lnTo>
                  <a:pt x="1459" y="2423"/>
                </a:lnTo>
                <a:lnTo>
                  <a:pt x="1458" y="2434"/>
                </a:lnTo>
                <a:close/>
                <a:moveTo>
                  <a:pt x="1894" y="2175"/>
                </a:moveTo>
                <a:lnTo>
                  <a:pt x="1894" y="2175"/>
                </a:lnTo>
                <a:lnTo>
                  <a:pt x="1875" y="2176"/>
                </a:lnTo>
                <a:lnTo>
                  <a:pt x="1856" y="2178"/>
                </a:lnTo>
                <a:lnTo>
                  <a:pt x="1839" y="2180"/>
                </a:lnTo>
                <a:lnTo>
                  <a:pt x="1820" y="2182"/>
                </a:lnTo>
                <a:lnTo>
                  <a:pt x="1812" y="2698"/>
                </a:lnTo>
                <a:lnTo>
                  <a:pt x="1869" y="2714"/>
                </a:lnTo>
                <a:lnTo>
                  <a:pt x="1933" y="2730"/>
                </a:lnTo>
                <a:lnTo>
                  <a:pt x="1966" y="2740"/>
                </a:lnTo>
                <a:lnTo>
                  <a:pt x="2000" y="2750"/>
                </a:lnTo>
                <a:lnTo>
                  <a:pt x="1996" y="2185"/>
                </a:lnTo>
                <a:lnTo>
                  <a:pt x="1947" y="2178"/>
                </a:lnTo>
                <a:lnTo>
                  <a:pt x="1921" y="2176"/>
                </a:lnTo>
                <a:lnTo>
                  <a:pt x="1908" y="2175"/>
                </a:lnTo>
                <a:lnTo>
                  <a:pt x="1894" y="2175"/>
                </a:lnTo>
                <a:close/>
                <a:moveTo>
                  <a:pt x="3118" y="1530"/>
                </a:moveTo>
                <a:lnTo>
                  <a:pt x="3118" y="1530"/>
                </a:lnTo>
                <a:lnTo>
                  <a:pt x="3099" y="1512"/>
                </a:lnTo>
                <a:lnTo>
                  <a:pt x="3078" y="1494"/>
                </a:lnTo>
                <a:lnTo>
                  <a:pt x="3032" y="1454"/>
                </a:lnTo>
                <a:lnTo>
                  <a:pt x="2980" y="1413"/>
                </a:lnTo>
                <a:lnTo>
                  <a:pt x="2926" y="1371"/>
                </a:lnTo>
                <a:lnTo>
                  <a:pt x="2810" y="1285"/>
                </a:lnTo>
                <a:lnTo>
                  <a:pt x="2694" y="1197"/>
                </a:lnTo>
                <a:lnTo>
                  <a:pt x="2637" y="1154"/>
                </a:lnTo>
                <a:lnTo>
                  <a:pt x="2584" y="1113"/>
                </a:lnTo>
                <a:lnTo>
                  <a:pt x="2534" y="1071"/>
                </a:lnTo>
                <a:lnTo>
                  <a:pt x="2511" y="1052"/>
                </a:lnTo>
                <a:lnTo>
                  <a:pt x="2490" y="1032"/>
                </a:lnTo>
                <a:lnTo>
                  <a:pt x="2470" y="1013"/>
                </a:lnTo>
                <a:lnTo>
                  <a:pt x="2451" y="995"/>
                </a:lnTo>
                <a:lnTo>
                  <a:pt x="2435" y="976"/>
                </a:lnTo>
                <a:lnTo>
                  <a:pt x="2421" y="959"/>
                </a:lnTo>
                <a:lnTo>
                  <a:pt x="2407" y="943"/>
                </a:lnTo>
                <a:lnTo>
                  <a:pt x="2397" y="926"/>
                </a:lnTo>
                <a:lnTo>
                  <a:pt x="2389" y="911"/>
                </a:lnTo>
                <a:lnTo>
                  <a:pt x="2384" y="897"/>
                </a:lnTo>
                <a:lnTo>
                  <a:pt x="2371" y="857"/>
                </a:lnTo>
                <a:lnTo>
                  <a:pt x="2386" y="854"/>
                </a:lnTo>
                <a:lnTo>
                  <a:pt x="2401" y="850"/>
                </a:lnTo>
                <a:lnTo>
                  <a:pt x="2413" y="844"/>
                </a:lnTo>
                <a:lnTo>
                  <a:pt x="2425" y="836"/>
                </a:lnTo>
                <a:lnTo>
                  <a:pt x="2434" y="826"/>
                </a:lnTo>
                <a:lnTo>
                  <a:pt x="2438" y="821"/>
                </a:lnTo>
                <a:lnTo>
                  <a:pt x="2441" y="816"/>
                </a:lnTo>
                <a:lnTo>
                  <a:pt x="2444" y="811"/>
                </a:lnTo>
                <a:lnTo>
                  <a:pt x="2445" y="805"/>
                </a:lnTo>
                <a:lnTo>
                  <a:pt x="2447" y="800"/>
                </a:lnTo>
                <a:lnTo>
                  <a:pt x="2447" y="794"/>
                </a:lnTo>
                <a:lnTo>
                  <a:pt x="2446" y="787"/>
                </a:lnTo>
                <a:lnTo>
                  <a:pt x="2445" y="781"/>
                </a:lnTo>
                <a:lnTo>
                  <a:pt x="2443" y="775"/>
                </a:lnTo>
                <a:lnTo>
                  <a:pt x="2440" y="768"/>
                </a:lnTo>
                <a:lnTo>
                  <a:pt x="2436" y="763"/>
                </a:lnTo>
                <a:lnTo>
                  <a:pt x="2432" y="757"/>
                </a:lnTo>
                <a:lnTo>
                  <a:pt x="2427" y="753"/>
                </a:lnTo>
                <a:lnTo>
                  <a:pt x="2421" y="748"/>
                </a:lnTo>
                <a:lnTo>
                  <a:pt x="2414" y="744"/>
                </a:lnTo>
                <a:lnTo>
                  <a:pt x="2407" y="740"/>
                </a:lnTo>
                <a:lnTo>
                  <a:pt x="2400" y="737"/>
                </a:lnTo>
                <a:lnTo>
                  <a:pt x="2392" y="735"/>
                </a:lnTo>
                <a:lnTo>
                  <a:pt x="2384" y="732"/>
                </a:lnTo>
                <a:lnTo>
                  <a:pt x="2376" y="731"/>
                </a:lnTo>
                <a:lnTo>
                  <a:pt x="2367" y="730"/>
                </a:lnTo>
                <a:lnTo>
                  <a:pt x="2358" y="730"/>
                </a:lnTo>
                <a:lnTo>
                  <a:pt x="2353" y="730"/>
                </a:lnTo>
                <a:lnTo>
                  <a:pt x="2354" y="716"/>
                </a:lnTo>
                <a:lnTo>
                  <a:pt x="2356" y="704"/>
                </a:lnTo>
                <a:lnTo>
                  <a:pt x="2359" y="692"/>
                </a:lnTo>
                <a:lnTo>
                  <a:pt x="2363" y="680"/>
                </a:lnTo>
                <a:lnTo>
                  <a:pt x="2372" y="655"/>
                </a:lnTo>
                <a:lnTo>
                  <a:pt x="2383" y="631"/>
                </a:lnTo>
                <a:lnTo>
                  <a:pt x="2396" y="604"/>
                </a:lnTo>
                <a:lnTo>
                  <a:pt x="2410" y="577"/>
                </a:lnTo>
                <a:lnTo>
                  <a:pt x="2446" y="515"/>
                </a:lnTo>
                <a:lnTo>
                  <a:pt x="2465" y="479"/>
                </a:lnTo>
                <a:lnTo>
                  <a:pt x="2486" y="438"/>
                </a:lnTo>
                <a:lnTo>
                  <a:pt x="2508" y="394"/>
                </a:lnTo>
                <a:lnTo>
                  <a:pt x="2531" y="343"/>
                </a:lnTo>
                <a:lnTo>
                  <a:pt x="2554" y="287"/>
                </a:lnTo>
                <a:lnTo>
                  <a:pt x="2579" y="222"/>
                </a:lnTo>
                <a:lnTo>
                  <a:pt x="2603" y="152"/>
                </a:lnTo>
                <a:lnTo>
                  <a:pt x="2615" y="114"/>
                </a:lnTo>
                <a:lnTo>
                  <a:pt x="2627" y="74"/>
                </a:lnTo>
                <a:lnTo>
                  <a:pt x="2581" y="59"/>
                </a:lnTo>
                <a:lnTo>
                  <a:pt x="2536" y="47"/>
                </a:lnTo>
                <a:lnTo>
                  <a:pt x="2494" y="36"/>
                </a:lnTo>
                <a:lnTo>
                  <a:pt x="2455" y="27"/>
                </a:lnTo>
                <a:lnTo>
                  <a:pt x="2419" y="19"/>
                </a:lnTo>
                <a:lnTo>
                  <a:pt x="2385" y="13"/>
                </a:lnTo>
                <a:lnTo>
                  <a:pt x="2352" y="8"/>
                </a:lnTo>
                <a:lnTo>
                  <a:pt x="2322" y="3"/>
                </a:lnTo>
                <a:lnTo>
                  <a:pt x="2293" y="1"/>
                </a:lnTo>
                <a:lnTo>
                  <a:pt x="2267" y="0"/>
                </a:lnTo>
                <a:lnTo>
                  <a:pt x="2241" y="1"/>
                </a:lnTo>
                <a:lnTo>
                  <a:pt x="2217" y="2"/>
                </a:lnTo>
                <a:lnTo>
                  <a:pt x="2193" y="5"/>
                </a:lnTo>
                <a:lnTo>
                  <a:pt x="2171" y="10"/>
                </a:lnTo>
                <a:lnTo>
                  <a:pt x="2150" y="15"/>
                </a:lnTo>
                <a:lnTo>
                  <a:pt x="2128" y="21"/>
                </a:lnTo>
                <a:lnTo>
                  <a:pt x="2107" y="28"/>
                </a:lnTo>
                <a:lnTo>
                  <a:pt x="2086" y="36"/>
                </a:lnTo>
                <a:lnTo>
                  <a:pt x="2066" y="44"/>
                </a:lnTo>
                <a:lnTo>
                  <a:pt x="2045" y="54"/>
                </a:lnTo>
                <a:lnTo>
                  <a:pt x="2003" y="78"/>
                </a:lnTo>
                <a:lnTo>
                  <a:pt x="1957" y="103"/>
                </a:lnTo>
                <a:lnTo>
                  <a:pt x="1908" y="132"/>
                </a:lnTo>
                <a:lnTo>
                  <a:pt x="1853" y="163"/>
                </a:lnTo>
                <a:lnTo>
                  <a:pt x="1791" y="198"/>
                </a:lnTo>
                <a:lnTo>
                  <a:pt x="1757" y="215"/>
                </a:lnTo>
                <a:lnTo>
                  <a:pt x="1722" y="234"/>
                </a:lnTo>
                <a:lnTo>
                  <a:pt x="1695" y="238"/>
                </a:lnTo>
                <a:lnTo>
                  <a:pt x="1670" y="240"/>
                </a:lnTo>
                <a:lnTo>
                  <a:pt x="1646" y="240"/>
                </a:lnTo>
                <a:lnTo>
                  <a:pt x="1625" y="237"/>
                </a:lnTo>
                <a:lnTo>
                  <a:pt x="1605" y="233"/>
                </a:lnTo>
                <a:lnTo>
                  <a:pt x="1585" y="227"/>
                </a:lnTo>
                <a:lnTo>
                  <a:pt x="1567" y="218"/>
                </a:lnTo>
                <a:lnTo>
                  <a:pt x="1550" y="209"/>
                </a:lnTo>
                <a:lnTo>
                  <a:pt x="1532" y="199"/>
                </a:lnTo>
                <a:lnTo>
                  <a:pt x="1517" y="188"/>
                </a:lnTo>
                <a:lnTo>
                  <a:pt x="1502" y="176"/>
                </a:lnTo>
                <a:lnTo>
                  <a:pt x="1486" y="162"/>
                </a:lnTo>
                <a:lnTo>
                  <a:pt x="1458" y="136"/>
                </a:lnTo>
                <a:lnTo>
                  <a:pt x="1428" y="109"/>
                </a:lnTo>
                <a:lnTo>
                  <a:pt x="1414" y="97"/>
                </a:lnTo>
                <a:lnTo>
                  <a:pt x="1399" y="85"/>
                </a:lnTo>
                <a:lnTo>
                  <a:pt x="1384" y="73"/>
                </a:lnTo>
                <a:lnTo>
                  <a:pt x="1367" y="63"/>
                </a:lnTo>
                <a:lnTo>
                  <a:pt x="1350" y="53"/>
                </a:lnTo>
                <a:lnTo>
                  <a:pt x="1333" y="45"/>
                </a:lnTo>
                <a:lnTo>
                  <a:pt x="1313" y="38"/>
                </a:lnTo>
                <a:lnTo>
                  <a:pt x="1294" y="33"/>
                </a:lnTo>
                <a:lnTo>
                  <a:pt x="1273" y="30"/>
                </a:lnTo>
                <a:lnTo>
                  <a:pt x="1250" y="30"/>
                </a:lnTo>
                <a:lnTo>
                  <a:pt x="1226" y="31"/>
                </a:lnTo>
                <a:lnTo>
                  <a:pt x="1200" y="35"/>
                </a:lnTo>
                <a:lnTo>
                  <a:pt x="1173" y="41"/>
                </a:lnTo>
                <a:lnTo>
                  <a:pt x="1143" y="50"/>
                </a:lnTo>
                <a:lnTo>
                  <a:pt x="1112" y="64"/>
                </a:lnTo>
                <a:lnTo>
                  <a:pt x="1078" y="79"/>
                </a:lnTo>
                <a:lnTo>
                  <a:pt x="1113" y="151"/>
                </a:lnTo>
                <a:lnTo>
                  <a:pt x="1147" y="216"/>
                </a:lnTo>
                <a:lnTo>
                  <a:pt x="1180" y="276"/>
                </a:lnTo>
                <a:lnTo>
                  <a:pt x="1211" y="330"/>
                </a:lnTo>
                <a:lnTo>
                  <a:pt x="1242" y="379"/>
                </a:lnTo>
                <a:lnTo>
                  <a:pt x="1272" y="424"/>
                </a:lnTo>
                <a:lnTo>
                  <a:pt x="1299" y="465"/>
                </a:lnTo>
                <a:lnTo>
                  <a:pt x="1324" y="503"/>
                </a:lnTo>
                <a:lnTo>
                  <a:pt x="1370" y="568"/>
                </a:lnTo>
                <a:lnTo>
                  <a:pt x="1391" y="597"/>
                </a:lnTo>
                <a:lnTo>
                  <a:pt x="1409" y="625"/>
                </a:lnTo>
                <a:lnTo>
                  <a:pt x="1424" y="652"/>
                </a:lnTo>
                <a:lnTo>
                  <a:pt x="1438" y="678"/>
                </a:lnTo>
                <a:lnTo>
                  <a:pt x="1443" y="691"/>
                </a:lnTo>
                <a:lnTo>
                  <a:pt x="1448" y="704"/>
                </a:lnTo>
                <a:lnTo>
                  <a:pt x="1452" y="717"/>
                </a:lnTo>
                <a:lnTo>
                  <a:pt x="1456" y="731"/>
                </a:lnTo>
                <a:lnTo>
                  <a:pt x="1440" y="733"/>
                </a:lnTo>
                <a:lnTo>
                  <a:pt x="1425" y="738"/>
                </a:lnTo>
                <a:lnTo>
                  <a:pt x="1413" y="744"/>
                </a:lnTo>
                <a:lnTo>
                  <a:pt x="1402" y="751"/>
                </a:lnTo>
                <a:lnTo>
                  <a:pt x="1393" y="760"/>
                </a:lnTo>
                <a:lnTo>
                  <a:pt x="1389" y="765"/>
                </a:lnTo>
                <a:lnTo>
                  <a:pt x="1386" y="770"/>
                </a:lnTo>
                <a:lnTo>
                  <a:pt x="1383" y="777"/>
                </a:lnTo>
                <a:lnTo>
                  <a:pt x="1382" y="782"/>
                </a:lnTo>
                <a:lnTo>
                  <a:pt x="1381" y="788"/>
                </a:lnTo>
                <a:lnTo>
                  <a:pt x="1379" y="794"/>
                </a:lnTo>
                <a:lnTo>
                  <a:pt x="1381" y="800"/>
                </a:lnTo>
                <a:lnTo>
                  <a:pt x="1382" y="805"/>
                </a:lnTo>
                <a:lnTo>
                  <a:pt x="1383" y="811"/>
                </a:lnTo>
                <a:lnTo>
                  <a:pt x="1386" y="816"/>
                </a:lnTo>
                <a:lnTo>
                  <a:pt x="1389" y="821"/>
                </a:lnTo>
                <a:lnTo>
                  <a:pt x="1393" y="826"/>
                </a:lnTo>
                <a:lnTo>
                  <a:pt x="1402" y="836"/>
                </a:lnTo>
                <a:lnTo>
                  <a:pt x="1413" y="844"/>
                </a:lnTo>
                <a:lnTo>
                  <a:pt x="1425" y="850"/>
                </a:lnTo>
                <a:lnTo>
                  <a:pt x="1440" y="854"/>
                </a:lnTo>
                <a:lnTo>
                  <a:pt x="1456" y="857"/>
                </a:lnTo>
                <a:lnTo>
                  <a:pt x="1454" y="866"/>
                </a:lnTo>
                <a:lnTo>
                  <a:pt x="1452" y="876"/>
                </a:lnTo>
                <a:lnTo>
                  <a:pt x="1447" y="892"/>
                </a:lnTo>
                <a:lnTo>
                  <a:pt x="1439" y="907"/>
                </a:lnTo>
                <a:lnTo>
                  <a:pt x="1428" y="924"/>
                </a:lnTo>
                <a:lnTo>
                  <a:pt x="1416" y="941"/>
                </a:lnTo>
                <a:lnTo>
                  <a:pt x="1402" y="959"/>
                </a:lnTo>
                <a:lnTo>
                  <a:pt x="1385" y="977"/>
                </a:lnTo>
                <a:lnTo>
                  <a:pt x="1366" y="997"/>
                </a:lnTo>
                <a:lnTo>
                  <a:pt x="1346" y="1016"/>
                </a:lnTo>
                <a:lnTo>
                  <a:pt x="1324" y="1035"/>
                </a:lnTo>
                <a:lnTo>
                  <a:pt x="1301" y="1056"/>
                </a:lnTo>
                <a:lnTo>
                  <a:pt x="1250" y="1098"/>
                </a:lnTo>
                <a:lnTo>
                  <a:pt x="1195" y="1141"/>
                </a:lnTo>
                <a:lnTo>
                  <a:pt x="1136" y="1185"/>
                </a:lnTo>
                <a:lnTo>
                  <a:pt x="1015" y="1275"/>
                </a:lnTo>
                <a:lnTo>
                  <a:pt x="894" y="1363"/>
                </a:lnTo>
                <a:lnTo>
                  <a:pt x="837" y="1407"/>
                </a:lnTo>
                <a:lnTo>
                  <a:pt x="783" y="1450"/>
                </a:lnTo>
                <a:lnTo>
                  <a:pt x="734" y="1491"/>
                </a:lnTo>
                <a:lnTo>
                  <a:pt x="710" y="1511"/>
                </a:lnTo>
                <a:lnTo>
                  <a:pt x="690" y="1530"/>
                </a:lnTo>
                <a:lnTo>
                  <a:pt x="667" y="1554"/>
                </a:lnTo>
                <a:lnTo>
                  <a:pt x="644" y="1579"/>
                </a:lnTo>
                <a:lnTo>
                  <a:pt x="621" y="1608"/>
                </a:lnTo>
                <a:lnTo>
                  <a:pt x="596" y="1638"/>
                </a:lnTo>
                <a:lnTo>
                  <a:pt x="572" y="1673"/>
                </a:lnTo>
                <a:lnTo>
                  <a:pt x="547" y="1709"/>
                </a:lnTo>
                <a:lnTo>
                  <a:pt x="522" y="1747"/>
                </a:lnTo>
                <a:lnTo>
                  <a:pt x="496" y="1788"/>
                </a:lnTo>
                <a:lnTo>
                  <a:pt x="471" y="1832"/>
                </a:lnTo>
                <a:lnTo>
                  <a:pt x="445" y="1877"/>
                </a:lnTo>
                <a:lnTo>
                  <a:pt x="420" y="1923"/>
                </a:lnTo>
                <a:lnTo>
                  <a:pt x="394" y="1973"/>
                </a:lnTo>
                <a:lnTo>
                  <a:pt x="369" y="2023"/>
                </a:lnTo>
                <a:lnTo>
                  <a:pt x="344" y="2076"/>
                </a:lnTo>
                <a:lnTo>
                  <a:pt x="320" y="2130"/>
                </a:lnTo>
                <a:lnTo>
                  <a:pt x="296" y="2185"/>
                </a:lnTo>
                <a:lnTo>
                  <a:pt x="271" y="2242"/>
                </a:lnTo>
                <a:lnTo>
                  <a:pt x="248" y="2300"/>
                </a:lnTo>
                <a:lnTo>
                  <a:pt x="225" y="2359"/>
                </a:lnTo>
                <a:lnTo>
                  <a:pt x="203" y="2421"/>
                </a:lnTo>
                <a:lnTo>
                  <a:pt x="183" y="2482"/>
                </a:lnTo>
                <a:lnTo>
                  <a:pt x="161" y="2544"/>
                </a:lnTo>
                <a:lnTo>
                  <a:pt x="142" y="2606"/>
                </a:lnTo>
                <a:lnTo>
                  <a:pt x="123" y="2670"/>
                </a:lnTo>
                <a:lnTo>
                  <a:pt x="106" y="2734"/>
                </a:lnTo>
                <a:lnTo>
                  <a:pt x="89" y="2798"/>
                </a:lnTo>
                <a:lnTo>
                  <a:pt x="74" y="2863"/>
                </a:lnTo>
                <a:lnTo>
                  <a:pt x="60" y="2928"/>
                </a:lnTo>
                <a:lnTo>
                  <a:pt x="47" y="2993"/>
                </a:lnTo>
                <a:lnTo>
                  <a:pt x="36" y="3058"/>
                </a:lnTo>
                <a:lnTo>
                  <a:pt x="26" y="3123"/>
                </a:lnTo>
                <a:lnTo>
                  <a:pt x="17" y="3189"/>
                </a:lnTo>
                <a:lnTo>
                  <a:pt x="10" y="3253"/>
                </a:lnTo>
                <a:lnTo>
                  <a:pt x="5" y="3317"/>
                </a:lnTo>
                <a:lnTo>
                  <a:pt x="2" y="3380"/>
                </a:lnTo>
                <a:lnTo>
                  <a:pt x="0" y="3443"/>
                </a:lnTo>
                <a:lnTo>
                  <a:pt x="1" y="3506"/>
                </a:lnTo>
                <a:lnTo>
                  <a:pt x="3" y="3567"/>
                </a:lnTo>
                <a:lnTo>
                  <a:pt x="7" y="3629"/>
                </a:lnTo>
                <a:lnTo>
                  <a:pt x="14" y="3688"/>
                </a:lnTo>
                <a:lnTo>
                  <a:pt x="23" y="3747"/>
                </a:lnTo>
                <a:lnTo>
                  <a:pt x="28" y="3775"/>
                </a:lnTo>
                <a:lnTo>
                  <a:pt x="34" y="3804"/>
                </a:lnTo>
                <a:lnTo>
                  <a:pt x="40" y="3832"/>
                </a:lnTo>
                <a:lnTo>
                  <a:pt x="47" y="3860"/>
                </a:lnTo>
                <a:lnTo>
                  <a:pt x="54" y="3887"/>
                </a:lnTo>
                <a:lnTo>
                  <a:pt x="62" y="3915"/>
                </a:lnTo>
                <a:lnTo>
                  <a:pt x="71" y="3941"/>
                </a:lnTo>
                <a:lnTo>
                  <a:pt x="81" y="3968"/>
                </a:lnTo>
                <a:lnTo>
                  <a:pt x="91" y="3993"/>
                </a:lnTo>
                <a:lnTo>
                  <a:pt x="102" y="4019"/>
                </a:lnTo>
                <a:lnTo>
                  <a:pt x="113" y="4044"/>
                </a:lnTo>
                <a:lnTo>
                  <a:pt x="124" y="4069"/>
                </a:lnTo>
                <a:lnTo>
                  <a:pt x="138" y="4093"/>
                </a:lnTo>
                <a:lnTo>
                  <a:pt x="151" y="4116"/>
                </a:lnTo>
                <a:lnTo>
                  <a:pt x="165" y="4140"/>
                </a:lnTo>
                <a:lnTo>
                  <a:pt x="179" y="4162"/>
                </a:lnTo>
                <a:lnTo>
                  <a:pt x="195" y="4185"/>
                </a:lnTo>
                <a:lnTo>
                  <a:pt x="211" y="4206"/>
                </a:lnTo>
                <a:lnTo>
                  <a:pt x="228" y="4227"/>
                </a:lnTo>
                <a:lnTo>
                  <a:pt x="246" y="4248"/>
                </a:lnTo>
                <a:lnTo>
                  <a:pt x="264" y="4268"/>
                </a:lnTo>
                <a:lnTo>
                  <a:pt x="283" y="4288"/>
                </a:lnTo>
                <a:lnTo>
                  <a:pt x="303" y="4307"/>
                </a:lnTo>
                <a:lnTo>
                  <a:pt x="324" y="4325"/>
                </a:lnTo>
                <a:lnTo>
                  <a:pt x="346" y="4343"/>
                </a:lnTo>
                <a:lnTo>
                  <a:pt x="367" y="4360"/>
                </a:lnTo>
                <a:lnTo>
                  <a:pt x="390" y="4376"/>
                </a:lnTo>
                <a:lnTo>
                  <a:pt x="414" y="4391"/>
                </a:lnTo>
                <a:lnTo>
                  <a:pt x="439" y="4407"/>
                </a:lnTo>
                <a:lnTo>
                  <a:pt x="465" y="4421"/>
                </a:lnTo>
                <a:lnTo>
                  <a:pt x="490" y="4435"/>
                </a:lnTo>
                <a:lnTo>
                  <a:pt x="518" y="4449"/>
                </a:lnTo>
                <a:lnTo>
                  <a:pt x="545" y="4461"/>
                </a:lnTo>
                <a:lnTo>
                  <a:pt x="575" y="4472"/>
                </a:lnTo>
                <a:lnTo>
                  <a:pt x="604" y="4483"/>
                </a:lnTo>
                <a:lnTo>
                  <a:pt x="635" y="4493"/>
                </a:lnTo>
                <a:lnTo>
                  <a:pt x="666" y="4503"/>
                </a:lnTo>
                <a:lnTo>
                  <a:pt x="699" y="4511"/>
                </a:lnTo>
                <a:lnTo>
                  <a:pt x="732" y="4519"/>
                </a:lnTo>
                <a:lnTo>
                  <a:pt x="766" y="4526"/>
                </a:lnTo>
                <a:lnTo>
                  <a:pt x="801" y="4532"/>
                </a:lnTo>
                <a:lnTo>
                  <a:pt x="838" y="4537"/>
                </a:lnTo>
                <a:lnTo>
                  <a:pt x="874" y="4541"/>
                </a:lnTo>
                <a:lnTo>
                  <a:pt x="912" y="4545"/>
                </a:lnTo>
                <a:lnTo>
                  <a:pt x="952" y="4548"/>
                </a:lnTo>
                <a:lnTo>
                  <a:pt x="991" y="4549"/>
                </a:lnTo>
                <a:lnTo>
                  <a:pt x="1475" y="4566"/>
                </a:lnTo>
                <a:lnTo>
                  <a:pt x="1751" y="4575"/>
                </a:lnTo>
                <a:lnTo>
                  <a:pt x="1876" y="4578"/>
                </a:lnTo>
                <a:lnTo>
                  <a:pt x="1904" y="4578"/>
                </a:lnTo>
                <a:lnTo>
                  <a:pt x="1933" y="4578"/>
                </a:lnTo>
                <a:lnTo>
                  <a:pt x="2057" y="4575"/>
                </a:lnTo>
                <a:lnTo>
                  <a:pt x="2333" y="4566"/>
                </a:lnTo>
                <a:lnTo>
                  <a:pt x="2817" y="4549"/>
                </a:lnTo>
                <a:lnTo>
                  <a:pt x="2857" y="4548"/>
                </a:lnTo>
                <a:lnTo>
                  <a:pt x="2896" y="4545"/>
                </a:lnTo>
                <a:lnTo>
                  <a:pt x="2934" y="4541"/>
                </a:lnTo>
                <a:lnTo>
                  <a:pt x="2971" y="4537"/>
                </a:lnTo>
                <a:lnTo>
                  <a:pt x="3007" y="4532"/>
                </a:lnTo>
                <a:lnTo>
                  <a:pt x="3042" y="4526"/>
                </a:lnTo>
                <a:lnTo>
                  <a:pt x="3077" y="4519"/>
                </a:lnTo>
                <a:lnTo>
                  <a:pt x="3109" y="4511"/>
                </a:lnTo>
                <a:lnTo>
                  <a:pt x="3142" y="4503"/>
                </a:lnTo>
                <a:lnTo>
                  <a:pt x="3173" y="4493"/>
                </a:lnTo>
                <a:lnTo>
                  <a:pt x="3204" y="4483"/>
                </a:lnTo>
                <a:lnTo>
                  <a:pt x="3234" y="4472"/>
                </a:lnTo>
                <a:lnTo>
                  <a:pt x="3263" y="4461"/>
                </a:lnTo>
                <a:lnTo>
                  <a:pt x="3291" y="4449"/>
                </a:lnTo>
                <a:lnTo>
                  <a:pt x="3318" y="4435"/>
                </a:lnTo>
                <a:lnTo>
                  <a:pt x="3345" y="4421"/>
                </a:lnTo>
                <a:lnTo>
                  <a:pt x="3369" y="4407"/>
                </a:lnTo>
                <a:lnTo>
                  <a:pt x="3394" y="4391"/>
                </a:lnTo>
                <a:lnTo>
                  <a:pt x="3418" y="4376"/>
                </a:lnTo>
                <a:lnTo>
                  <a:pt x="3441" y="4360"/>
                </a:lnTo>
                <a:lnTo>
                  <a:pt x="3463" y="4343"/>
                </a:lnTo>
                <a:lnTo>
                  <a:pt x="3484" y="4325"/>
                </a:lnTo>
                <a:lnTo>
                  <a:pt x="3506" y="4307"/>
                </a:lnTo>
                <a:lnTo>
                  <a:pt x="3525" y="4288"/>
                </a:lnTo>
                <a:lnTo>
                  <a:pt x="3544" y="4268"/>
                </a:lnTo>
                <a:lnTo>
                  <a:pt x="3563" y="4248"/>
                </a:lnTo>
                <a:lnTo>
                  <a:pt x="3580" y="4227"/>
                </a:lnTo>
                <a:lnTo>
                  <a:pt x="3597" y="4206"/>
                </a:lnTo>
                <a:lnTo>
                  <a:pt x="3614" y="4185"/>
                </a:lnTo>
                <a:lnTo>
                  <a:pt x="3629" y="4162"/>
                </a:lnTo>
                <a:lnTo>
                  <a:pt x="3643" y="4140"/>
                </a:lnTo>
                <a:lnTo>
                  <a:pt x="3657" y="4116"/>
                </a:lnTo>
                <a:lnTo>
                  <a:pt x="3671" y="4093"/>
                </a:lnTo>
                <a:lnTo>
                  <a:pt x="3684" y="4069"/>
                </a:lnTo>
                <a:lnTo>
                  <a:pt x="3695" y="4044"/>
                </a:lnTo>
                <a:lnTo>
                  <a:pt x="3706" y="4019"/>
                </a:lnTo>
                <a:lnTo>
                  <a:pt x="3717" y="3993"/>
                </a:lnTo>
                <a:lnTo>
                  <a:pt x="3728" y="3968"/>
                </a:lnTo>
                <a:lnTo>
                  <a:pt x="3737" y="3941"/>
                </a:lnTo>
                <a:lnTo>
                  <a:pt x="3746" y="3915"/>
                </a:lnTo>
                <a:lnTo>
                  <a:pt x="3754" y="3887"/>
                </a:lnTo>
                <a:lnTo>
                  <a:pt x="3761" y="3860"/>
                </a:lnTo>
                <a:lnTo>
                  <a:pt x="3768" y="3832"/>
                </a:lnTo>
                <a:lnTo>
                  <a:pt x="3774" y="3804"/>
                </a:lnTo>
                <a:lnTo>
                  <a:pt x="3781" y="3775"/>
                </a:lnTo>
                <a:lnTo>
                  <a:pt x="3786" y="3747"/>
                </a:lnTo>
                <a:lnTo>
                  <a:pt x="3794" y="3688"/>
                </a:lnTo>
                <a:lnTo>
                  <a:pt x="3801" y="3629"/>
                </a:lnTo>
                <a:lnTo>
                  <a:pt x="3805" y="3567"/>
                </a:lnTo>
                <a:lnTo>
                  <a:pt x="3807" y="3506"/>
                </a:lnTo>
                <a:lnTo>
                  <a:pt x="3808" y="3443"/>
                </a:lnTo>
                <a:lnTo>
                  <a:pt x="3806" y="3380"/>
                </a:lnTo>
                <a:lnTo>
                  <a:pt x="3803" y="3317"/>
                </a:lnTo>
                <a:lnTo>
                  <a:pt x="3798" y="3253"/>
                </a:lnTo>
                <a:lnTo>
                  <a:pt x="3791" y="3189"/>
                </a:lnTo>
                <a:lnTo>
                  <a:pt x="3783" y="3123"/>
                </a:lnTo>
                <a:lnTo>
                  <a:pt x="3772" y="3058"/>
                </a:lnTo>
                <a:lnTo>
                  <a:pt x="3761" y="2993"/>
                </a:lnTo>
                <a:lnTo>
                  <a:pt x="3749" y="2928"/>
                </a:lnTo>
                <a:lnTo>
                  <a:pt x="3735" y="2863"/>
                </a:lnTo>
                <a:lnTo>
                  <a:pt x="3719" y="2798"/>
                </a:lnTo>
                <a:lnTo>
                  <a:pt x="3702" y="2734"/>
                </a:lnTo>
                <a:lnTo>
                  <a:pt x="3685" y="2670"/>
                </a:lnTo>
                <a:lnTo>
                  <a:pt x="3666" y="2606"/>
                </a:lnTo>
                <a:lnTo>
                  <a:pt x="3647" y="2544"/>
                </a:lnTo>
                <a:lnTo>
                  <a:pt x="3626" y="2482"/>
                </a:lnTo>
                <a:lnTo>
                  <a:pt x="3605" y="2421"/>
                </a:lnTo>
                <a:lnTo>
                  <a:pt x="3583" y="2359"/>
                </a:lnTo>
                <a:lnTo>
                  <a:pt x="3561" y="2300"/>
                </a:lnTo>
                <a:lnTo>
                  <a:pt x="3537" y="2242"/>
                </a:lnTo>
                <a:lnTo>
                  <a:pt x="3513" y="2185"/>
                </a:lnTo>
                <a:lnTo>
                  <a:pt x="3488" y="2130"/>
                </a:lnTo>
                <a:lnTo>
                  <a:pt x="3464" y="2076"/>
                </a:lnTo>
                <a:lnTo>
                  <a:pt x="3439" y="2023"/>
                </a:lnTo>
                <a:lnTo>
                  <a:pt x="3414" y="1973"/>
                </a:lnTo>
                <a:lnTo>
                  <a:pt x="3388" y="1923"/>
                </a:lnTo>
                <a:lnTo>
                  <a:pt x="3363" y="1877"/>
                </a:lnTo>
                <a:lnTo>
                  <a:pt x="3337" y="1832"/>
                </a:lnTo>
                <a:lnTo>
                  <a:pt x="3312" y="1788"/>
                </a:lnTo>
                <a:lnTo>
                  <a:pt x="3287" y="1747"/>
                </a:lnTo>
                <a:lnTo>
                  <a:pt x="3261" y="1709"/>
                </a:lnTo>
                <a:lnTo>
                  <a:pt x="3237" y="1673"/>
                </a:lnTo>
                <a:lnTo>
                  <a:pt x="3212" y="1638"/>
                </a:lnTo>
                <a:lnTo>
                  <a:pt x="3188" y="1608"/>
                </a:lnTo>
                <a:lnTo>
                  <a:pt x="3164" y="1579"/>
                </a:lnTo>
                <a:lnTo>
                  <a:pt x="3141" y="1554"/>
                </a:lnTo>
                <a:lnTo>
                  <a:pt x="3118" y="1530"/>
                </a:lnTo>
                <a:close/>
                <a:moveTo>
                  <a:pt x="2672" y="3305"/>
                </a:moveTo>
                <a:lnTo>
                  <a:pt x="2672" y="3305"/>
                </a:lnTo>
                <a:lnTo>
                  <a:pt x="2669" y="3323"/>
                </a:lnTo>
                <a:lnTo>
                  <a:pt x="2667" y="3340"/>
                </a:lnTo>
                <a:lnTo>
                  <a:pt x="2663" y="3359"/>
                </a:lnTo>
                <a:lnTo>
                  <a:pt x="2659" y="3376"/>
                </a:lnTo>
                <a:lnTo>
                  <a:pt x="2654" y="3393"/>
                </a:lnTo>
                <a:lnTo>
                  <a:pt x="2649" y="3410"/>
                </a:lnTo>
                <a:lnTo>
                  <a:pt x="2643" y="3427"/>
                </a:lnTo>
                <a:lnTo>
                  <a:pt x="2637" y="3444"/>
                </a:lnTo>
                <a:lnTo>
                  <a:pt x="2629" y="3460"/>
                </a:lnTo>
                <a:lnTo>
                  <a:pt x="2621" y="3477"/>
                </a:lnTo>
                <a:lnTo>
                  <a:pt x="2604" y="3509"/>
                </a:lnTo>
                <a:lnTo>
                  <a:pt x="2584" y="3542"/>
                </a:lnTo>
                <a:lnTo>
                  <a:pt x="2561" y="3574"/>
                </a:lnTo>
                <a:lnTo>
                  <a:pt x="2549" y="3589"/>
                </a:lnTo>
                <a:lnTo>
                  <a:pt x="2537" y="3603"/>
                </a:lnTo>
                <a:lnTo>
                  <a:pt x="2523" y="3617"/>
                </a:lnTo>
                <a:lnTo>
                  <a:pt x="2509" y="3632"/>
                </a:lnTo>
                <a:lnTo>
                  <a:pt x="2495" y="3645"/>
                </a:lnTo>
                <a:lnTo>
                  <a:pt x="2481" y="3658"/>
                </a:lnTo>
                <a:lnTo>
                  <a:pt x="2465" y="3670"/>
                </a:lnTo>
                <a:lnTo>
                  <a:pt x="2449" y="3683"/>
                </a:lnTo>
                <a:lnTo>
                  <a:pt x="2433" y="3695"/>
                </a:lnTo>
                <a:lnTo>
                  <a:pt x="2416" y="3706"/>
                </a:lnTo>
                <a:lnTo>
                  <a:pt x="2398" y="3717"/>
                </a:lnTo>
                <a:lnTo>
                  <a:pt x="2380" y="3727"/>
                </a:lnTo>
                <a:lnTo>
                  <a:pt x="2342" y="3748"/>
                </a:lnTo>
                <a:lnTo>
                  <a:pt x="2302" y="3766"/>
                </a:lnTo>
                <a:lnTo>
                  <a:pt x="2283" y="3774"/>
                </a:lnTo>
                <a:lnTo>
                  <a:pt x="2263" y="3780"/>
                </a:lnTo>
                <a:lnTo>
                  <a:pt x="2242" y="3785"/>
                </a:lnTo>
                <a:lnTo>
                  <a:pt x="2223" y="3792"/>
                </a:lnTo>
                <a:lnTo>
                  <a:pt x="2210" y="3970"/>
                </a:lnTo>
                <a:lnTo>
                  <a:pt x="2209" y="3979"/>
                </a:lnTo>
                <a:lnTo>
                  <a:pt x="2207" y="3987"/>
                </a:lnTo>
                <a:lnTo>
                  <a:pt x="2204" y="3996"/>
                </a:lnTo>
                <a:lnTo>
                  <a:pt x="2200" y="4004"/>
                </a:lnTo>
                <a:lnTo>
                  <a:pt x="2194" y="4013"/>
                </a:lnTo>
                <a:lnTo>
                  <a:pt x="2188" y="4020"/>
                </a:lnTo>
                <a:lnTo>
                  <a:pt x="2181" y="4027"/>
                </a:lnTo>
                <a:lnTo>
                  <a:pt x="2174" y="4033"/>
                </a:lnTo>
                <a:lnTo>
                  <a:pt x="2166" y="4039"/>
                </a:lnTo>
                <a:lnTo>
                  <a:pt x="2157" y="4045"/>
                </a:lnTo>
                <a:lnTo>
                  <a:pt x="2148" y="4049"/>
                </a:lnTo>
                <a:lnTo>
                  <a:pt x="2137" y="4053"/>
                </a:lnTo>
                <a:lnTo>
                  <a:pt x="2127" y="4056"/>
                </a:lnTo>
                <a:lnTo>
                  <a:pt x="2117" y="4059"/>
                </a:lnTo>
                <a:lnTo>
                  <a:pt x="2106" y="4060"/>
                </a:lnTo>
                <a:lnTo>
                  <a:pt x="2095" y="4061"/>
                </a:lnTo>
                <a:lnTo>
                  <a:pt x="2083" y="4061"/>
                </a:lnTo>
                <a:lnTo>
                  <a:pt x="2072" y="4060"/>
                </a:lnTo>
                <a:lnTo>
                  <a:pt x="2061" y="4058"/>
                </a:lnTo>
                <a:lnTo>
                  <a:pt x="2052" y="4055"/>
                </a:lnTo>
                <a:lnTo>
                  <a:pt x="2042" y="4052"/>
                </a:lnTo>
                <a:lnTo>
                  <a:pt x="2032" y="4048"/>
                </a:lnTo>
                <a:lnTo>
                  <a:pt x="2024" y="4043"/>
                </a:lnTo>
                <a:lnTo>
                  <a:pt x="2016" y="4038"/>
                </a:lnTo>
                <a:lnTo>
                  <a:pt x="2009" y="4032"/>
                </a:lnTo>
                <a:lnTo>
                  <a:pt x="2003" y="4025"/>
                </a:lnTo>
                <a:lnTo>
                  <a:pt x="1998" y="4018"/>
                </a:lnTo>
                <a:lnTo>
                  <a:pt x="1993" y="4011"/>
                </a:lnTo>
                <a:lnTo>
                  <a:pt x="1990" y="4002"/>
                </a:lnTo>
                <a:lnTo>
                  <a:pt x="1987" y="3993"/>
                </a:lnTo>
                <a:lnTo>
                  <a:pt x="1986" y="3985"/>
                </a:lnTo>
                <a:lnTo>
                  <a:pt x="1985" y="3976"/>
                </a:lnTo>
                <a:lnTo>
                  <a:pt x="1987" y="3833"/>
                </a:lnTo>
                <a:lnTo>
                  <a:pt x="1973" y="3834"/>
                </a:lnTo>
                <a:lnTo>
                  <a:pt x="1960" y="3835"/>
                </a:lnTo>
                <a:lnTo>
                  <a:pt x="1946" y="3836"/>
                </a:lnTo>
                <a:lnTo>
                  <a:pt x="1932" y="3837"/>
                </a:lnTo>
                <a:lnTo>
                  <a:pt x="1906" y="3836"/>
                </a:lnTo>
                <a:lnTo>
                  <a:pt x="1882" y="3835"/>
                </a:lnTo>
                <a:lnTo>
                  <a:pt x="1834" y="3832"/>
                </a:lnTo>
                <a:lnTo>
                  <a:pt x="1838" y="3976"/>
                </a:lnTo>
                <a:lnTo>
                  <a:pt x="1837" y="3985"/>
                </a:lnTo>
                <a:lnTo>
                  <a:pt x="1836" y="3993"/>
                </a:lnTo>
                <a:lnTo>
                  <a:pt x="1833" y="4001"/>
                </a:lnTo>
                <a:lnTo>
                  <a:pt x="1830" y="4010"/>
                </a:lnTo>
                <a:lnTo>
                  <a:pt x="1825" y="4017"/>
                </a:lnTo>
                <a:lnTo>
                  <a:pt x="1820" y="4024"/>
                </a:lnTo>
                <a:lnTo>
                  <a:pt x="1813" y="4031"/>
                </a:lnTo>
                <a:lnTo>
                  <a:pt x="1806" y="4037"/>
                </a:lnTo>
                <a:lnTo>
                  <a:pt x="1798" y="4042"/>
                </a:lnTo>
                <a:lnTo>
                  <a:pt x="1790" y="4047"/>
                </a:lnTo>
                <a:lnTo>
                  <a:pt x="1781" y="4051"/>
                </a:lnTo>
                <a:lnTo>
                  <a:pt x="1772" y="4054"/>
                </a:lnTo>
                <a:lnTo>
                  <a:pt x="1762" y="4057"/>
                </a:lnTo>
                <a:lnTo>
                  <a:pt x="1750" y="4059"/>
                </a:lnTo>
                <a:lnTo>
                  <a:pt x="1740" y="4060"/>
                </a:lnTo>
                <a:lnTo>
                  <a:pt x="1729" y="4060"/>
                </a:lnTo>
                <a:lnTo>
                  <a:pt x="1718" y="4059"/>
                </a:lnTo>
                <a:lnTo>
                  <a:pt x="1706" y="4058"/>
                </a:lnTo>
                <a:lnTo>
                  <a:pt x="1695" y="4055"/>
                </a:lnTo>
                <a:lnTo>
                  <a:pt x="1685" y="4052"/>
                </a:lnTo>
                <a:lnTo>
                  <a:pt x="1675" y="4048"/>
                </a:lnTo>
                <a:lnTo>
                  <a:pt x="1666" y="4043"/>
                </a:lnTo>
                <a:lnTo>
                  <a:pt x="1658" y="4038"/>
                </a:lnTo>
                <a:lnTo>
                  <a:pt x="1649" y="4032"/>
                </a:lnTo>
                <a:lnTo>
                  <a:pt x="1641" y="4026"/>
                </a:lnTo>
                <a:lnTo>
                  <a:pt x="1635" y="4019"/>
                </a:lnTo>
                <a:lnTo>
                  <a:pt x="1629" y="4011"/>
                </a:lnTo>
                <a:lnTo>
                  <a:pt x="1624" y="4002"/>
                </a:lnTo>
                <a:lnTo>
                  <a:pt x="1620" y="3994"/>
                </a:lnTo>
                <a:lnTo>
                  <a:pt x="1617" y="3986"/>
                </a:lnTo>
                <a:lnTo>
                  <a:pt x="1614" y="3977"/>
                </a:lnTo>
                <a:lnTo>
                  <a:pt x="1613" y="3968"/>
                </a:lnTo>
                <a:lnTo>
                  <a:pt x="1600" y="3789"/>
                </a:lnTo>
                <a:lnTo>
                  <a:pt x="1573" y="3780"/>
                </a:lnTo>
                <a:lnTo>
                  <a:pt x="1547" y="3770"/>
                </a:lnTo>
                <a:lnTo>
                  <a:pt x="1521" y="3760"/>
                </a:lnTo>
                <a:lnTo>
                  <a:pt x="1498" y="3749"/>
                </a:lnTo>
                <a:lnTo>
                  <a:pt x="1474" y="3737"/>
                </a:lnTo>
                <a:lnTo>
                  <a:pt x="1452" y="3724"/>
                </a:lnTo>
                <a:lnTo>
                  <a:pt x="1429" y="3711"/>
                </a:lnTo>
                <a:lnTo>
                  <a:pt x="1409" y="3697"/>
                </a:lnTo>
                <a:lnTo>
                  <a:pt x="1387" y="3678"/>
                </a:lnTo>
                <a:lnTo>
                  <a:pt x="1365" y="3659"/>
                </a:lnTo>
                <a:lnTo>
                  <a:pt x="1345" y="3639"/>
                </a:lnTo>
                <a:lnTo>
                  <a:pt x="1324" y="3616"/>
                </a:lnTo>
                <a:lnTo>
                  <a:pt x="1305" y="3594"/>
                </a:lnTo>
                <a:lnTo>
                  <a:pt x="1287" y="3569"/>
                </a:lnTo>
                <a:lnTo>
                  <a:pt x="1269" y="3544"/>
                </a:lnTo>
                <a:lnTo>
                  <a:pt x="1252" y="3518"/>
                </a:lnTo>
                <a:lnTo>
                  <a:pt x="1237" y="3489"/>
                </a:lnTo>
                <a:lnTo>
                  <a:pt x="1222" y="3460"/>
                </a:lnTo>
                <a:lnTo>
                  <a:pt x="1207" y="3432"/>
                </a:lnTo>
                <a:lnTo>
                  <a:pt x="1194" y="3401"/>
                </a:lnTo>
                <a:lnTo>
                  <a:pt x="1182" y="3370"/>
                </a:lnTo>
                <a:lnTo>
                  <a:pt x="1170" y="3338"/>
                </a:lnTo>
                <a:lnTo>
                  <a:pt x="1159" y="3306"/>
                </a:lnTo>
                <a:lnTo>
                  <a:pt x="1149" y="3272"/>
                </a:lnTo>
                <a:lnTo>
                  <a:pt x="1148" y="3258"/>
                </a:lnTo>
                <a:lnTo>
                  <a:pt x="1149" y="3244"/>
                </a:lnTo>
                <a:lnTo>
                  <a:pt x="1151" y="3230"/>
                </a:lnTo>
                <a:lnTo>
                  <a:pt x="1154" y="3217"/>
                </a:lnTo>
                <a:lnTo>
                  <a:pt x="1158" y="3205"/>
                </a:lnTo>
                <a:lnTo>
                  <a:pt x="1165" y="3194"/>
                </a:lnTo>
                <a:lnTo>
                  <a:pt x="1172" y="3183"/>
                </a:lnTo>
                <a:lnTo>
                  <a:pt x="1179" y="3173"/>
                </a:lnTo>
                <a:lnTo>
                  <a:pt x="1188" y="3165"/>
                </a:lnTo>
                <a:lnTo>
                  <a:pt x="1197" y="3157"/>
                </a:lnTo>
                <a:lnTo>
                  <a:pt x="1208" y="3151"/>
                </a:lnTo>
                <a:lnTo>
                  <a:pt x="1220" y="3146"/>
                </a:lnTo>
                <a:lnTo>
                  <a:pt x="1232" y="3142"/>
                </a:lnTo>
                <a:lnTo>
                  <a:pt x="1245" y="3140"/>
                </a:lnTo>
                <a:lnTo>
                  <a:pt x="1258" y="3139"/>
                </a:lnTo>
                <a:lnTo>
                  <a:pt x="1273" y="3139"/>
                </a:lnTo>
                <a:lnTo>
                  <a:pt x="1288" y="3141"/>
                </a:lnTo>
                <a:lnTo>
                  <a:pt x="1302" y="3145"/>
                </a:lnTo>
                <a:lnTo>
                  <a:pt x="1316" y="3149"/>
                </a:lnTo>
                <a:lnTo>
                  <a:pt x="1330" y="3155"/>
                </a:lnTo>
                <a:lnTo>
                  <a:pt x="1343" y="3163"/>
                </a:lnTo>
                <a:lnTo>
                  <a:pt x="1355" y="3171"/>
                </a:lnTo>
                <a:lnTo>
                  <a:pt x="1367" y="3181"/>
                </a:lnTo>
                <a:lnTo>
                  <a:pt x="1378" y="3192"/>
                </a:lnTo>
                <a:lnTo>
                  <a:pt x="1389" y="3203"/>
                </a:lnTo>
                <a:lnTo>
                  <a:pt x="1398" y="3215"/>
                </a:lnTo>
                <a:lnTo>
                  <a:pt x="1407" y="3228"/>
                </a:lnTo>
                <a:lnTo>
                  <a:pt x="1414" y="3243"/>
                </a:lnTo>
                <a:lnTo>
                  <a:pt x="1420" y="3256"/>
                </a:lnTo>
                <a:lnTo>
                  <a:pt x="1424" y="3271"/>
                </a:lnTo>
                <a:lnTo>
                  <a:pt x="1428" y="3286"/>
                </a:lnTo>
                <a:lnTo>
                  <a:pt x="1430" y="3302"/>
                </a:lnTo>
                <a:lnTo>
                  <a:pt x="1436" y="3321"/>
                </a:lnTo>
                <a:lnTo>
                  <a:pt x="1441" y="3339"/>
                </a:lnTo>
                <a:lnTo>
                  <a:pt x="1447" y="3358"/>
                </a:lnTo>
                <a:lnTo>
                  <a:pt x="1454" y="3375"/>
                </a:lnTo>
                <a:lnTo>
                  <a:pt x="1461" y="3391"/>
                </a:lnTo>
                <a:lnTo>
                  <a:pt x="1469" y="3407"/>
                </a:lnTo>
                <a:lnTo>
                  <a:pt x="1477" y="3421"/>
                </a:lnTo>
                <a:lnTo>
                  <a:pt x="1486" y="3435"/>
                </a:lnTo>
                <a:lnTo>
                  <a:pt x="1496" y="3449"/>
                </a:lnTo>
                <a:lnTo>
                  <a:pt x="1506" y="3463"/>
                </a:lnTo>
                <a:lnTo>
                  <a:pt x="1516" y="3475"/>
                </a:lnTo>
                <a:lnTo>
                  <a:pt x="1527" y="3487"/>
                </a:lnTo>
                <a:lnTo>
                  <a:pt x="1538" y="3499"/>
                </a:lnTo>
                <a:lnTo>
                  <a:pt x="1551" y="3510"/>
                </a:lnTo>
                <a:lnTo>
                  <a:pt x="1577" y="3533"/>
                </a:lnTo>
                <a:lnTo>
                  <a:pt x="1542" y="2990"/>
                </a:lnTo>
                <a:lnTo>
                  <a:pt x="1507" y="2977"/>
                </a:lnTo>
                <a:lnTo>
                  <a:pt x="1474" y="2962"/>
                </a:lnTo>
                <a:lnTo>
                  <a:pt x="1446" y="2949"/>
                </a:lnTo>
                <a:lnTo>
                  <a:pt x="1420" y="2937"/>
                </a:lnTo>
                <a:lnTo>
                  <a:pt x="1389" y="2918"/>
                </a:lnTo>
                <a:lnTo>
                  <a:pt x="1359" y="2897"/>
                </a:lnTo>
                <a:lnTo>
                  <a:pt x="1345" y="2886"/>
                </a:lnTo>
                <a:lnTo>
                  <a:pt x="1332" y="2875"/>
                </a:lnTo>
                <a:lnTo>
                  <a:pt x="1318" y="2864"/>
                </a:lnTo>
                <a:lnTo>
                  <a:pt x="1306" y="2852"/>
                </a:lnTo>
                <a:lnTo>
                  <a:pt x="1294" y="2840"/>
                </a:lnTo>
                <a:lnTo>
                  <a:pt x="1283" y="2827"/>
                </a:lnTo>
                <a:lnTo>
                  <a:pt x="1273" y="2815"/>
                </a:lnTo>
                <a:lnTo>
                  <a:pt x="1262" y="2801"/>
                </a:lnTo>
                <a:lnTo>
                  <a:pt x="1252" y="2787"/>
                </a:lnTo>
                <a:lnTo>
                  <a:pt x="1243" y="2774"/>
                </a:lnTo>
                <a:lnTo>
                  <a:pt x="1235" y="2760"/>
                </a:lnTo>
                <a:lnTo>
                  <a:pt x="1227" y="2744"/>
                </a:lnTo>
                <a:lnTo>
                  <a:pt x="1212" y="2715"/>
                </a:lnTo>
                <a:lnTo>
                  <a:pt x="1200" y="2684"/>
                </a:lnTo>
                <a:lnTo>
                  <a:pt x="1190" y="2654"/>
                </a:lnTo>
                <a:lnTo>
                  <a:pt x="1182" y="2622"/>
                </a:lnTo>
                <a:lnTo>
                  <a:pt x="1177" y="2590"/>
                </a:lnTo>
                <a:lnTo>
                  <a:pt x="1173" y="2557"/>
                </a:lnTo>
                <a:lnTo>
                  <a:pt x="1172" y="2523"/>
                </a:lnTo>
                <a:lnTo>
                  <a:pt x="1173" y="2490"/>
                </a:lnTo>
                <a:lnTo>
                  <a:pt x="1175" y="2458"/>
                </a:lnTo>
                <a:lnTo>
                  <a:pt x="1179" y="2429"/>
                </a:lnTo>
                <a:lnTo>
                  <a:pt x="1185" y="2399"/>
                </a:lnTo>
                <a:lnTo>
                  <a:pt x="1192" y="2370"/>
                </a:lnTo>
                <a:lnTo>
                  <a:pt x="1201" y="2341"/>
                </a:lnTo>
                <a:lnTo>
                  <a:pt x="1212" y="2314"/>
                </a:lnTo>
                <a:lnTo>
                  <a:pt x="1225" y="2286"/>
                </a:lnTo>
                <a:lnTo>
                  <a:pt x="1239" y="2260"/>
                </a:lnTo>
                <a:lnTo>
                  <a:pt x="1254" y="2234"/>
                </a:lnTo>
                <a:lnTo>
                  <a:pt x="1270" y="2209"/>
                </a:lnTo>
                <a:lnTo>
                  <a:pt x="1289" y="2185"/>
                </a:lnTo>
                <a:lnTo>
                  <a:pt x="1308" y="2163"/>
                </a:lnTo>
                <a:lnTo>
                  <a:pt x="1329" y="2140"/>
                </a:lnTo>
                <a:lnTo>
                  <a:pt x="1350" y="2120"/>
                </a:lnTo>
                <a:lnTo>
                  <a:pt x="1372" y="2101"/>
                </a:lnTo>
                <a:lnTo>
                  <a:pt x="1396" y="2082"/>
                </a:lnTo>
                <a:lnTo>
                  <a:pt x="1413" y="2069"/>
                </a:lnTo>
                <a:lnTo>
                  <a:pt x="1432" y="2058"/>
                </a:lnTo>
                <a:lnTo>
                  <a:pt x="1453" y="2046"/>
                </a:lnTo>
                <a:lnTo>
                  <a:pt x="1474" y="2034"/>
                </a:lnTo>
                <a:lnTo>
                  <a:pt x="1498" y="2024"/>
                </a:lnTo>
                <a:lnTo>
                  <a:pt x="1521" y="2013"/>
                </a:lnTo>
                <a:lnTo>
                  <a:pt x="1547" y="2003"/>
                </a:lnTo>
                <a:lnTo>
                  <a:pt x="1574" y="1993"/>
                </a:lnTo>
                <a:lnTo>
                  <a:pt x="1590" y="1796"/>
                </a:lnTo>
                <a:lnTo>
                  <a:pt x="1592" y="1786"/>
                </a:lnTo>
                <a:lnTo>
                  <a:pt x="1594" y="1777"/>
                </a:lnTo>
                <a:lnTo>
                  <a:pt x="1599" y="1768"/>
                </a:lnTo>
                <a:lnTo>
                  <a:pt x="1603" y="1758"/>
                </a:lnTo>
                <a:lnTo>
                  <a:pt x="1609" y="1749"/>
                </a:lnTo>
                <a:lnTo>
                  <a:pt x="1615" y="1741"/>
                </a:lnTo>
                <a:lnTo>
                  <a:pt x="1622" y="1734"/>
                </a:lnTo>
                <a:lnTo>
                  <a:pt x="1630" y="1727"/>
                </a:lnTo>
                <a:lnTo>
                  <a:pt x="1639" y="1720"/>
                </a:lnTo>
                <a:lnTo>
                  <a:pt x="1648" y="1714"/>
                </a:lnTo>
                <a:lnTo>
                  <a:pt x="1659" y="1709"/>
                </a:lnTo>
                <a:lnTo>
                  <a:pt x="1669" y="1704"/>
                </a:lnTo>
                <a:lnTo>
                  <a:pt x="1680" y="1700"/>
                </a:lnTo>
                <a:lnTo>
                  <a:pt x="1691" y="1697"/>
                </a:lnTo>
                <a:lnTo>
                  <a:pt x="1703" y="1695"/>
                </a:lnTo>
                <a:lnTo>
                  <a:pt x="1716" y="1694"/>
                </a:lnTo>
                <a:lnTo>
                  <a:pt x="1727" y="1694"/>
                </a:lnTo>
                <a:lnTo>
                  <a:pt x="1739" y="1695"/>
                </a:lnTo>
                <a:lnTo>
                  <a:pt x="1750" y="1697"/>
                </a:lnTo>
                <a:lnTo>
                  <a:pt x="1760" y="1700"/>
                </a:lnTo>
                <a:lnTo>
                  <a:pt x="1771" y="1703"/>
                </a:lnTo>
                <a:lnTo>
                  <a:pt x="1781" y="1708"/>
                </a:lnTo>
                <a:lnTo>
                  <a:pt x="1789" y="1713"/>
                </a:lnTo>
                <a:lnTo>
                  <a:pt x="1797" y="1719"/>
                </a:lnTo>
                <a:lnTo>
                  <a:pt x="1805" y="1725"/>
                </a:lnTo>
                <a:lnTo>
                  <a:pt x="1811" y="1732"/>
                </a:lnTo>
                <a:lnTo>
                  <a:pt x="1818" y="1740"/>
                </a:lnTo>
                <a:lnTo>
                  <a:pt x="1822" y="1748"/>
                </a:lnTo>
                <a:lnTo>
                  <a:pt x="1826" y="1756"/>
                </a:lnTo>
                <a:lnTo>
                  <a:pt x="1829" y="1766"/>
                </a:lnTo>
                <a:lnTo>
                  <a:pt x="1830" y="1775"/>
                </a:lnTo>
                <a:lnTo>
                  <a:pt x="1831" y="1784"/>
                </a:lnTo>
                <a:lnTo>
                  <a:pt x="1826" y="1944"/>
                </a:lnTo>
                <a:lnTo>
                  <a:pt x="1849" y="1943"/>
                </a:lnTo>
                <a:lnTo>
                  <a:pt x="1861" y="1942"/>
                </a:lnTo>
                <a:lnTo>
                  <a:pt x="1873" y="1941"/>
                </a:lnTo>
                <a:lnTo>
                  <a:pt x="1904" y="1942"/>
                </a:lnTo>
                <a:lnTo>
                  <a:pt x="1934" y="1944"/>
                </a:lnTo>
                <a:lnTo>
                  <a:pt x="1992" y="1949"/>
                </a:lnTo>
                <a:lnTo>
                  <a:pt x="1989" y="1784"/>
                </a:lnTo>
                <a:lnTo>
                  <a:pt x="1990" y="1774"/>
                </a:lnTo>
                <a:lnTo>
                  <a:pt x="1991" y="1765"/>
                </a:lnTo>
                <a:lnTo>
                  <a:pt x="1994" y="1755"/>
                </a:lnTo>
                <a:lnTo>
                  <a:pt x="1998" y="1747"/>
                </a:lnTo>
                <a:lnTo>
                  <a:pt x="2002" y="1739"/>
                </a:lnTo>
                <a:lnTo>
                  <a:pt x="2008" y="1731"/>
                </a:lnTo>
                <a:lnTo>
                  <a:pt x="2015" y="1725"/>
                </a:lnTo>
                <a:lnTo>
                  <a:pt x="2022" y="1718"/>
                </a:lnTo>
                <a:lnTo>
                  <a:pt x="2030" y="1712"/>
                </a:lnTo>
                <a:lnTo>
                  <a:pt x="2040" y="1707"/>
                </a:lnTo>
                <a:lnTo>
                  <a:pt x="2049" y="1702"/>
                </a:lnTo>
                <a:lnTo>
                  <a:pt x="2059" y="1698"/>
                </a:lnTo>
                <a:lnTo>
                  <a:pt x="2070" y="1696"/>
                </a:lnTo>
                <a:lnTo>
                  <a:pt x="2081" y="1694"/>
                </a:lnTo>
                <a:lnTo>
                  <a:pt x="2094" y="1693"/>
                </a:lnTo>
                <a:lnTo>
                  <a:pt x="2105" y="1693"/>
                </a:lnTo>
                <a:lnTo>
                  <a:pt x="2117" y="1694"/>
                </a:lnTo>
                <a:lnTo>
                  <a:pt x="2129" y="1695"/>
                </a:lnTo>
                <a:lnTo>
                  <a:pt x="2140" y="1698"/>
                </a:lnTo>
                <a:lnTo>
                  <a:pt x="2152" y="1702"/>
                </a:lnTo>
                <a:lnTo>
                  <a:pt x="2162" y="1707"/>
                </a:lnTo>
                <a:lnTo>
                  <a:pt x="2172" y="1712"/>
                </a:lnTo>
                <a:lnTo>
                  <a:pt x="2181" y="1718"/>
                </a:lnTo>
                <a:lnTo>
                  <a:pt x="2190" y="1724"/>
                </a:lnTo>
                <a:lnTo>
                  <a:pt x="2199" y="1731"/>
                </a:lnTo>
                <a:lnTo>
                  <a:pt x="2206" y="1739"/>
                </a:lnTo>
                <a:lnTo>
                  <a:pt x="2213" y="1747"/>
                </a:lnTo>
                <a:lnTo>
                  <a:pt x="2218" y="1755"/>
                </a:lnTo>
                <a:lnTo>
                  <a:pt x="2223" y="1765"/>
                </a:lnTo>
                <a:lnTo>
                  <a:pt x="2226" y="1774"/>
                </a:lnTo>
                <a:lnTo>
                  <a:pt x="2229" y="1783"/>
                </a:lnTo>
                <a:lnTo>
                  <a:pt x="2230" y="1793"/>
                </a:lnTo>
                <a:lnTo>
                  <a:pt x="2246" y="2001"/>
                </a:lnTo>
                <a:lnTo>
                  <a:pt x="2256" y="2004"/>
                </a:lnTo>
                <a:lnTo>
                  <a:pt x="2266" y="2007"/>
                </a:lnTo>
                <a:lnTo>
                  <a:pt x="2307" y="2024"/>
                </a:lnTo>
                <a:lnTo>
                  <a:pt x="2344" y="2043"/>
                </a:lnTo>
                <a:lnTo>
                  <a:pt x="2379" y="2063"/>
                </a:lnTo>
                <a:lnTo>
                  <a:pt x="2395" y="2073"/>
                </a:lnTo>
                <a:lnTo>
                  <a:pt x="2411" y="2084"/>
                </a:lnTo>
                <a:lnTo>
                  <a:pt x="2427" y="2096"/>
                </a:lnTo>
                <a:lnTo>
                  <a:pt x="2441" y="2107"/>
                </a:lnTo>
                <a:lnTo>
                  <a:pt x="2454" y="2119"/>
                </a:lnTo>
                <a:lnTo>
                  <a:pt x="2467" y="2130"/>
                </a:lnTo>
                <a:lnTo>
                  <a:pt x="2481" y="2143"/>
                </a:lnTo>
                <a:lnTo>
                  <a:pt x="2493" y="2156"/>
                </a:lnTo>
                <a:lnTo>
                  <a:pt x="2504" y="2169"/>
                </a:lnTo>
                <a:lnTo>
                  <a:pt x="2514" y="2182"/>
                </a:lnTo>
                <a:lnTo>
                  <a:pt x="2525" y="2196"/>
                </a:lnTo>
                <a:lnTo>
                  <a:pt x="2535" y="2211"/>
                </a:lnTo>
                <a:lnTo>
                  <a:pt x="2544" y="2227"/>
                </a:lnTo>
                <a:lnTo>
                  <a:pt x="2553" y="2244"/>
                </a:lnTo>
                <a:lnTo>
                  <a:pt x="2562" y="2262"/>
                </a:lnTo>
                <a:lnTo>
                  <a:pt x="2570" y="2280"/>
                </a:lnTo>
                <a:lnTo>
                  <a:pt x="2587" y="2319"/>
                </a:lnTo>
                <a:lnTo>
                  <a:pt x="2602" y="2359"/>
                </a:lnTo>
                <a:lnTo>
                  <a:pt x="2615" y="2403"/>
                </a:lnTo>
                <a:lnTo>
                  <a:pt x="2626" y="2447"/>
                </a:lnTo>
                <a:lnTo>
                  <a:pt x="2637" y="2493"/>
                </a:lnTo>
                <a:lnTo>
                  <a:pt x="2637" y="2508"/>
                </a:lnTo>
                <a:lnTo>
                  <a:pt x="2636" y="2523"/>
                </a:lnTo>
                <a:lnTo>
                  <a:pt x="2633" y="2539"/>
                </a:lnTo>
                <a:lnTo>
                  <a:pt x="2628" y="2553"/>
                </a:lnTo>
                <a:lnTo>
                  <a:pt x="2623" y="2566"/>
                </a:lnTo>
                <a:lnTo>
                  <a:pt x="2616" y="2578"/>
                </a:lnTo>
                <a:lnTo>
                  <a:pt x="2609" y="2590"/>
                </a:lnTo>
                <a:lnTo>
                  <a:pt x="2600" y="2601"/>
                </a:lnTo>
                <a:lnTo>
                  <a:pt x="2591" y="2611"/>
                </a:lnTo>
                <a:lnTo>
                  <a:pt x="2580" y="2619"/>
                </a:lnTo>
                <a:lnTo>
                  <a:pt x="2568" y="2626"/>
                </a:lnTo>
                <a:lnTo>
                  <a:pt x="2556" y="2632"/>
                </a:lnTo>
                <a:lnTo>
                  <a:pt x="2543" y="2637"/>
                </a:lnTo>
                <a:lnTo>
                  <a:pt x="2529" y="2642"/>
                </a:lnTo>
                <a:lnTo>
                  <a:pt x="2514" y="2644"/>
                </a:lnTo>
                <a:lnTo>
                  <a:pt x="2500" y="2644"/>
                </a:lnTo>
                <a:lnTo>
                  <a:pt x="2485" y="2643"/>
                </a:lnTo>
                <a:lnTo>
                  <a:pt x="2470" y="2640"/>
                </a:lnTo>
                <a:lnTo>
                  <a:pt x="2454" y="2635"/>
                </a:lnTo>
                <a:lnTo>
                  <a:pt x="2440" y="2629"/>
                </a:lnTo>
                <a:lnTo>
                  <a:pt x="2427" y="2622"/>
                </a:lnTo>
                <a:lnTo>
                  <a:pt x="2413" y="2614"/>
                </a:lnTo>
                <a:lnTo>
                  <a:pt x="2401" y="2604"/>
                </a:lnTo>
                <a:lnTo>
                  <a:pt x="2390" y="2594"/>
                </a:lnTo>
                <a:lnTo>
                  <a:pt x="2380" y="2581"/>
                </a:lnTo>
                <a:lnTo>
                  <a:pt x="2371" y="2569"/>
                </a:lnTo>
                <a:lnTo>
                  <a:pt x="2363" y="2555"/>
                </a:lnTo>
                <a:lnTo>
                  <a:pt x="2355" y="2541"/>
                </a:lnTo>
                <a:lnTo>
                  <a:pt x="2349" y="2525"/>
                </a:lnTo>
                <a:lnTo>
                  <a:pt x="2345" y="2510"/>
                </a:lnTo>
                <a:lnTo>
                  <a:pt x="2342" y="2494"/>
                </a:lnTo>
                <a:lnTo>
                  <a:pt x="2341" y="2478"/>
                </a:lnTo>
                <a:lnTo>
                  <a:pt x="2335" y="2453"/>
                </a:lnTo>
                <a:lnTo>
                  <a:pt x="2329" y="2432"/>
                </a:lnTo>
                <a:lnTo>
                  <a:pt x="2321" y="2411"/>
                </a:lnTo>
                <a:lnTo>
                  <a:pt x="2313" y="2392"/>
                </a:lnTo>
                <a:lnTo>
                  <a:pt x="2302" y="2374"/>
                </a:lnTo>
                <a:lnTo>
                  <a:pt x="2291" y="2357"/>
                </a:lnTo>
                <a:lnTo>
                  <a:pt x="2280" y="2341"/>
                </a:lnTo>
                <a:lnTo>
                  <a:pt x="2268" y="2325"/>
                </a:lnTo>
                <a:lnTo>
                  <a:pt x="2278" y="2832"/>
                </a:lnTo>
                <a:lnTo>
                  <a:pt x="2328" y="2847"/>
                </a:lnTo>
                <a:lnTo>
                  <a:pt x="2372" y="2864"/>
                </a:lnTo>
                <a:lnTo>
                  <a:pt x="2409" y="2878"/>
                </a:lnTo>
                <a:lnTo>
                  <a:pt x="2442" y="2891"/>
                </a:lnTo>
                <a:lnTo>
                  <a:pt x="2473" y="2906"/>
                </a:lnTo>
                <a:lnTo>
                  <a:pt x="2501" y="2923"/>
                </a:lnTo>
                <a:lnTo>
                  <a:pt x="2514" y="2932"/>
                </a:lnTo>
                <a:lnTo>
                  <a:pt x="2528" y="2941"/>
                </a:lnTo>
                <a:lnTo>
                  <a:pt x="2540" y="2950"/>
                </a:lnTo>
                <a:lnTo>
                  <a:pt x="2551" y="2960"/>
                </a:lnTo>
                <a:lnTo>
                  <a:pt x="2563" y="2971"/>
                </a:lnTo>
                <a:lnTo>
                  <a:pt x="2573" y="2981"/>
                </a:lnTo>
                <a:lnTo>
                  <a:pt x="2584" y="2992"/>
                </a:lnTo>
                <a:lnTo>
                  <a:pt x="2594" y="3003"/>
                </a:lnTo>
                <a:lnTo>
                  <a:pt x="2603" y="3015"/>
                </a:lnTo>
                <a:lnTo>
                  <a:pt x="2612" y="3028"/>
                </a:lnTo>
                <a:lnTo>
                  <a:pt x="2620" y="3040"/>
                </a:lnTo>
                <a:lnTo>
                  <a:pt x="2628" y="3053"/>
                </a:lnTo>
                <a:lnTo>
                  <a:pt x="2636" y="3066"/>
                </a:lnTo>
                <a:lnTo>
                  <a:pt x="2642" y="3080"/>
                </a:lnTo>
                <a:lnTo>
                  <a:pt x="2648" y="3094"/>
                </a:lnTo>
                <a:lnTo>
                  <a:pt x="2653" y="3108"/>
                </a:lnTo>
                <a:lnTo>
                  <a:pt x="2658" y="3122"/>
                </a:lnTo>
                <a:lnTo>
                  <a:pt x="2662" y="3138"/>
                </a:lnTo>
                <a:lnTo>
                  <a:pt x="2666" y="3153"/>
                </a:lnTo>
                <a:lnTo>
                  <a:pt x="2669" y="3168"/>
                </a:lnTo>
                <a:lnTo>
                  <a:pt x="2671" y="3184"/>
                </a:lnTo>
                <a:lnTo>
                  <a:pt x="2673" y="3201"/>
                </a:lnTo>
                <a:lnTo>
                  <a:pt x="2675" y="3234"/>
                </a:lnTo>
                <a:lnTo>
                  <a:pt x="2674" y="3269"/>
                </a:lnTo>
                <a:lnTo>
                  <a:pt x="2672" y="3305"/>
                </a:lnTo>
                <a:close/>
                <a:moveTo>
                  <a:pt x="2291" y="3213"/>
                </a:moveTo>
                <a:lnTo>
                  <a:pt x="2291" y="3213"/>
                </a:lnTo>
                <a:lnTo>
                  <a:pt x="2285" y="3210"/>
                </a:lnTo>
                <a:lnTo>
                  <a:pt x="2279" y="3207"/>
                </a:lnTo>
                <a:lnTo>
                  <a:pt x="2266" y="3202"/>
                </a:lnTo>
                <a:lnTo>
                  <a:pt x="2240" y="3563"/>
                </a:lnTo>
                <a:lnTo>
                  <a:pt x="2247" y="3560"/>
                </a:lnTo>
                <a:lnTo>
                  <a:pt x="2250" y="3558"/>
                </a:lnTo>
                <a:lnTo>
                  <a:pt x="2254" y="3557"/>
                </a:lnTo>
                <a:lnTo>
                  <a:pt x="2267" y="3546"/>
                </a:lnTo>
                <a:lnTo>
                  <a:pt x="2279" y="3536"/>
                </a:lnTo>
                <a:lnTo>
                  <a:pt x="2291" y="3526"/>
                </a:lnTo>
                <a:lnTo>
                  <a:pt x="2301" y="3514"/>
                </a:lnTo>
                <a:lnTo>
                  <a:pt x="2312" y="3503"/>
                </a:lnTo>
                <a:lnTo>
                  <a:pt x="2321" y="3492"/>
                </a:lnTo>
                <a:lnTo>
                  <a:pt x="2330" y="3480"/>
                </a:lnTo>
                <a:lnTo>
                  <a:pt x="2338" y="3469"/>
                </a:lnTo>
                <a:lnTo>
                  <a:pt x="2344" y="3456"/>
                </a:lnTo>
                <a:lnTo>
                  <a:pt x="2350" y="3444"/>
                </a:lnTo>
                <a:lnTo>
                  <a:pt x="2356" y="3432"/>
                </a:lnTo>
                <a:lnTo>
                  <a:pt x="2361" y="3419"/>
                </a:lnTo>
                <a:lnTo>
                  <a:pt x="2365" y="3407"/>
                </a:lnTo>
                <a:lnTo>
                  <a:pt x="2368" y="3393"/>
                </a:lnTo>
                <a:lnTo>
                  <a:pt x="2371" y="3380"/>
                </a:lnTo>
                <a:lnTo>
                  <a:pt x="2372" y="3366"/>
                </a:lnTo>
                <a:lnTo>
                  <a:pt x="2373" y="3355"/>
                </a:lnTo>
                <a:lnTo>
                  <a:pt x="2373" y="3342"/>
                </a:lnTo>
                <a:lnTo>
                  <a:pt x="2372" y="3331"/>
                </a:lnTo>
                <a:lnTo>
                  <a:pt x="2371" y="3320"/>
                </a:lnTo>
                <a:lnTo>
                  <a:pt x="2368" y="3309"/>
                </a:lnTo>
                <a:lnTo>
                  <a:pt x="2365" y="3299"/>
                </a:lnTo>
                <a:lnTo>
                  <a:pt x="2361" y="3288"/>
                </a:lnTo>
                <a:lnTo>
                  <a:pt x="2356" y="3278"/>
                </a:lnTo>
                <a:lnTo>
                  <a:pt x="2350" y="3269"/>
                </a:lnTo>
                <a:lnTo>
                  <a:pt x="2344" y="3260"/>
                </a:lnTo>
                <a:lnTo>
                  <a:pt x="2337" y="3252"/>
                </a:lnTo>
                <a:lnTo>
                  <a:pt x="2330" y="3243"/>
                </a:lnTo>
                <a:lnTo>
                  <a:pt x="2321" y="3235"/>
                </a:lnTo>
                <a:lnTo>
                  <a:pt x="2312" y="3227"/>
                </a:lnTo>
                <a:lnTo>
                  <a:pt x="2301" y="3220"/>
                </a:lnTo>
                <a:lnTo>
                  <a:pt x="2291" y="32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sz="1351">
              <a:solidFill>
                <a:srgbClr val="FFFFFF"/>
              </a:solidFill>
            </a:endParaRPr>
          </a:p>
        </p:txBody>
      </p:sp>
      <p:sp>
        <p:nvSpPr>
          <p:cNvPr id="55" name="KSO_Shape"/>
          <p:cNvSpPr>
            <a:spLocks/>
          </p:cNvSpPr>
          <p:nvPr/>
        </p:nvSpPr>
        <p:spPr bwMode="auto">
          <a:xfrm>
            <a:off x="7381707" y="2058303"/>
            <a:ext cx="298831" cy="365915"/>
          </a:xfrm>
          <a:custGeom>
            <a:avLst/>
            <a:gdLst>
              <a:gd name="T0" fmla="*/ 1505593 w 3702"/>
              <a:gd name="T1" fmla="*/ 281382 h 4536"/>
              <a:gd name="T2" fmla="*/ 1477447 w 3702"/>
              <a:gd name="T3" fmla="*/ 213347 h 4536"/>
              <a:gd name="T4" fmla="*/ 1428297 w 3702"/>
              <a:gd name="T5" fmla="*/ 162950 h 4536"/>
              <a:gd name="T6" fmla="*/ 1290508 w 3702"/>
              <a:gd name="T7" fmla="*/ 92394 h 4536"/>
              <a:gd name="T8" fmla="*/ 1062401 w 3702"/>
              <a:gd name="T9" fmla="*/ 31078 h 4536"/>
              <a:gd name="T10" fmla="*/ 777582 w 3702"/>
              <a:gd name="T11" fmla="*/ 0 h 4536"/>
              <a:gd name="T12" fmla="*/ 527630 w 3702"/>
              <a:gd name="T13" fmla="*/ 24358 h 4536"/>
              <a:gd name="T14" fmla="*/ 284399 w 3702"/>
              <a:gd name="T15" fmla="*/ 84415 h 4536"/>
              <a:gd name="T16" fmla="*/ 141569 w 3702"/>
              <a:gd name="T17" fmla="*/ 152870 h 4536"/>
              <a:gd name="T18" fmla="*/ 82757 w 3702"/>
              <a:gd name="T19" fmla="*/ 205787 h 4536"/>
              <a:gd name="T20" fmla="*/ 51251 w 3702"/>
              <a:gd name="T21" fmla="*/ 271303 h 4536"/>
              <a:gd name="T22" fmla="*/ 130647 w 3702"/>
              <a:gd name="T23" fmla="*/ 1803786 h 4536"/>
              <a:gd name="T24" fmla="*/ 144090 w 3702"/>
              <a:gd name="T25" fmla="*/ 1850403 h 4536"/>
              <a:gd name="T26" fmla="*/ 180217 w 3702"/>
              <a:gd name="T27" fmla="*/ 1889041 h 4536"/>
              <a:gd name="T28" fmla="*/ 257934 w 3702"/>
              <a:gd name="T29" fmla="*/ 1903320 h 4536"/>
              <a:gd name="T30" fmla="*/ 318846 w 3702"/>
              <a:gd name="T31" fmla="*/ 1868462 h 4536"/>
              <a:gd name="T32" fmla="*/ 340271 w 3702"/>
              <a:gd name="T33" fmla="*/ 1829405 h 4536"/>
              <a:gd name="T34" fmla="*/ 1209431 w 3702"/>
              <a:gd name="T35" fmla="*/ 1664355 h 4536"/>
              <a:gd name="T36" fmla="*/ 1214892 w 3702"/>
              <a:gd name="T37" fmla="*/ 1829405 h 4536"/>
              <a:gd name="T38" fmla="*/ 1235477 w 3702"/>
              <a:gd name="T39" fmla="*/ 1868462 h 4536"/>
              <a:gd name="T40" fmla="*/ 1296809 w 3702"/>
              <a:gd name="T41" fmla="*/ 1903320 h 4536"/>
              <a:gd name="T42" fmla="*/ 1374946 w 3702"/>
              <a:gd name="T43" fmla="*/ 1889041 h 4536"/>
              <a:gd name="T44" fmla="*/ 1410653 w 3702"/>
              <a:gd name="T45" fmla="*/ 1850403 h 4536"/>
              <a:gd name="T46" fmla="*/ 1424516 w 3702"/>
              <a:gd name="T47" fmla="*/ 1803786 h 4536"/>
              <a:gd name="T48" fmla="*/ 1097268 w 3702"/>
              <a:gd name="T49" fmla="*/ 146991 h 4536"/>
              <a:gd name="T50" fmla="*/ 1129195 w 3702"/>
              <a:gd name="T51" fmla="*/ 158330 h 4536"/>
              <a:gd name="T52" fmla="*/ 1144318 w 3702"/>
              <a:gd name="T53" fmla="*/ 189828 h 4536"/>
              <a:gd name="T54" fmla="*/ 1135496 w 3702"/>
              <a:gd name="T55" fmla="*/ 223006 h 4536"/>
              <a:gd name="T56" fmla="*/ 1103149 w 3702"/>
              <a:gd name="T57" fmla="*/ 241065 h 4536"/>
              <a:gd name="T58" fmla="*/ 432690 w 3702"/>
              <a:gd name="T59" fmla="*/ 235185 h 4536"/>
              <a:gd name="T60" fmla="*/ 411686 w 3702"/>
              <a:gd name="T61" fmla="*/ 207467 h 4536"/>
              <a:gd name="T62" fmla="*/ 414626 w 3702"/>
              <a:gd name="T63" fmla="*/ 172609 h 4536"/>
              <a:gd name="T64" fmla="*/ 441512 w 3702"/>
              <a:gd name="T65" fmla="*/ 149091 h 4536"/>
              <a:gd name="T66" fmla="*/ 197021 w 3702"/>
              <a:gd name="T67" fmla="*/ 412414 h 4536"/>
              <a:gd name="T68" fmla="*/ 225167 w 3702"/>
              <a:gd name="T69" fmla="*/ 354458 h 4536"/>
              <a:gd name="T70" fmla="*/ 1266983 w 3702"/>
              <a:gd name="T71" fmla="*/ 336399 h 4536"/>
              <a:gd name="T72" fmla="*/ 1329156 w 3702"/>
              <a:gd name="T73" fmla="*/ 354458 h 4536"/>
              <a:gd name="T74" fmla="*/ 1357302 w 3702"/>
              <a:gd name="T75" fmla="*/ 412414 h 4536"/>
              <a:gd name="T76" fmla="*/ 1416954 w 3702"/>
              <a:gd name="T77" fmla="*/ 880265 h 4536"/>
              <a:gd name="T78" fmla="*/ 1382927 w 3702"/>
              <a:gd name="T79" fmla="*/ 920162 h 4536"/>
              <a:gd name="T80" fmla="*/ 171816 w 3702"/>
              <a:gd name="T81" fmla="*/ 920162 h 4536"/>
              <a:gd name="T82" fmla="*/ 137789 w 3702"/>
              <a:gd name="T83" fmla="*/ 880265 h 4536"/>
              <a:gd name="T84" fmla="*/ 374298 w 3702"/>
              <a:gd name="T85" fmla="*/ 1343495 h 4536"/>
              <a:gd name="T86" fmla="*/ 361695 w 3702"/>
              <a:gd name="T87" fmla="*/ 1374153 h 4536"/>
              <a:gd name="T88" fmla="*/ 330609 w 3702"/>
              <a:gd name="T89" fmla="*/ 1386753 h 4536"/>
              <a:gd name="T90" fmla="*/ 129387 w 3702"/>
              <a:gd name="T91" fmla="*/ 1379193 h 4536"/>
              <a:gd name="T92" fmla="*/ 110903 w 3702"/>
              <a:gd name="T93" fmla="*/ 1351895 h 4536"/>
              <a:gd name="T94" fmla="*/ 113424 w 3702"/>
              <a:gd name="T95" fmla="*/ 1251101 h 4536"/>
              <a:gd name="T96" fmla="*/ 136528 w 3702"/>
              <a:gd name="T97" fmla="*/ 1228003 h 4536"/>
              <a:gd name="T98" fmla="*/ 339430 w 3702"/>
              <a:gd name="T99" fmla="*/ 1225063 h 4536"/>
              <a:gd name="T100" fmla="*/ 367156 w 3702"/>
              <a:gd name="T101" fmla="*/ 1243542 h 4536"/>
              <a:gd name="T102" fmla="*/ 1444680 w 3702"/>
              <a:gd name="T103" fmla="*/ 1343495 h 4536"/>
              <a:gd name="T104" fmla="*/ 1434598 w 3702"/>
              <a:gd name="T105" fmla="*/ 1370794 h 4536"/>
              <a:gd name="T106" fmla="*/ 1405612 w 3702"/>
              <a:gd name="T107" fmla="*/ 1386753 h 4536"/>
              <a:gd name="T108" fmla="*/ 1203130 w 3702"/>
              <a:gd name="T109" fmla="*/ 1381713 h 4536"/>
              <a:gd name="T110" fmla="*/ 1182126 w 3702"/>
              <a:gd name="T111" fmla="*/ 1356095 h 4536"/>
              <a:gd name="T112" fmla="*/ 1182126 w 3702"/>
              <a:gd name="T113" fmla="*/ 1255301 h 4536"/>
              <a:gd name="T114" fmla="*/ 1203130 w 3702"/>
              <a:gd name="T115" fmla="*/ 1229683 h 4536"/>
              <a:gd name="T116" fmla="*/ 1405612 w 3702"/>
              <a:gd name="T117" fmla="*/ 1224643 h 4536"/>
              <a:gd name="T118" fmla="*/ 1434598 w 3702"/>
              <a:gd name="T119" fmla="*/ 1240182 h 4536"/>
              <a:gd name="T120" fmla="*/ 1444680 w 3702"/>
              <a:gd name="T121" fmla="*/ 1343495 h 4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3702" h="4536">
                <a:moveTo>
                  <a:pt x="1832" y="0"/>
                </a:moveTo>
                <a:lnTo>
                  <a:pt x="1832" y="0"/>
                </a:lnTo>
                <a:lnTo>
                  <a:pt x="1851" y="0"/>
                </a:lnTo>
                <a:lnTo>
                  <a:pt x="1869" y="0"/>
                </a:lnTo>
                <a:lnTo>
                  <a:pt x="1832" y="0"/>
                </a:lnTo>
                <a:close/>
                <a:moveTo>
                  <a:pt x="3584" y="670"/>
                </a:moveTo>
                <a:lnTo>
                  <a:pt x="3584" y="670"/>
                </a:lnTo>
                <a:lnTo>
                  <a:pt x="3579" y="646"/>
                </a:lnTo>
                <a:lnTo>
                  <a:pt x="3573" y="624"/>
                </a:lnTo>
                <a:lnTo>
                  <a:pt x="3566" y="604"/>
                </a:lnTo>
                <a:lnTo>
                  <a:pt x="3558" y="583"/>
                </a:lnTo>
                <a:lnTo>
                  <a:pt x="3549" y="563"/>
                </a:lnTo>
                <a:lnTo>
                  <a:pt x="3539" y="544"/>
                </a:lnTo>
                <a:lnTo>
                  <a:pt x="3528" y="526"/>
                </a:lnTo>
                <a:lnTo>
                  <a:pt x="3517" y="508"/>
                </a:lnTo>
                <a:lnTo>
                  <a:pt x="3504" y="490"/>
                </a:lnTo>
                <a:lnTo>
                  <a:pt x="3492" y="475"/>
                </a:lnTo>
                <a:lnTo>
                  <a:pt x="3478" y="459"/>
                </a:lnTo>
                <a:lnTo>
                  <a:pt x="3463" y="444"/>
                </a:lnTo>
                <a:lnTo>
                  <a:pt x="3448" y="429"/>
                </a:lnTo>
                <a:lnTo>
                  <a:pt x="3433" y="415"/>
                </a:lnTo>
                <a:lnTo>
                  <a:pt x="3416" y="401"/>
                </a:lnTo>
                <a:lnTo>
                  <a:pt x="3400" y="388"/>
                </a:lnTo>
                <a:lnTo>
                  <a:pt x="3363" y="364"/>
                </a:lnTo>
                <a:lnTo>
                  <a:pt x="3326" y="340"/>
                </a:lnTo>
                <a:lnTo>
                  <a:pt x="3286" y="318"/>
                </a:lnTo>
                <a:lnTo>
                  <a:pt x="3246" y="297"/>
                </a:lnTo>
                <a:lnTo>
                  <a:pt x="3204" y="277"/>
                </a:lnTo>
                <a:lnTo>
                  <a:pt x="3161" y="257"/>
                </a:lnTo>
                <a:lnTo>
                  <a:pt x="3072" y="220"/>
                </a:lnTo>
                <a:lnTo>
                  <a:pt x="3024" y="201"/>
                </a:lnTo>
                <a:lnTo>
                  <a:pt x="2969" y="183"/>
                </a:lnTo>
                <a:lnTo>
                  <a:pt x="2907" y="163"/>
                </a:lnTo>
                <a:lnTo>
                  <a:pt x="2840" y="144"/>
                </a:lnTo>
                <a:lnTo>
                  <a:pt x="2768" y="125"/>
                </a:lnTo>
                <a:lnTo>
                  <a:pt x="2692" y="108"/>
                </a:lnTo>
                <a:lnTo>
                  <a:pt x="2612" y="90"/>
                </a:lnTo>
                <a:lnTo>
                  <a:pt x="2529" y="74"/>
                </a:lnTo>
                <a:lnTo>
                  <a:pt x="2444" y="58"/>
                </a:lnTo>
                <a:lnTo>
                  <a:pt x="2359" y="45"/>
                </a:lnTo>
                <a:lnTo>
                  <a:pt x="2272" y="33"/>
                </a:lnTo>
                <a:lnTo>
                  <a:pt x="2185" y="22"/>
                </a:lnTo>
                <a:lnTo>
                  <a:pt x="2098" y="13"/>
                </a:lnTo>
                <a:lnTo>
                  <a:pt x="2014" y="7"/>
                </a:lnTo>
                <a:lnTo>
                  <a:pt x="1931" y="2"/>
                </a:lnTo>
                <a:lnTo>
                  <a:pt x="1851" y="0"/>
                </a:lnTo>
                <a:lnTo>
                  <a:pt x="1771" y="2"/>
                </a:lnTo>
                <a:lnTo>
                  <a:pt x="1688" y="7"/>
                </a:lnTo>
                <a:lnTo>
                  <a:pt x="1603" y="13"/>
                </a:lnTo>
                <a:lnTo>
                  <a:pt x="1517" y="22"/>
                </a:lnTo>
                <a:lnTo>
                  <a:pt x="1430" y="33"/>
                </a:lnTo>
                <a:lnTo>
                  <a:pt x="1343" y="45"/>
                </a:lnTo>
                <a:lnTo>
                  <a:pt x="1256" y="58"/>
                </a:lnTo>
                <a:lnTo>
                  <a:pt x="1172" y="74"/>
                </a:lnTo>
                <a:lnTo>
                  <a:pt x="1089" y="90"/>
                </a:lnTo>
                <a:lnTo>
                  <a:pt x="1009" y="108"/>
                </a:lnTo>
                <a:lnTo>
                  <a:pt x="933" y="125"/>
                </a:lnTo>
                <a:lnTo>
                  <a:pt x="861" y="144"/>
                </a:lnTo>
                <a:lnTo>
                  <a:pt x="794" y="163"/>
                </a:lnTo>
                <a:lnTo>
                  <a:pt x="732" y="183"/>
                </a:lnTo>
                <a:lnTo>
                  <a:pt x="677" y="201"/>
                </a:lnTo>
                <a:lnTo>
                  <a:pt x="630" y="220"/>
                </a:lnTo>
                <a:lnTo>
                  <a:pt x="541" y="257"/>
                </a:lnTo>
                <a:lnTo>
                  <a:pt x="497" y="277"/>
                </a:lnTo>
                <a:lnTo>
                  <a:pt x="455" y="297"/>
                </a:lnTo>
                <a:lnTo>
                  <a:pt x="414" y="318"/>
                </a:lnTo>
                <a:lnTo>
                  <a:pt x="375" y="340"/>
                </a:lnTo>
                <a:lnTo>
                  <a:pt x="337" y="364"/>
                </a:lnTo>
                <a:lnTo>
                  <a:pt x="302" y="388"/>
                </a:lnTo>
                <a:lnTo>
                  <a:pt x="285" y="401"/>
                </a:lnTo>
                <a:lnTo>
                  <a:pt x="268" y="416"/>
                </a:lnTo>
                <a:lnTo>
                  <a:pt x="253" y="429"/>
                </a:lnTo>
                <a:lnTo>
                  <a:pt x="237" y="444"/>
                </a:lnTo>
                <a:lnTo>
                  <a:pt x="223" y="459"/>
                </a:lnTo>
                <a:lnTo>
                  <a:pt x="210" y="475"/>
                </a:lnTo>
                <a:lnTo>
                  <a:pt x="197" y="490"/>
                </a:lnTo>
                <a:lnTo>
                  <a:pt x="185" y="508"/>
                </a:lnTo>
                <a:lnTo>
                  <a:pt x="173" y="526"/>
                </a:lnTo>
                <a:lnTo>
                  <a:pt x="163" y="544"/>
                </a:lnTo>
                <a:lnTo>
                  <a:pt x="153" y="563"/>
                </a:lnTo>
                <a:lnTo>
                  <a:pt x="144" y="583"/>
                </a:lnTo>
                <a:lnTo>
                  <a:pt x="135" y="604"/>
                </a:lnTo>
                <a:lnTo>
                  <a:pt x="129" y="624"/>
                </a:lnTo>
                <a:lnTo>
                  <a:pt x="122" y="646"/>
                </a:lnTo>
                <a:lnTo>
                  <a:pt x="116" y="670"/>
                </a:lnTo>
                <a:lnTo>
                  <a:pt x="0" y="2054"/>
                </a:lnTo>
                <a:lnTo>
                  <a:pt x="0" y="3963"/>
                </a:lnTo>
                <a:lnTo>
                  <a:pt x="310" y="3963"/>
                </a:lnTo>
                <a:lnTo>
                  <a:pt x="310" y="4262"/>
                </a:lnTo>
                <a:lnTo>
                  <a:pt x="310" y="4279"/>
                </a:lnTo>
                <a:lnTo>
                  <a:pt x="311" y="4295"/>
                </a:lnTo>
                <a:lnTo>
                  <a:pt x="313" y="4311"/>
                </a:lnTo>
                <a:lnTo>
                  <a:pt x="315" y="4326"/>
                </a:lnTo>
                <a:lnTo>
                  <a:pt x="319" y="4342"/>
                </a:lnTo>
                <a:lnTo>
                  <a:pt x="322" y="4356"/>
                </a:lnTo>
                <a:lnTo>
                  <a:pt x="326" y="4369"/>
                </a:lnTo>
                <a:lnTo>
                  <a:pt x="332" y="4382"/>
                </a:lnTo>
                <a:lnTo>
                  <a:pt x="337" y="4394"/>
                </a:lnTo>
                <a:lnTo>
                  <a:pt x="343" y="4406"/>
                </a:lnTo>
                <a:lnTo>
                  <a:pt x="350" y="4418"/>
                </a:lnTo>
                <a:lnTo>
                  <a:pt x="357" y="4429"/>
                </a:lnTo>
                <a:lnTo>
                  <a:pt x="365" y="4439"/>
                </a:lnTo>
                <a:lnTo>
                  <a:pt x="373" y="4449"/>
                </a:lnTo>
                <a:lnTo>
                  <a:pt x="381" y="4459"/>
                </a:lnTo>
                <a:lnTo>
                  <a:pt x="390" y="4468"/>
                </a:lnTo>
                <a:lnTo>
                  <a:pt x="409" y="4483"/>
                </a:lnTo>
                <a:lnTo>
                  <a:pt x="429" y="4498"/>
                </a:lnTo>
                <a:lnTo>
                  <a:pt x="450" y="4510"/>
                </a:lnTo>
                <a:lnTo>
                  <a:pt x="472" y="4519"/>
                </a:lnTo>
                <a:lnTo>
                  <a:pt x="495" y="4526"/>
                </a:lnTo>
                <a:lnTo>
                  <a:pt x="519" y="4532"/>
                </a:lnTo>
                <a:lnTo>
                  <a:pt x="542" y="4535"/>
                </a:lnTo>
                <a:lnTo>
                  <a:pt x="566" y="4536"/>
                </a:lnTo>
                <a:lnTo>
                  <a:pt x="590" y="4535"/>
                </a:lnTo>
                <a:lnTo>
                  <a:pt x="614" y="4532"/>
                </a:lnTo>
                <a:lnTo>
                  <a:pt x="637" y="4526"/>
                </a:lnTo>
                <a:lnTo>
                  <a:pt x="661" y="4519"/>
                </a:lnTo>
                <a:lnTo>
                  <a:pt x="683" y="4510"/>
                </a:lnTo>
                <a:lnTo>
                  <a:pt x="703" y="4498"/>
                </a:lnTo>
                <a:lnTo>
                  <a:pt x="723" y="4483"/>
                </a:lnTo>
                <a:lnTo>
                  <a:pt x="743" y="4468"/>
                </a:lnTo>
                <a:lnTo>
                  <a:pt x="752" y="4459"/>
                </a:lnTo>
                <a:lnTo>
                  <a:pt x="759" y="4449"/>
                </a:lnTo>
                <a:lnTo>
                  <a:pt x="768" y="4439"/>
                </a:lnTo>
                <a:lnTo>
                  <a:pt x="775" y="4429"/>
                </a:lnTo>
                <a:lnTo>
                  <a:pt x="783" y="4418"/>
                </a:lnTo>
                <a:lnTo>
                  <a:pt x="789" y="4406"/>
                </a:lnTo>
                <a:lnTo>
                  <a:pt x="795" y="4394"/>
                </a:lnTo>
                <a:lnTo>
                  <a:pt x="800" y="4382"/>
                </a:lnTo>
                <a:lnTo>
                  <a:pt x="806" y="4369"/>
                </a:lnTo>
                <a:lnTo>
                  <a:pt x="810" y="4356"/>
                </a:lnTo>
                <a:lnTo>
                  <a:pt x="813" y="4342"/>
                </a:lnTo>
                <a:lnTo>
                  <a:pt x="817" y="4326"/>
                </a:lnTo>
                <a:lnTo>
                  <a:pt x="820" y="4311"/>
                </a:lnTo>
                <a:lnTo>
                  <a:pt x="821" y="4295"/>
                </a:lnTo>
                <a:lnTo>
                  <a:pt x="822" y="4279"/>
                </a:lnTo>
                <a:lnTo>
                  <a:pt x="822" y="4262"/>
                </a:lnTo>
                <a:lnTo>
                  <a:pt x="822" y="3963"/>
                </a:lnTo>
                <a:lnTo>
                  <a:pt x="2879" y="3963"/>
                </a:lnTo>
                <a:lnTo>
                  <a:pt x="2879" y="4262"/>
                </a:lnTo>
                <a:lnTo>
                  <a:pt x="2879" y="4279"/>
                </a:lnTo>
                <a:lnTo>
                  <a:pt x="2880" y="4295"/>
                </a:lnTo>
                <a:lnTo>
                  <a:pt x="2882" y="4311"/>
                </a:lnTo>
                <a:lnTo>
                  <a:pt x="2884" y="4326"/>
                </a:lnTo>
                <a:lnTo>
                  <a:pt x="2887" y="4342"/>
                </a:lnTo>
                <a:lnTo>
                  <a:pt x="2892" y="4356"/>
                </a:lnTo>
                <a:lnTo>
                  <a:pt x="2896" y="4369"/>
                </a:lnTo>
                <a:lnTo>
                  <a:pt x="2901" y="4382"/>
                </a:lnTo>
                <a:lnTo>
                  <a:pt x="2906" y="4394"/>
                </a:lnTo>
                <a:lnTo>
                  <a:pt x="2913" y="4406"/>
                </a:lnTo>
                <a:lnTo>
                  <a:pt x="2919" y="4418"/>
                </a:lnTo>
                <a:lnTo>
                  <a:pt x="2926" y="4429"/>
                </a:lnTo>
                <a:lnTo>
                  <a:pt x="2934" y="4439"/>
                </a:lnTo>
                <a:lnTo>
                  <a:pt x="2941" y="4449"/>
                </a:lnTo>
                <a:lnTo>
                  <a:pt x="2950" y="4459"/>
                </a:lnTo>
                <a:lnTo>
                  <a:pt x="2959" y="4468"/>
                </a:lnTo>
                <a:lnTo>
                  <a:pt x="2978" y="4483"/>
                </a:lnTo>
                <a:lnTo>
                  <a:pt x="2997" y="4498"/>
                </a:lnTo>
                <a:lnTo>
                  <a:pt x="3019" y="4510"/>
                </a:lnTo>
                <a:lnTo>
                  <a:pt x="3041" y="4519"/>
                </a:lnTo>
                <a:lnTo>
                  <a:pt x="3064" y="4526"/>
                </a:lnTo>
                <a:lnTo>
                  <a:pt x="3087" y="4532"/>
                </a:lnTo>
                <a:lnTo>
                  <a:pt x="3112" y="4535"/>
                </a:lnTo>
                <a:lnTo>
                  <a:pt x="3135" y="4536"/>
                </a:lnTo>
                <a:lnTo>
                  <a:pt x="3159" y="4535"/>
                </a:lnTo>
                <a:lnTo>
                  <a:pt x="3183" y="4532"/>
                </a:lnTo>
                <a:lnTo>
                  <a:pt x="3206" y="4526"/>
                </a:lnTo>
                <a:lnTo>
                  <a:pt x="3229" y="4519"/>
                </a:lnTo>
                <a:lnTo>
                  <a:pt x="3251" y="4510"/>
                </a:lnTo>
                <a:lnTo>
                  <a:pt x="3273" y="4498"/>
                </a:lnTo>
                <a:lnTo>
                  <a:pt x="3293" y="4483"/>
                </a:lnTo>
                <a:lnTo>
                  <a:pt x="3312" y="4468"/>
                </a:lnTo>
                <a:lnTo>
                  <a:pt x="3320" y="4459"/>
                </a:lnTo>
                <a:lnTo>
                  <a:pt x="3329" y="4449"/>
                </a:lnTo>
                <a:lnTo>
                  <a:pt x="3337" y="4439"/>
                </a:lnTo>
                <a:lnTo>
                  <a:pt x="3345" y="4429"/>
                </a:lnTo>
                <a:lnTo>
                  <a:pt x="3351" y="4418"/>
                </a:lnTo>
                <a:lnTo>
                  <a:pt x="3358" y="4406"/>
                </a:lnTo>
                <a:lnTo>
                  <a:pt x="3364" y="4394"/>
                </a:lnTo>
                <a:lnTo>
                  <a:pt x="3370" y="4382"/>
                </a:lnTo>
                <a:lnTo>
                  <a:pt x="3374" y="4369"/>
                </a:lnTo>
                <a:lnTo>
                  <a:pt x="3379" y="4356"/>
                </a:lnTo>
                <a:lnTo>
                  <a:pt x="3383" y="4342"/>
                </a:lnTo>
                <a:lnTo>
                  <a:pt x="3386" y="4326"/>
                </a:lnTo>
                <a:lnTo>
                  <a:pt x="3389" y="4311"/>
                </a:lnTo>
                <a:lnTo>
                  <a:pt x="3391" y="4295"/>
                </a:lnTo>
                <a:lnTo>
                  <a:pt x="3392" y="4279"/>
                </a:lnTo>
                <a:lnTo>
                  <a:pt x="3392" y="4262"/>
                </a:lnTo>
                <a:lnTo>
                  <a:pt x="3392" y="3963"/>
                </a:lnTo>
                <a:lnTo>
                  <a:pt x="3702" y="3963"/>
                </a:lnTo>
                <a:lnTo>
                  <a:pt x="3702" y="2054"/>
                </a:lnTo>
                <a:lnTo>
                  <a:pt x="3584" y="670"/>
                </a:lnTo>
                <a:close/>
                <a:moveTo>
                  <a:pt x="1089" y="350"/>
                </a:moveTo>
                <a:lnTo>
                  <a:pt x="2612" y="350"/>
                </a:lnTo>
                <a:lnTo>
                  <a:pt x="2626" y="350"/>
                </a:lnTo>
                <a:lnTo>
                  <a:pt x="2638" y="352"/>
                </a:lnTo>
                <a:lnTo>
                  <a:pt x="2650" y="355"/>
                </a:lnTo>
                <a:lnTo>
                  <a:pt x="2661" y="360"/>
                </a:lnTo>
                <a:lnTo>
                  <a:pt x="2671" y="364"/>
                </a:lnTo>
                <a:lnTo>
                  <a:pt x="2681" y="371"/>
                </a:lnTo>
                <a:lnTo>
                  <a:pt x="2688" y="377"/>
                </a:lnTo>
                <a:lnTo>
                  <a:pt x="2696" y="385"/>
                </a:lnTo>
                <a:lnTo>
                  <a:pt x="2703" y="393"/>
                </a:lnTo>
                <a:lnTo>
                  <a:pt x="2708" y="401"/>
                </a:lnTo>
                <a:lnTo>
                  <a:pt x="2714" y="411"/>
                </a:lnTo>
                <a:lnTo>
                  <a:pt x="2717" y="421"/>
                </a:lnTo>
                <a:lnTo>
                  <a:pt x="2720" y="431"/>
                </a:lnTo>
                <a:lnTo>
                  <a:pt x="2723" y="441"/>
                </a:lnTo>
                <a:lnTo>
                  <a:pt x="2724" y="452"/>
                </a:lnTo>
                <a:lnTo>
                  <a:pt x="2725" y="462"/>
                </a:lnTo>
                <a:lnTo>
                  <a:pt x="2724" y="473"/>
                </a:lnTo>
                <a:lnTo>
                  <a:pt x="2723" y="483"/>
                </a:lnTo>
                <a:lnTo>
                  <a:pt x="2720" y="494"/>
                </a:lnTo>
                <a:lnTo>
                  <a:pt x="2717" y="504"/>
                </a:lnTo>
                <a:lnTo>
                  <a:pt x="2714" y="513"/>
                </a:lnTo>
                <a:lnTo>
                  <a:pt x="2708" y="522"/>
                </a:lnTo>
                <a:lnTo>
                  <a:pt x="2703" y="531"/>
                </a:lnTo>
                <a:lnTo>
                  <a:pt x="2696" y="540"/>
                </a:lnTo>
                <a:lnTo>
                  <a:pt x="2688" y="546"/>
                </a:lnTo>
                <a:lnTo>
                  <a:pt x="2681" y="554"/>
                </a:lnTo>
                <a:lnTo>
                  <a:pt x="2671" y="560"/>
                </a:lnTo>
                <a:lnTo>
                  <a:pt x="2661" y="565"/>
                </a:lnTo>
                <a:lnTo>
                  <a:pt x="2650" y="568"/>
                </a:lnTo>
                <a:lnTo>
                  <a:pt x="2638" y="572"/>
                </a:lnTo>
                <a:lnTo>
                  <a:pt x="2626" y="574"/>
                </a:lnTo>
                <a:lnTo>
                  <a:pt x="2612" y="575"/>
                </a:lnTo>
                <a:lnTo>
                  <a:pt x="1089" y="575"/>
                </a:lnTo>
                <a:lnTo>
                  <a:pt x="1075" y="574"/>
                </a:lnTo>
                <a:lnTo>
                  <a:pt x="1063" y="572"/>
                </a:lnTo>
                <a:lnTo>
                  <a:pt x="1051" y="568"/>
                </a:lnTo>
                <a:lnTo>
                  <a:pt x="1040" y="565"/>
                </a:lnTo>
                <a:lnTo>
                  <a:pt x="1030" y="560"/>
                </a:lnTo>
                <a:lnTo>
                  <a:pt x="1020" y="554"/>
                </a:lnTo>
                <a:lnTo>
                  <a:pt x="1012" y="546"/>
                </a:lnTo>
                <a:lnTo>
                  <a:pt x="1005" y="540"/>
                </a:lnTo>
                <a:lnTo>
                  <a:pt x="998" y="531"/>
                </a:lnTo>
                <a:lnTo>
                  <a:pt x="992" y="522"/>
                </a:lnTo>
                <a:lnTo>
                  <a:pt x="987" y="513"/>
                </a:lnTo>
                <a:lnTo>
                  <a:pt x="984" y="504"/>
                </a:lnTo>
                <a:lnTo>
                  <a:pt x="980" y="494"/>
                </a:lnTo>
                <a:lnTo>
                  <a:pt x="978" y="483"/>
                </a:lnTo>
                <a:lnTo>
                  <a:pt x="977" y="473"/>
                </a:lnTo>
                <a:lnTo>
                  <a:pt x="976" y="462"/>
                </a:lnTo>
                <a:lnTo>
                  <a:pt x="977" y="452"/>
                </a:lnTo>
                <a:lnTo>
                  <a:pt x="978" y="441"/>
                </a:lnTo>
                <a:lnTo>
                  <a:pt x="980" y="431"/>
                </a:lnTo>
                <a:lnTo>
                  <a:pt x="984" y="421"/>
                </a:lnTo>
                <a:lnTo>
                  <a:pt x="987" y="411"/>
                </a:lnTo>
                <a:lnTo>
                  <a:pt x="992" y="401"/>
                </a:lnTo>
                <a:lnTo>
                  <a:pt x="998" y="393"/>
                </a:lnTo>
                <a:lnTo>
                  <a:pt x="1005" y="385"/>
                </a:lnTo>
                <a:lnTo>
                  <a:pt x="1012" y="377"/>
                </a:lnTo>
                <a:lnTo>
                  <a:pt x="1020" y="371"/>
                </a:lnTo>
                <a:lnTo>
                  <a:pt x="1030" y="364"/>
                </a:lnTo>
                <a:lnTo>
                  <a:pt x="1040" y="360"/>
                </a:lnTo>
                <a:lnTo>
                  <a:pt x="1051" y="355"/>
                </a:lnTo>
                <a:lnTo>
                  <a:pt x="1063" y="352"/>
                </a:lnTo>
                <a:lnTo>
                  <a:pt x="1075" y="350"/>
                </a:lnTo>
                <a:lnTo>
                  <a:pt x="1089" y="350"/>
                </a:lnTo>
                <a:close/>
                <a:moveTo>
                  <a:pt x="325" y="2008"/>
                </a:moveTo>
                <a:lnTo>
                  <a:pt x="466" y="1004"/>
                </a:lnTo>
                <a:lnTo>
                  <a:pt x="469" y="982"/>
                </a:lnTo>
                <a:lnTo>
                  <a:pt x="474" y="961"/>
                </a:lnTo>
                <a:lnTo>
                  <a:pt x="479" y="940"/>
                </a:lnTo>
                <a:lnTo>
                  <a:pt x="486" y="921"/>
                </a:lnTo>
                <a:lnTo>
                  <a:pt x="493" y="903"/>
                </a:lnTo>
                <a:lnTo>
                  <a:pt x="501" y="886"/>
                </a:lnTo>
                <a:lnTo>
                  <a:pt x="511" y="871"/>
                </a:lnTo>
                <a:lnTo>
                  <a:pt x="523" y="857"/>
                </a:lnTo>
                <a:lnTo>
                  <a:pt x="536" y="844"/>
                </a:lnTo>
                <a:lnTo>
                  <a:pt x="551" y="833"/>
                </a:lnTo>
                <a:lnTo>
                  <a:pt x="567" y="825"/>
                </a:lnTo>
                <a:lnTo>
                  <a:pt x="586" y="816"/>
                </a:lnTo>
                <a:lnTo>
                  <a:pt x="608" y="810"/>
                </a:lnTo>
                <a:lnTo>
                  <a:pt x="631" y="806"/>
                </a:lnTo>
                <a:lnTo>
                  <a:pt x="656" y="803"/>
                </a:lnTo>
                <a:lnTo>
                  <a:pt x="685" y="801"/>
                </a:lnTo>
                <a:lnTo>
                  <a:pt x="3016" y="801"/>
                </a:lnTo>
                <a:lnTo>
                  <a:pt x="3045" y="803"/>
                </a:lnTo>
                <a:lnTo>
                  <a:pt x="3070" y="806"/>
                </a:lnTo>
                <a:lnTo>
                  <a:pt x="3094" y="810"/>
                </a:lnTo>
                <a:lnTo>
                  <a:pt x="3115" y="816"/>
                </a:lnTo>
                <a:lnTo>
                  <a:pt x="3134" y="825"/>
                </a:lnTo>
                <a:lnTo>
                  <a:pt x="3150" y="833"/>
                </a:lnTo>
                <a:lnTo>
                  <a:pt x="3164" y="844"/>
                </a:lnTo>
                <a:lnTo>
                  <a:pt x="3178" y="857"/>
                </a:lnTo>
                <a:lnTo>
                  <a:pt x="3190" y="871"/>
                </a:lnTo>
                <a:lnTo>
                  <a:pt x="3200" y="886"/>
                </a:lnTo>
                <a:lnTo>
                  <a:pt x="3207" y="903"/>
                </a:lnTo>
                <a:lnTo>
                  <a:pt x="3215" y="921"/>
                </a:lnTo>
                <a:lnTo>
                  <a:pt x="3222" y="940"/>
                </a:lnTo>
                <a:lnTo>
                  <a:pt x="3227" y="961"/>
                </a:lnTo>
                <a:lnTo>
                  <a:pt x="3231" y="982"/>
                </a:lnTo>
                <a:lnTo>
                  <a:pt x="3235" y="1004"/>
                </a:lnTo>
                <a:lnTo>
                  <a:pt x="3375" y="2008"/>
                </a:lnTo>
                <a:lnTo>
                  <a:pt x="3378" y="2027"/>
                </a:lnTo>
                <a:lnTo>
                  <a:pt x="3378" y="2044"/>
                </a:lnTo>
                <a:lnTo>
                  <a:pt x="3378" y="2062"/>
                </a:lnTo>
                <a:lnTo>
                  <a:pt x="3377" y="2080"/>
                </a:lnTo>
                <a:lnTo>
                  <a:pt x="3373" y="2096"/>
                </a:lnTo>
                <a:lnTo>
                  <a:pt x="3369" y="2112"/>
                </a:lnTo>
                <a:lnTo>
                  <a:pt x="3363" y="2127"/>
                </a:lnTo>
                <a:lnTo>
                  <a:pt x="3356" y="2141"/>
                </a:lnTo>
                <a:lnTo>
                  <a:pt x="3347" y="2153"/>
                </a:lnTo>
                <a:lnTo>
                  <a:pt x="3336" y="2165"/>
                </a:lnTo>
                <a:lnTo>
                  <a:pt x="3323" y="2175"/>
                </a:lnTo>
                <a:lnTo>
                  <a:pt x="3308" y="2184"/>
                </a:lnTo>
                <a:lnTo>
                  <a:pt x="3292" y="2191"/>
                </a:lnTo>
                <a:lnTo>
                  <a:pt x="3272" y="2196"/>
                </a:lnTo>
                <a:lnTo>
                  <a:pt x="3251" y="2199"/>
                </a:lnTo>
                <a:lnTo>
                  <a:pt x="3227" y="2201"/>
                </a:lnTo>
                <a:lnTo>
                  <a:pt x="474" y="2201"/>
                </a:lnTo>
                <a:lnTo>
                  <a:pt x="450" y="2199"/>
                </a:lnTo>
                <a:lnTo>
                  <a:pt x="429" y="2196"/>
                </a:lnTo>
                <a:lnTo>
                  <a:pt x="409" y="2191"/>
                </a:lnTo>
                <a:lnTo>
                  <a:pt x="392" y="2184"/>
                </a:lnTo>
                <a:lnTo>
                  <a:pt x="378" y="2175"/>
                </a:lnTo>
                <a:lnTo>
                  <a:pt x="365" y="2165"/>
                </a:lnTo>
                <a:lnTo>
                  <a:pt x="354" y="2153"/>
                </a:lnTo>
                <a:lnTo>
                  <a:pt x="345" y="2141"/>
                </a:lnTo>
                <a:lnTo>
                  <a:pt x="337" y="2127"/>
                </a:lnTo>
                <a:lnTo>
                  <a:pt x="332" y="2112"/>
                </a:lnTo>
                <a:lnTo>
                  <a:pt x="328" y="2096"/>
                </a:lnTo>
                <a:lnTo>
                  <a:pt x="324" y="2080"/>
                </a:lnTo>
                <a:lnTo>
                  <a:pt x="323" y="2062"/>
                </a:lnTo>
                <a:lnTo>
                  <a:pt x="323" y="2044"/>
                </a:lnTo>
                <a:lnTo>
                  <a:pt x="324" y="2027"/>
                </a:lnTo>
                <a:lnTo>
                  <a:pt x="325" y="2008"/>
                </a:lnTo>
                <a:close/>
                <a:moveTo>
                  <a:pt x="891" y="3199"/>
                </a:moveTo>
                <a:lnTo>
                  <a:pt x="891" y="3199"/>
                </a:lnTo>
                <a:lnTo>
                  <a:pt x="890" y="3208"/>
                </a:lnTo>
                <a:lnTo>
                  <a:pt x="889" y="3219"/>
                </a:lnTo>
                <a:lnTo>
                  <a:pt x="887" y="3229"/>
                </a:lnTo>
                <a:lnTo>
                  <a:pt x="883" y="3238"/>
                </a:lnTo>
                <a:lnTo>
                  <a:pt x="878" y="3248"/>
                </a:lnTo>
                <a:lnTo>
                  <a:pt x="874" y="3257"/>
                </a:lnTo>
                <a:lnTo>
                  <a:pt x="867" y="3264"/>
                </a:lnTo>
                <a:lnTo>
                  <a:pt x="861" y="3272"/>
                </a:lnTo>
                <a:lnTo>
                  <a:pt x="853" y="3279"/>
                </a:lnTo>
                <a:lnTo>
                  <a:pt x="845" y="3284"/>
                </a:lnTo>
                <a:lnTo>
                  <a:pt x="836" y="3290"/>
                </a:lnTo>
                <a:lnTo>
                  <a:pt x="828" y="3294"/>
                </a:lnTo>
                <a:lnTo>
                  <a:pt x="818" y="3297"/>
                </a:lnTo>
                <a:lnTo>
                  <a:pt x="808" y="3301"/>
                </a:lnTo>
                <a:lnTo>
                  <a:pt x="798" y="3302"/>
                </a:lnTo>
                <a:lnTo>
                  <a:pt x="787" y="3302"/>
                </a:lnTo>
                <a:lnTo>
                  <a:pt x="366" y="3302"/>
                </a:lnTo>
                <a:lnTo>
                  <a:pt x="355" y="3302"/>
                </a:lnTo>
                <a:lnTo>
                  <a:pt x="345" y="3301"/>
                </a:lnTo>
                <a:lnTo>
                  <a:pt x="335" y="3297"/>
                </a:lnTo>
                <a:lnTo>
                  <a:pt x="325" y="3294"/>
                </a:lnTo>
                <a:lnTo>
                  <a:pt x="317" y="3290"/>
                </a:lnTo>
                <a:lnTo>
                  <a:pt x="308" y="3284"/>
                </a:lnTo>
                <a:lnTo>
                  <a:pt x="300" y="3279"/>
                </a:lnTo>
                <a:lnTo>
                  <a:pt x="292" y="3272"/>
                </a:lnTo>
                <a:lnTo>
                  <a:pt x="286" y="3264"/>
                </a:lnTo>
                <a:lnTo>
                  <a:pt x="279" y="3257"/>
                </a:lnTo>
                <a:lnTo>
                  <a:pt x="275" y="3248"/>
                </a:lnTo>
                <a:lnTo>
                  <a:pt x="270" y="3238"/>
                </a:lnTo>
                <a:lnTo>
                  <a:pt x="266" y="3229"/>
                </a:lnTo>
                <a:lnTo>
                  <a:pt x="264" y="3219"/>
                </a:lnTo>
                <a:lnTo>
                  <a:pt x="263" y="3208"/>
                </a:lnTo>
                <a:lnTo>
                  <a:pt x="262" y="3199"/>
                </a:lnTo>
                <a:lnTo>
                  <a:pt x="262" y="3019"/>
                </a:lnTo>
                <a:lnTo>
                  <a:pt x="263" y="3008"/>
                </a:lnTo>
                <a:lnTo>
                  <a:pt x="264" y="2998"/>
                </a:lnTo>
                <a:lnTo>
                  <a:pt x="266" y="2989"/>
                </a:lnTo>
                <a:lnTo>
                  <a:pt x="270" y="2979"/>
                </a:lnTo>
                <a:lnTo>
                  <a:pt x="275" y="2970"/>
                </a:lnTo>
                <a:lnTo>
                  <a:pt x="279" y="2961"/>
                </a:lnTo>
                <a:lnTo>
                  <a:pt x="286" y="2953"/>
                </a:lnTo>
                <a:lnTo>
                  <a:pt x="292" y="2946"/>
                </a:lnTo>
                <a:lnTo>
                  <a:pt x="300" y="2939"/>
                </a:lnTo>
                <a:lnTo>
                  <a:pt x="308" y="2933"/>
                </a:lnTo>
                <a:lnTo>
                  <a:pt x="317" y="2928"/>
                </a:lnTo>
                <a:lnTo>
                  <a:pt x="325" y="2924"/>
                </a:lnTo>
                <a:lnTo>
                  <a:pt x="335" y="2919"/>
                </a:lnTo>
                <a:lnTo>
                  <a:pt x="345" y="2917"/>
                </a:lnTo>
                <a:lnTo>
                  <a:pt x="355" y="2916"/>
                </a:lnTo>
                <a:lnTo>
                  <a:pt x="366" y="2915"/>
                </a:lnTo>
                <a:lnTo>
                  <a:pt x="787" y="2915"/>
                </a:lnTo>
                <a:lnTo>
                  <a:pt x="798" y="2916"/>
                </a:lnTo>
                <a:lnTo>
                  <a:pt x="808" y="2917"/>
                </a:lnTo>
                <a:lnTo>
                  <a:pt x="818" y="2919"/>
                </a:lnTo>
                <a:lnTo>
                  <a:pt x="828" y="2924"/>
                </a:lnTo>
                <a:lnTo>
                  <a:pt x="836" y="2928"/>
                </a:lnTo>
                <a:lnTo>
                  <a:pt x="845" y="2933"/>
                </a:lnTo>
                <a:lnTo>
                  <a:pt x="853" y="2939"/>
                </a:lnTo>
                <a:lnTo>
                  <a:pt x="861" y="2946"/>
                </a:lnTo>
                <a:lnTo>
                  <a:pt x="867" y="2953"/>
                </a:lnTo>
                <a:lnTo>
                  <a:pt x="874" y="2961"/>
                </a:lnTo>
                <a:lnTo>
                  <a:pt x="878" y="2970"/>
                </a:lnTo>
                <a:lnTo>
                  <a:pt x="883" y="2979"/>
                </a:lnTo>
                <a:lnTo>
                  <a:pt x="887" y="2989"/>
                </a:lnTo>
                <a:lnTo>
                  <a:pt x="889" y="2998"/>
                </a:lnTo>
                <a:lnTo>
                  <a:pt x="890" y="3008"/>
                </a:lnTo>
                <a:lnTo>
                  <a:pt x="891" y="3019"/>
                </a:lnTo>
                <a:lnTo>
                  <a:pt x="891" y="3199"/>
                </a:lnTo>
                <a:close/>
                <a:moveTo>
                  <a:pt x="3439" y="3199"/>
                </a:moveTo>
                <a:lnTo>
                  <a:pt x="3439" y="3199"/>
                </a:lnTo>
                <a:lnTo>
                  <a:pt x="3439" y="3208"/>
                </a:lnTo>
                <a:lnTo>
                  <a:pt x="3437" y="3219"/>
                </a:lnTo>
                <a:lnTo>
                  <a:pt x="3435" y="3229"/>
                </a:lnTo>
                <a:lnTo>
                  <a:pt x="3431" y="3238"/>
                </a:lnTo>
                <a:lnTo>
                  <a:pt x="3427" y="3248"/>
                </a:lnTo>
                <a:lnTo>
                  <a:pt x="3422" y="3257"/>
                </a:lnTo>
                <a:lnTo>
                  <a:pt x="3415" y="3264"/>
                </a:lnTo>
                <a:lnTo>
                  <a:pt x="3408" y="3272"/>
                </a:lnTo>
                <a:lnTo>
                  <a:pt x="3402" y="3279"/>
                </a:lnTo>
                <a:lnTo>
                  <a:pt x="3393" y="3284"/>
                </a:lnTo>
                <a:lnTo>
                  <a:pt x="3384" y="3290"/>
                </a:lnTo>
                <a:lnTo>
                  <a:pt x="3375" y="3294"/>
                </a:lnTo>
                <a:lnTo>
                  <a:pt x="3366" y="3297"/>
                </a:lnTo>
                <a:lnTo>
                  <a:pt x="3356" y="3301"/>
                </a:lnTo>
                <a:lnTo>
                  <a:pt x="3346" y="3302"/>
                </a:lnTo>
                <a:lnTo>
                  <a:pt x="3335" y="3302"/>
                </a:lnTo>
                <a:lnTo>
                  <a:pt x="2914" y="3302"/>
                </a:lnTo>
                <a:lnTo>
                  <a:pt x="2903" y="3302"/>
                </a:lnTo>
                <a:lnTo>
                  <a:pt x="2893" y="3301"/>
                </a:lnTo>
                <a:lnTo>
                  <a:pt x="2883" y="3297"/>
                </a:lnTo>
                <a:lnTo>
                  <a:pt x="2873" y="3294"/>
                </a:lnTo>
                <a:lnTo>
                  <a:pt x="2864" y="3290"/>
                </a:lnTo>
                <a:lnTo>
                  <a:pt x="2856" y="3284"/>
                </a:lnTo>
                <a:lnTo>
                  <a:pt x="2848" y="3279"/>
                </a:lnTo>
                <a:lnTo>
                  <a:pt x="2840" y="3272"/>
                </a:lnTo>
                <a:lnTo>
                  <a:pt x="2834" y="3264"/>
                </a:lnTo>
                <a:lnTo>
                  <a:pt x="2827" y="3257"/>
                </a:lnTo>
                <a:lnTo>
                  <a:pt x="2823" y="3248"/>
                </a:lnTo>
                <a:lnTo>
                  <a:pt x="2818" y="3238"/>
                </a:lnTo>
                <a:lnTo>
                  <a:pt x="2814" y="3229"/>
                </a:lnTo>
                <a:lnTo>
                  <a:pt x="2812" y="3219"/>
                </a:lnTo>
                <a:lnTo>
                  <a:pt x="2810" y="3208"/>
                </a:lnTo>
                <a:lnTo>
                  <a:pt x="2809" y="3199"/>
                </a:lnTo>
                <a:lnTo>
                  <a:pt x="2809" y="3019"/>
                </a:lnTo>
                <a:lnTo>
                  <a:pt x="2810" y="3008"/>
                </a:lnTo>
                <a:lnTo>
                  <a:pt x="2812" y="2998"/>
                </a:lnTo>
                <a:lnTo>
                  <a:pt x="2814" y="2989"/>
                </a:lnTo>
                <a:lnTo>
                  <a:pt x="2818" y="2979"/>
                </a:lnTo>
                <a:lnTo>
                  <a:pt x="2823" y="2970"/>
                </a:lnTo>
                <a:lnTo>
                  <a:pt x="2827" y="2961"/>
                </a:lnTo>
                <a:lnTo>
                  <a:pt x="2834" y="2953"/>
                </a:lnTo>
                <a:lnTo>
                  <a:pt x="2840" y="2946"/>
                </a:lnTo>
                <a:lnTo>
                  <a:pt x="2848" y="2939"/>
                </a:lnTo>
                <a:lnTo>
                  <a:pt x="2856" y="2933"/>
                </a:lnTo>
                <a:lnTo>
                  <a:pt x="2864" y="2928"/>
                </a:lnTo>
                <a:lnTo>
                  <a:pt x="2873" y="2924"/>
                </a:lnTo>
                <a:lnTo>
                  <a:pt x="2883" y="2919"/>
                </a:lnTo>
                <a:lnTo>
                  <a:pt x="2893" y="2917"/>
                </a:lnTo>
                <a:lnTo>
                  <a:pt x="2903" y="2916"/>
                </a:lnTo>
                <a:lnTo>
                  <a:pt x="2914" y="2915"/>
                </a:lnTo>
                <a:lnTo>
                  <a:pt x="3335" y="2915"/>
                </a:lnTo>
                <a:lnTo>
                  <a:pt x="3346" y="2916"/>
                </a:lnTo>
                <a:lnTo>
                  <a:pt x="3356" y="2917"/>
                </a:lnTo>
                <a:lnTo>
                  <a:pt x="3366" y="2919"/>
                </a:lnTo>
                <a:lnTo>
                  <a:pt x="3375" y="2924"/>
                </a:lnTo>
                <a:lnTo>
                  <a:pt x="3384" y="2928"/>
                </a:lnTo>
                <a:lnTo>
                  <a:pt x="3393" y="2933"/>
                </a:lnTo>
                <a:lnTo>
                  <a:pt x="3402" y="2939"/>
                </a:lnTo>
                <a:lnTo>
                  <a:pt x="3408" y="2946"/>
                </a:lnTo>
                <a:lnTo>
                  <a:pt x="3415" y="2953"/>
                </a:lnTo>
                <a:lnTo>
                  <a:pt x="3422" y="2961"/>
                </a:lnTo>
                <a:lnTo>
                  <a:pt x="3427" y="2970"/>
                </a:lnTo>
                <a:lnTo>
                  <a:pt x="3431" y="2979"/>
                </a:lnTo>
                <a:lnTo>
                  <a:pt x="3435" y="2989"/>
                </a:lnTo>
                <a:lnTo>
                  <a:pt x="3437" y="2998"/>
                </a:lnTo>
                <a:lnTo>
                  <a:pt x="3439" y="3008"/>
                </a:lnTo>
                <a:lnTo>
                  <a:pt x="3439" y="3019"/>
                </a:lnTo>
                <a:lnTo>
                  <a:pt x="3439" y="31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sz="1351">
              <a:solidFill>
                <a:srgbClr val="FFFFFF"/>
              </a:solidFill>
            </a:endParaRPr>
          </a:p>
        </p:txBody>
      </p:sp>
      <p:sp>
        <p:nvSpPr>
          <p:cNvPr id="57" name="KSO_Shape"/>
          <p:cNvSpPr/>
          <p:nvPr/>
        </p:nvSpPr>
        <p:spPr>
          <a:xfrm>
            <a:off x="1404233" y="2101466"/>
            <a:ext cx="441475" cy="280336"/>
          </a:xfrm>
          <a:custGeom>
            <a:avLst/>
            <a:gdLst/>
            <a:ahLst/>
            <a:cxnLst/>
            <a:rect l="l" t="t" r="r" b="b"/>
            <a:pathLst>
              <a:path w="3694176" h="2348650">
                <a:moveTo>
                  <a:pt x="2671928" y="762368"/>
                </a:moveTo>
                <a:cubicBezTo>
                  <a:pt x="2393546" y="762368"/>
                  <a:pt x="2167872" y="988042"/>
                  <a:pt x="2167872" y="1266424"/>
                </a:cubicBezTo>
                <a:cubicBezTo>
                  <a:pt x="2167872" y="1544806"/>
                  <a:pt x="2393546" y="1770480"/>
                  <a:pt x="2671928" y="1770480"/>
                </a:cubicBezTo>
                <a:cubicBezTo>
                  <a:pt x="2950310" y="1770480"/>
                  <a:pt x="3175984" y="1544806"/>
                  <a:pt x="3175984" y="1266424"/>
                </a:cubicBezTo>
                <a:cubicBezTo>
                  <a:pt x="3175984" y="988042"/>
                  <a:pt x="2950310" y="762368"/>
                  <a:pt x="2671928" y="762368"/>
                </a:cubicBezTo>
                <a:close/>
                <a:moveTo>
                  <a:pt x="2671928" y="650924"/>
                </a:moveTo>
                <a:cubicBezTo>
                  <a:pt x="3011859" y="650924"/>
                  <a:pt x="3287428" y="926493"/>
                  <a:pt x="3287428" y="1266424"/>
                </a:cubicBezTo>
                <a:cubicBezTo>
                  <a:pt x="3287428" y="1606355"/>
                  <a:pt x="3011859" y="1881924"/>
                  <a:pt x="2671928" y="1881924"/>
                </a:cubicBezTo>
                <a:cubicBezTo>
                  <a:pt x="2331997" y="1881924"/>
                  <a:pt x="2056428" y="1606355"/>
                  <a:pt x="2056428" y="1266424"/>
                </a:cubicBezTo>
                <a:cubicBezTo>
                  <a:pt x="2056428" y="926493"/>
                  <a:pt x="2331997" y="650924"/>
                  <a:pt x="2671928" y="650924"/>
                </a:cubicBezTo>
                <a:close/>
                <a:moveTo>
                  <a:pt x="2671928" y="474336"/>
                </a:moveTo>
                <a:cubicBezTo>
                  <a:pt x="2234470" y="474336"/>
                  <a:pt x="1879840" y="828966"/>
                  <a:pt x="1879840" y="1266424"/>
                </a:cubicBezTo>
                <a:cubicBezTo>
                  <a:pt x="1879840" y="1703882"/>
                  <a:pt x="2234470" y="2058512"/>
                  <a:pt x="2671928" y="2058512"/>
                </a:cubicBezTo>
                <a:cubicBezTo>
                  <a:pt x="3109386" y="2058512"/>
                  <a:pt x="3464016" y="1703882"/>
                  <a:pt x="3464016" y="1266424"/>
                </a:cubicBezTo>
                <a:cubicBezTo>
                  <a:pt x="3464016" y="828966"/>
                  <a:pt x="3109386" y="474336"/>
                  <a:pt x="2671928" y="474336"/>
                </a:cubicBezTo>
                <a:close/>
                <a:moveTo>
                  <a:pt x="379071" y="446698"/>
                </a:moveTo>
                <a:cubicBezTo>
                  <a:pt x="336590" y="446698"/>
                  <a:pt x="302152" y="481136"/>
                  <a:pt x="302152" y="523617"/>
                </a:cubicBezTo>
                <a:lnTo>
                  <a:pt x="302152" y="747739"/>
                </a:lnTo>
                <a:cubicBezTo>
                  <a:pt x="302152" y="790220"/>
                  <a:pt x="336590" y="824658"/>
                  <a:pt x="379071" y="824658"/>
                </a:cubicBezTo>
                <a:lnTo>
                  <a:pt x="1305353" y="824658"/>
                </a:lnTo>
                <a:cubicBezTo>
                  <a:pt x="1347834" y="824658"/>
                  <a:pt x="1382272" y="790220"/>
                  <a:pt x="1382272" y="747739"/>
                </a:cubicBezTo>
                <a:lnTo>
                  <a:pt x="1382272" y="523617"/>
                </a:lnTo>
                <a:cubicBezTo>
                  <a:pt x="1382272" y="481136"/>
                  <a:pt x="1347834" y="446698"/>
                  <a:pt x="1305353" y="446698"/>
                </a:cubicBezTo>
                <a:close/>
                <a:moveTo>
                  <a:pt x="305760" y="0"/>
                </a:moveTo>
                <a:lnTo>
                  <a:pt x="946616" y="0"/>
                </a:lnTo>
                <a:cubicBezTo>
                  <a:pt x="1028146" y="0"/>
                  <a:pt x="1094240" y="66094"/>
                  <a:pt x="1094240" y="147624"/>
                </a:cubicBezTo>
                <a:lnTo>
                  <a:pt x="1094240" y="184198"/>
                </a:lnTo>
                <a:lnTo>
                  <a:pt x="3519440" y="184198"/>
                </a:lnTo>
                <a:cubicBezTo>
                  <a:pt x="3615944" y="184198"/>
                  <a:pt x="3694176" y="262430"/>
                  <a:pt x="3694176" y="358934"/>
                </a:cubicBezTo>
                <a:lnTo>
                  <a:pt x="3694176" y="2173914"/>
                </a:lnTo>
                <a:cubicBezTo>
                  <a:pt x="3694176" y="2270418"/>
                  <a:pt x="3615944" y="2348650"/>
                  <a:pt x="3519440" y="2348650"/>
                </a:cubicBezTo>
                <a:lnTo>
                  <a:pt x="174736" y="2348650"/>
                </a:lnTo>
                <a:cubicBezTo>
                  <a:pt x="78232" y="2348650"/>
                  <a:pt x="0" y="2270418"/>
                  <a:pt x="0" y="2173914"/>
                </a:cubicBezTo>
                <a:lnTo>
                  <a:pt x="0" y="358934"/>
                </a:lnTo>
                <a:cubicBezTo>
                  <a:pt x="0" y="268112"/>
                  <a:pt x="69291" y="193474"/>
                  <a:pt x="158136" y="187550"/>
                </a:cubicBezTo>
                <a:lnTo>
                  <a:pt x="158136" y="147624"/>
                </a:lnTo>
                <a:cubicBezTo>
                  <a:pt x="158136" y="66094"/>
                  <a:pt x="224230" y="0"/>
                  <a:pt x="305760" y="0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1">
              <a:solidFill>
                <a:srgbClr val="FFFFFF"/>
              </a:solidFill>
            </a:endParaRPr>
          </a:p>
        </p:txBody>
      </p:sp>
      <p:sp>
        <p:nvSpPr>
          <p:cNvPr id="58" name="KSO_Shape"/>
          <p:cNvSpPr>
            <a:spLocks/>
          </p:cNvSpPr>
          <p:nvPr/>
        </p:nvSpPr>
        <p:spPr bwMode="auto">
          <a:xfrm>
            <a:off x="5350764" y="2077533"/>
            <a:ext cx="371581" cy="316463"/>
          </a:xfrm>
          <a:custGeom>
            <a:avLst/>
            <a:gdLst/>
            <a:ahLst/>
            <a:cxnLst/>
            <a:rect l="0" t="0" r="r" b="b"/>
            <a:pathLst>
              <a:path w="4999037" h="4260141">
                <a:moveTo>
                  <a:pt x="1900345" y="3557911"/>
                </a:moveTo>
                <a:lnTo>
                  <a:pt x="3097730" y="3557911"/>
                </a:lnTo>
                <a:lnTo>
                  <a:pt x="3102535" y="3590573"/>
                </a:lnTo>
                <a:lnTo>
                  <a:pt x="3107340" y="3623235"/>
                </a:lnTo>
                <a:lnTo>
                  <a:pt x="3113106" y="3656858"/>
                </a:lnTo>
                <a:lnTo>
                  <a:pt x="3119833" y="3691441"/>
                </a:lnTo>
                <a:lnTo>
                  <a:pt x="3126560" y="3717378"/>
                </a:lnTo>
                <a:lnTo>
                  <a:pt x="3134248" y="3744276"/>
                </a:lnTo>
                <a:lnTo>
                  <a:pt x="3140975" y="3769253"/>
                </a:lnTo>
                <a:lnTo>
                  <a:pt x="3148663" y="3795190"/>
                </a:lnTo>
                <a:lnTo>
                  <a:pt x="3158272" y="3821127"/>
                </a:lnTo>
                <a:lnTo>
                  <a:pt x="3166921" y="3846104"/>
                </a:lnTo>
                <a:lnTo>
                  <a:pt x="3177492" y="3871081"/>
                </a:lnTo>
                <a:lnTo>
                  <a:pt x="3189024" y="3895097"/>
                </a:lnTo>
                <a:lnTo>
                  <a:pt x="3200556" y="3919113"/>
                </a:lnTo>
                <a:lnTo>
                  <a:pt x="3213048" y="3941208"/>
                </a:lnTo>
                <a:lnTo>
                  <a:pt x="3226502" y="3964263"/>
                </a:lnTo>
                <a:lnTo>
                  <a:pt x="3240917" y="3984437"/>
                </a:lnTo>
                <a:lnTo>
                  <a:pt x="3256293" y="4004610"/>
                </a:lnTo>
                <a:lnTo>
                  <a:pt x="3271668" y="4024784"/>
                </a:lnTo>
                <a:lnTo>
                  <a:pt x="3288966" y="4042075"/>
                </a:lnTo>
                <a:lnTo>
                  <a:pt x="3306264" y="4058406"/>
                </a:lnTo>
                <a:lnTo>
                  <a:pt x="3318757" y="4069934"/>
                </a:lnTo>
                <a:lnTo>
                  <a:pt x="3331249" y="4079540"/>
                </a:lnTo>
                <a:lnTo>
                  <a:pt x="3344703" y="4089147"/>
                </a:lnTo>
                <a:lnTo>
                  <a:pt x="3358157" y="4097793"/>
                </a:lnTo>
                <a:lnTo>
                  <a:pt x="3372572" y="4106438"/>
                </a:lnTo>
                <a:lnTo>
                  <a:pt x="3386026" y="4114123"/>
                </a:lnTo>
                <a:lnTo>
                  <a:pt x="3402362" y="4121809"/>
                </a:lnTo>
                <a:lnTo>
                  <a:pt x="3417738" y="4127573"/>
                </a:lnTo>
                <a:lnTo>
                  <a:pt x="3433114" y="4133336"/>
                </a:lnTo>
                <a:lnTo>
                  <a:pt x="3450411" y="4138140"/>
                </a:lnTo>
                <a:lnTo>
                  <a:pt x="3467709" y="4142943"/>
                </a:lnTo>
                <a:lnTo>
                  <a:pt x="3485007" y="4145825"/>
                </a:lnTo>
                <a:lnTo>
                  <a:pt x="3504227" y="4148707"/>
                </a:lnTo>
                <a:lnTo>
                  <a:pt x="3523446" y="4151589"/>
                </a:lnTo>
                <a:lnTo>
                  <a:pt x="3543627" y="4152549"/>
                </a:lnTo>
                <a:lnTo>
                  <a:pt x="3564769" y="4152549"/>
                </a:lnTo>
                <a:lnTo>
                  <a:pt x="3564769" y="4260141"/>
                </a:lnTo>
                <a:lnTo>
                  <a:pt x="1434268" y="4260141"/>
                </a:lnTo>
                <a:lnTo>
                  <a:pt x="1434268" y="4152549"/>
                </a:lnTo>
                <a:lnTo>
                  <a:pt x="1455409" y="4152549"/>
                </a:lnTo>
                <a:lnTo>
                  <a:pt x="1474629" y="4151589"/>
                </a:lnTo>
                <a:lnTo>
                  <a:pt x="1493849" y="4148707"/>
                </a:lnTo>
                <a:lnTo>
                  <a:pt x="1513068" y="4145825"/>
                </a:lnTo>
                <a:lnTo>
                  <a:pt x="1530366" y="4142943"/>
                </a:lnTo>
                <a:lnTo>
                  <a:pt x="1547664" y="4138140"/>
                </a:lnTo>
                <a:lnTo>
                  <a:pt x="1564962" y="4133336"/>
                </a:lnTo>
                <a:lnTo>
                  <a:pt x="1581298" y="4127573"/>
                </a:lnTo>
                <a:lnTo>
                  <a:pt x="1596674" y="4121809"/>
                </a:lnTo>
                <a:lnTo>
                  <a:pt x="1612050" y="4114123"/>
                </a:lnTo>
                <a:lnTo>
                  <a:pt x="1626465" y="4106438"/>
                </a:lnTo>
                <a:lnTo>
                  <a:pt x="1639918" y="4097793"/>
                </a:lnTo>
                <a:lnTo>
                  <a:pt x="1653372" y="4089147"/>
                </a:lnTo>
                <a:lnTo>
                  <a:pt x="1666826" y="4079540"/>
                </a:lnTo>
                <a:lnTo>
                  <a:pt x="1679319" y="4069934"/>
                </a:lnTo>
                <a:lnTo>
                  <a:pt x="1691811" y="4058406"/>
                </a:lnTo>
                <a:lnTo>
                  <a:pt x="1703343" y="4047839"/>
                </a:lnTo>
                <a:lnTo>
                  <a:pt x="1715836" y="4036311"/>
                </a:lnTo>
                <a:lnTo>
                  <a:pt x="1726407" y="4024784"/>
                </a:lnTo>
                <a:lnTo>
                  <a:pt x="1736978" y="4012295"/>
                </a:lnTo>
                <a:lnTo>
                  <a:pt x="1757158" y="3985397"/>
                </a:lnTo>
                <a:lnTo>
                  <a:pt x="1776378" y="3956578"/>
                </a:lnTo>
                <a:lnTo>
                  <a:pt x="1793676" y="3926798"/>
                </a:lnTo>
                <a:lnTo>
                  <a:pt x="1809052" y="3895097"/>
                </a:lnTo>
                <a:lnTo>
                  <a:pt x="1824427" y="3863396"/>
                </a:lnTo>
                <a:lnTo>
                  <a:pt x="1837881" y="3829773"/>
                </a:lnTo>
                <a:lnTo>
                  <a:pt x="1849413" y="3795190"/>
                </a:lnTo>
                <a:lnTo>
                  <a:pt x="1859984" y="3761568"/>
                </a:lnTo>
                <a:lnTo>
                  <a:pt x="1868632" y="3726984"/>
                </a:lnTo>
                <a:lnTo>
                  <a:pt x="1878242" y="3692401"/>
                </a:lnTo>
                <a:lnTo>
                  <a:pt x="1884969" y="3657818"/>
                </a:lnTo>
                <a:lnTo>
                  <a:pt x="1890735" y="3623235"/>
                </a:lnTo>
                <a:lnTo>
                  <a:pt x="1896501" y="3590573"/>
                </a:lnTo>
                <a:lnTo>
                  <a:pt x="1900345" y="3557911"/>
                </a:lnTo>
                <a:close/>
                <a:moveTo>
                  <a:pt x="344993" y="345832"/>
                </a:moveTo>
                <a:lnTo>
                  <a:pt x="344993" y="3036592"/>
                </a:lnTo>
                <a:lnTo>
                  <a:pt x="4655005" y="3036592"/>
                </a:lnTo>
                <a:lnTo>
                  <a:pt x="4655005" y="345832"/>
                </a:lnTo>
                <a:lnTo>
                  <a:pt x="344993" y="345832"/>
                </a:lnTo>
                <a:close/>
                <a:moveTo>
                  <a:pt x="142226" y="0"/>
                </a:moveTo>
                <a:lnTo>
                  <a:pt x="4857773" y="0"/>
                </a:lnTo>
                <a:lnTo>
                  <a:pt x="4872187" y="961"/>
                </a:lnTo>
                <a:lnTo>
                  <a:pt x="4885641" y="2882"/>
                </a:lnTo>
                <a:lnTo>
                  <a:pt x="4899095" y="6725"/>
                </a:lnTo>
                <a:lnTo>
                  <a:pt x="4913510" y="10567"/>
                </a:lnTo>
                <a:lnTo>
                  <a:pt x="4925042" y="17292"/>
                </a:lnTo>
                <a:lnTo>
                  <a:pt x="4936573" y="24016"/>
                </a:lnTo>
                <a:lnTo>
                  <a:pt x="4947144" y="32662"/>
                </a:lnTo>
                <a:lnTo>
                  <a:pt x="4957715" y="42268"/>
                </a:lnTo>
                <a:lnTo>
                  <a:pt x="4967325" y="51875"/>
                </a:lnTo>
                <a:lnTo>
                  <a:pt x="4975974" y="62442"/>
                </a:lnTo>
                <a:lnTo>
                  <a:pt x="4982701" y="73970"/>
                </a:lnTo>
                <a:lnTo>
                  <a:pt x="4988466" y="87419"/>
                </a:lnTo>
                <a:lnTo>
                  <a:pt x="4993271" y="99907"/>
                </a:lnTo>
                <a:lnTo>
                  <a:pt x="4996154" y="113356"/>
                </a:lnTo>
                <a:lnTo>
                  <a:pt x="4999037" y="127766"/>
                </a:lnTo>
                <a:lnTo>
                  <a:pt x="4999037" y="142175"/>
                </a:lnTo>
                <a:lnTo>
                  <a:pt x="4999037" y="3238327"/>
                </a:lnTo>
                <a:lnTo>
                  <a:pt x="4999037" y="3253697"/>
                </a:lnTo>
                <a:lnTo>
                  <a:pt x="4996154" y="3268106"/>
                </a:lnTo>
                <a:lnTo>
                  <a:pt x="4993271" y="3281555"/>
                </a:lnTo>
                <a:lnTo>
                  <a:pt x="4988466" y="3295004"/>
                </a:lnTo>
                <a:lnTo>
                  <a:pt x="4982701" y="3307493"/>
                </a:lnTo>
                <a:lnTo>
                  <a:pt x="4975974" y="3319021"/>
                </a:lnTo>
                <a:lnTo>
                  <a:pt x="4967325" y="3329588"/>
                </a:lnTo>
                <a:lnTo>
                  <a:pt x="4957715" y="3339194"/>
                </a:lnTo>
                <a:lnTo>
                  <a:pt x="4947144" y="3349761"/>
                </a:lnTo>
                <a:lnTo>
                  <a:pt x="4936573" y="3357446"/>
                </a:lnTo>
                <a:lnTo>
                  <a:pt x="4925042" y="3364171"/>
                </a:lnTo>
                <a:lnTo>
                  <a:pt x="4913510" y="3369935"/>
                </a:lnTo>
                <a:lnTo>
                  <a:pt x="4899095" y="3374738"/>
                </a:lnTo>
                <a:lnTo>
                  <a:pt x="4885641" y="3378580"/>
                </a:lnTo>
                <a:lnTo>
                  <a:pt x="4872187" y="3380502"/>
                </a:lnTo>
                <a:lnTo>
                  <a:pt x="4857773" y="3381462"/>
                </a:lnTo>
                <a:lnTo>
                  <a:pt x="142226" y="3381462"/>
                </a:lnTo>
                <a:lnTo>
                  <a:pt x="127811" y="3380502"/>
                </a:lnTo>
                <a:lnTo>
                  <a:pt x="113396" y="3378580"/>
                </a:lnTo>
                <a:lnTo>
                  <a:pt x="99942" y="3374738"/>
                </a:lnTo>
                <a:lnTo>
                  <a:pt x="86489" y="3369935"/>
                </a:lnTo>
                <a:lnTo>
                  <a:pt x="73996" y="3364171"/>
                </a:lnTo>
                <a:lnTo>
                  <a:pt x="62464" y="3357446"/>
                </a:lnTo>
                <a:lnTo>
                  <a:pt x="51893" y="3349761"/>
                </a:lnTo>
                <a:lnTo>
                  <a:pt x="42283" y="3339194"/>
                </a:lnTo>
                <a:lnTo>
                  <a:pt x="31713" y="3329588"/>
                </a:lnTo>
                <a:lnTo>
                  <a:pt x="24025" y="3319021"/>
                </a:lnTo>
                <a:lnTo>
                  <a:pt x="17298" y="3307493"/>
                </a:lnTo>
                <a:lnTo>
                  <a:pt x="11532" y="3295004"/>
                </a:lnTo>
                <a:lnTo>
                  <a:pt x="6727" y="3281555"/>
                </a:lnTo>
                <a:lnTo>
                  <a:pt x="2883" y="3268106"/>
                </a:lnTo>
                <a:lnTo>
                  <a:pt x="961" y="3253697"/>
                </a:lnTo>
                <a:lnTo>
                  <a:pt x="0" y="3238327"/>
                </a:lnTo>
                <a:lnTo>
                  <a:pt x="0" y="142175"/>
                </a:lnTo>
                <a:lnTo>
                  <a:pt x="961" y="127766"/>
                </a:lnTo>
                <a:lnTo>
                  <a:pt x="2883" y="113356"/>
                </a:lnTo>
                <a:lnTo>
                  <a:pt x="6727" y="99907"/>
                </a:lnTo>
                <a:lnTo>
                  <a:pt x="11532" y="87419"/>
                </a:lnTo>
                <a:lnTo>
                  <a:pt x="17298" y="73970"/>
                </a:lnTo>
                <a:lnTo>
                  <a:pt x="24025" y="62442"/>
                </a:lnTo>
                <a:lnTo>
                  <a:pt x="31713" y="51875"/>
                </a:lnTo>
                <a:lnTo>
                  <a:pt x="42283" y="42268"/>
                </a:lnTo>
                <a:lnTo>
                  <a:pt x="51893" y="32662"/>
                </a:lnTo>
                <a:lnTo>
                  <a:pt x="62464" y="24016"/>
                </a:lnTo>
                <a:lnTo>
                  <a:pt x="73996" y="17292"/>
                </a:lnTo>
                <a:lnTo>
                  <a:pt x="86489" y="10567"/>
                </a:lnTo>
                <a:lnTo>
                  <a:pt x="99942" y="6725"/>
                </a:lnTo>
                <a:lnTo>
                  <a:pt x="113396" y="2882"/>
                </a:lnTo>
                <a:lnTo>
                  <a:pt x="127811" y="961"/>
                </a:lnTo>
                <a:lnTo>
                  <a:pt x="14222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bIns="396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sz="1351" dirty="0">
              <a:solidFill>
                <a:srgbClr val="FFFFFF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65528" y="3058996"/>
            <a:ext cx="12512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添加内容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3116300" y="3058996"/>
            <a:ext cx="12512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添加内容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5092901" y="3058996"/>
            <a:ext cx="12512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添加内容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7089700" y="3058996"/>
            <a:ext cx="12512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添加内容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98924" y="3417379"/>
            <a:ext cx="16471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点击此处添加文字</a:t>
            </a:r>
            <a:endParaRPr lang="en-US" altLang="zh-CN" sz="12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点击此处添加文字</a:t>
            </a:r>
            <a:endParaRPr lang="en-US" altLang="zh-CN" sz="12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点击此处添加文字</a:t>
            </a:r>
            <a:endParaRPr lang="en-US" altLang="zh-CN" sz="12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点击此处添加文字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2592352" y="3039209"/>
            <a:ext cx="0" cy="1190783"/>
          </a:xfrm>
          <a:prstGeom prst="line">
            <a:avLst/>
          </a:prstGeom>
          <a:ln w="19050"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文本框 61"/>
          <p:cNvSpPr txBox="1"/>
          <p:nvPr/>
        </p:nvSpPr>
        <p:spPr>
          <a:xfrm>
            <a:off x="2749292" y="3417379"/>
            <a:ext cx="16471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点击此处添加文字</a:t>
            </a:r>
            <a:endParaRPr lang="en-US" altLang="zh-CN" sz="12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点击此处添加文字</a:t>
            </a:r>
            <a:endParaRPr lang="en-US" altLang="zh-CN" sz="12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点击此处添加文字</a:t>
            </a:r>
            <a:endParaRPr lang="en-US" altLang="zh-CN" sz="12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点击此处添加文字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4736104" y="3417379"/>
            <a:ext cx="16471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点击此处添加文字</a:t>
            </a:r>
            <a:endParaRPr lang="en-US" altLang="zh-CN" sz="12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点击此处添加文字</a:t>
            </a:r>
            <a:endParaRPr lang="en-US" altLang="zh-CN" sz="12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点击此处添加文字</a:t>
            </a:r>
            <a:endParaRPr lang="en-US" altLang="zh-CN" sz="12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点击此处添加文字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6711188" y="3417379"/>
            <a:ext cx="16471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点击此处添加文字</a:t>
            </a:r>
            <a:endParaRPr lang="en-US" altLang="zh-CN" sz="12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点击此处添加文字</a:t>
            </a:r>
            <a:endParaRPr lang="en-US" altLang="zh-CN" sz="12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点击此处添加文字</a:t>
            </a:r>
            <a:endParaRPr lang="en-US" altLang="zh-CN" sz="12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点击此处添加文字</a:t>
            </a:r>
          </a:p>
        </p:txBody>
      </p:sp>
      <p:cxnSp>
        <p:nvCxnSpPr>
          <p:cNvPr id="67" name="直接连接符 66"/>
          <p:cNvCxnSpPr/>
          <p:nvPr/>
        </p:nvCxnSpPr>
        <p:spPr>
          <a:xfrm>
            <a:off x="4571999" y="3039209"/>
            <a:ext cx="0" cy="1190783"/>
          </a:xfrm>
          <a:prstGeom prst="line">
            <a:avLst/>
          </a:prstGeom>
          <a:ln w="19050"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6561179" y="3039209"/>
            <a:ext cx="0" cy="1190783"/>
          </a:xfrm>
          <a:prstGeom prst="line">
            <a:avLst/>
          </a:prstGeom>
          <a:ln w="19050"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0770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000316" y="-2000186"/>
            <a:ext cx="5143371" cy="9144000"/>
          </a:xfrm>
          <a:prstGeom prst="rect">
            <a:avLst/>
          </a:prstGeom>
          <a:noFill/>
        </p:spPr>
      </p:pic>
      <p:grpSp>
        <p:nvGrpSpPr>
          <p:cNvPr id="3" name="组合 2"/>
          <p:cNvGrpSpPr/>
          <p:nvPr/>
        </p:nvGrpSpPr>
        <p:grpSpPr>
          <a:xfrm>
            <a:off x="-684584" y="-92546"/>
            <a:ext cx="3824228" cy="1059954"/>
            <a:chOff x="2820405" y="1766877"/>
            <a:chExt cx="3824228" cy="1106052"/>
          </a:xfrm>
        </p:grpSpPr>
        <p:sp>
          <p:nvSpPr>
            <p:cNvPr id="5" name="椭圆 4"/>
            <p:cNvSpPr/>
            <p:nvPr/>
          </p:nvSpPr>
          <p:spPr>
            <a:xfrm>
              <a:off x="3589426" y="1816847"/>
              <a:ext cx="107601" cy="107601"/>
            </a:xfrm>
            <a:prstGeom prst="ellipse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6" name="椭圆 5"/>
            <p:cNvSpPr/>
            <p:nvPr/>
          </p:nvSpPr>
          <p:spPr>
            <a:xfrm>
              <a:off x="2975373" y="2632045"/>
              <a:ext cx="193737" cy="193737"/>
            </a:xfrm>
            <a:prstGeom prst="ellipse">
              <a:avLst/>
            </a:prstGeom>
            <a:solidFill>
              <a:schemeClr val="bg1"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7" name="椭圆 6"/>
            <p:cNvSpPr/>
            <p:nvPr/>
          </p:nvSpPr>
          <p:spPr>
            <a:xfrm>
              <a:off x="2901560" y="2571143"/>
              <a:ext cx="91053" cy="91053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8" name="椭圆 7"/>
            <p:cNvSpPr/>
            <p:nvPr/>
          </p:nvSpPr>
          <p:spPr>
            <a:xfrm>
              <a:off x="3700016" y="1766877"/>
              <a:ext cx="150396" cy="150396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2820405" y="1792810"/>
              <a:ext cx="3824228" cy="1080119"/>
              <a:chOff x="2820405" y="1792810"/>
              <a:chExt cx="3824228" cy="1080119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3836321" y="2021977"/>
                <a:ext cx="2808312" cy="481743"/>
                <a:chOff x="3524803" y="1716423"/>
                <a:chExt cx="2808312" cy="481743"/>
              </a:xfrm>
            </p:grpSpPr>
            <p:sp>
              <p:nvSpPr>
                <p:cNvPr id="17" name="文本框 16"/>
                <p:cNvSpPr txBox="1"/>
                <p:nvPr/>
              </p:nvSpPr>
              <p:spPr>
                <a:xfrm>
                  <a:off x="3524803" y="1716423"/>
                  <a:ext cx="2808312" cy="48174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ln>
                        <a:solidFill>
                          <a:schemeClr val="bg1"/>
                        </a:solidFill>
                      </a:ln>
                      <a:solidFill>
                        <a:schemeClr val="bg1"/>
                      </a:solidFill>
                      <a:latin typeface="方正兰亭超细黑简体" panose="02000000000000000000" pitchFamily="2" charset="-122"/>
                      <a:ea typeface="方正兰亭超细黑简体" panose="02000000000000000000" pitchFamily="2" charset="-122"/>
                    </a:rPr>
                    <a:t>点击此处添加文字</a:t>
                  </a:r>
                </a:p>
              </p:txBody>
            </p:sp>
            <p:cxnSp>
              <p:nvCxnSpPr>
                <p:cNvPr id="18" name="直接连接符 17"/>
                <p:cNvCxnSpPr/>
                <p:nvPr/>
              </p:nvCxnSpPr>
              <p:spPr>
                <a:xfrm>
                  <a:off x="3674041" y="2194192"/>
                  <a:ext cx="2271333" cy="0"/>
                </a:xfrm>
                <a:prstGeom prst="line">
                  <a:avLst/>
                </a:prstGeom>
                <a:ln w="6350">
                  <a:solidFill>
                    <a:schemeClr val="bg1">
                      <a:alpha val="4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" name="组合 10"/>
              <p:cNvGrpSpPr/>
              <p:nvPr/>
            </p:nvGrpSpPr>
            <p:grpSpPr>
              <a:xfrm>
                <a:off x="2820405" y="1792810"/>
                <a:ext cx="936104" cy="936104"/>
                <a:chOff x="2411760" y="1851670"/>
                <a:chExt cx="936104" cy="936104"/>
              </a:xfrm>
            </p:grpSpPr>
            <p:sp>
              <p:nvSpPr>
                <p:cNvPr id="15" name="椭圆 14"/>
                <p:cNvSpPr/>
                <p:nvPr/>
              </p:nvSpPr>
              <p:spPr>
                <a:xfrm>
                  <a:off x="2411760" y="1851670"/>
                  <a:ext cx="936104" cy="936104"/>
                </a:xfrm>
                <a:prstGeom prst="ellipse">
                  <a:avLst/>
                </a:prstGeom>
                <a:solidFill>
                  <a:schemeClr val="bg1">
                    <a:alpha val="25000"/>
                  </a:schemeClr>
                </a:solidFill>
                <a:ln w="158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1"/>
                </a:p>
              </p:txBody>
            </p:sp>
            <p:sp>
              <p:nvSpPr>
                <p:cNvPr id="16" name="文本框 15"/>
                <p:cNvSpPr txBox="1"/>
                <p:nvPr/>
              </p:nvSpPr>
              <p:spPr>
                <a:xfrm>
                  <a:off x="2566728" y="2008009"/>
                  <a:ext cx="684076" cy="6992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zh-CN" altLang="en-US" sz="3600" dirty="0">
                    <a:solidFill>
                      <a:schemeClr val="bg1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endParaRPr>
                </a:p>
              </p:txBody>
            </p:sp>
          </p:grpSp>
          <p:sp>
            <p:nvSpPr>
              <p:cNvPr id="12" name="椭圆 11"/>
              <p:cNvSpPr/>
              <p:nvPr/>
            </p:nvSpPr>
            <p:spPr>
              <a:xfrm>
                <a:off x="6419114" y="2395214"/>
                <a:ext cx="192446" cy="192446"/>
              </a:xfrm>
              <a:prstGeom prst="ellipse">
                <a:avLst/>
              </a:prstGeom>
              <a:solidFill>
                <a:schemeClr val="bg1">
                  <a:alpha val="3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6211009" y="2728913"/>
                <a:ext cx="144016" cy="144016"/>
              </a:xfrm>
              <a:prstGeom prst="ellipse">
                <a:avLst/>
              </a:prstGeom>
              <a:solidFill>
                <a:schemeClr val="bg1">
                  <a:alpha val="3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6222786" y="1976437"/>
                <a:ext cx="264479" cy="264479"/>
              </a:xfrm>
              <a:prstGeom prst="ellipse">
                <a:avLst/>
              </a:prstGeom>
              <a:solidFill>
                <a:schemeClr val="bg1"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</p:grpSp>
      </p:grpSp>
      <p:graphicFrame>
        <p:nvGraphicFramePr>
          <p:cNvPr id="69" name="图表 68"/>
          <p:cNvGraphicFramePr/>
          <p:nvPr>
            <p:extLst>
              <p:ext uri="{D42A27DB-BD31-4B8C-83A1-F6EECF244321}">
                <p14:modId xmlns:p14="http://schemas.microsoft.com/office/powerpoint/2010/main" val="2867739842"/>
              </p:ext>
            </p:extLst>
          </p:nvPr>
        </p:nvGraphicFramePr>
        <p:xfrm>
          <a:off x="823556" y="1318012"/>
          <a:ext cx="4632176" cy="30881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0" name="文本框 69"/>
          <p:cNvSpPr txBox="1"/>
          <p:nvPr/>
        </p:nvSpPr>
        <p:spPr>
          <a:xfrm>
            <a:off x="6803275" y="1502806"/>
            <a:ext cx="200259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点击此处添加文字</a:t>
            </a:r>
            <a:endParaRPr lang="en-US" altLang="zh-CN" sz="14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点击此处添加文字</a:t>
            </a:r>
            <a:endParaRPr lang="en-US" altLang="zh-CN" sz="14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71" name="KSO_Shape"/>
          <p:cNvSpPr/>
          <p:nvPr/>
        </p:nvSpPr>
        <p:spPr>
          <a:xfrm>
            <a:off x="6175802" y="1608676"/>
            <a:ext cx="477007" cy="477007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1">
              <a:solidFill>
                <a:srgbClr val="FFFFFF"/>
              </a:solidFill>
            </a:endParaRPr>
          </a:p>
        </p:txBody>
      </p:sp>
      <p:cxnSp>
        <p:nvCxnSpPr>
          <p:cNvPr id="75" name="直接连接符 74"/>
          <p:cNvCxnSpPr/>
          <p:nvPr/>
        </p:nvCxnSpPr>
        <p:spPr>
          <a:xfrm>
            <a:off x="6754505" y="1587189"/>
            <a:ext cx="0" cy="472735"/>
          </a:xfrm>
          <a:prstGeom prst="line">
            <a:avLst/>
          </a:prstGeom>
          <a:ln w="9525">
            <a:solidFill>
              <a:schemeClr val="bg1">
                <a:alpha val="6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组合 85"/>
          <p:cNvGrpSpPr/>
          <p:nvPr/>
        </p:nvGrpSpPr>
        <p:grpSpPr>
          <a:xfrm>
            <a:off x="6755598" y="2562045"/>
            <a:ext cx="2051367" cy="932563"/>
            <a:chOff x="6755596" y="2395787"/>
            <a:chExt cx="2051366" cy="932563"/>
          </a:xfrm>
        </p:grpSpPr>
        <p:sp>
          <p:nvSpPr>
            <p:cNvPr id="80" name="文本框 79"/>
            <p:cNvSpPr txBox="1"/>
            <p:nvPr/>
          </p:nvSpPr>
          <p:spPr>
            <a:xfrm>
              <a:off x="6804364" y="2395787"/>
              <a:ext cx="2002598" cy="932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点击此处添加文字</a:t>
              </a:r>
              <a:endParaRPr lang="en-US" altLang="zh-CN" sz="14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点击此处添加文字</a:t>
              </a:r>
              <a:endParaRPr lang="en-US" altLang="zh-CN" sz="14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>
                <a:lnSpc>
                  <a:spcPct val="130000"/>
                </a:lnSpc>
              </a:pPr>
              <a:endParaRPr lang="zh-CN" altLang="en-US" sz="14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cxnSp>
          <p:nvCxnSpPr>
            <p:cNvPr id="82" name="直接连接符 81"/>
            <p:cNvCxnSpPr/>
            <p:nvPr/>
          </p:nvCxnSpPr>
          <p:spPr>
            <a:xfrm>
              <a:off x="6755596" y="2480169"/>
              <a:ext cx="0" cy="472735"/>
            </a:xfrm>
            <a:prstGeom prst="line">
              <a:avLst/>
            </a:prstGeom>
            <a:ln w="9525">
              <a:solidFill>
                <a:schemeClr val="bg1">
                  <a:alpha val="6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KSO_Shape"/>
          <p:cNvSpPr>
            <a:spLocks/>
          </p:cNvSpPr>
          <p:nvPr/>
        </p:nvSpPr>
        <p:spPr bwMode="auto">
          <a:xfrm>
            <a:off x="6164002" y="2658765"/>
            <a:ext cx="477007" cy="477007"/>
          </a:xfrm>
          <a:custGeom>
            <a:avLst/>
            <a:gdLst>
              <a:gd name="T0" fmla="*/ 2147483646 w 7639"/>
              <a:gd name="T1" fmla="*/ 2147483646 h 7641"/>
              <a:gd name="T2" fmla="*/ 2147483646 w 7639"/>
              <a:gd name="T3" fmla="*/ 2147483646 h 7641"/>
              <a:gd name="T4" fmla="*/ 2147483646 w 7639"/>
              <a:gd name="T5" fmla="*/ 2147483646 h 7641"/>
              <a:gd name="T6" fmla="*/ 2147483646 w 7639"/>
              <a:gd name="T7" fmla="*/ 2147483646 h 7641"/>
              <a:gd name="T8" fmla="*/ 2147483646 w 7639"/>
              <a:gd name="T9" fmla="*/ 2147483646 h 7641"/>
              <a:gd name="T10" fmla="*/ 2147483646 w 7639"/>
              <a:gd name="T11" fmla="*/ 2147483646 h 7641"/>
              <a:gd name="T12" fmla="*/ 2147483646 w 7639"/>
              <a:gd name="T13" fmla="*/ 2147483646 h 7641"/>
              <a:gd name="T14" fmla="*/ 2147483646 w 7639"/>
              <a:gd name="T15" fmla="*/ 2147483646 h 7641"/>
              <a:gd name="T16" fmla="*/ 2147483646 w 7639"/>
              <a:gd name="T17" fmla="*/ 2147483646 h 7641"/>
              <a:gd name="T18" fmla="*/ 2147483646 w 7639"/>
              <a:gd name="T19" fmla="*/ 2147483646 h 7641"/>
              <a:gd name="T20" fmla="*/ 2147483646 w 7639"/>
              <a:gd name="T21" fmla="*/ 2147483646 h 7641"/>
              <a:gd name="T22" fmla="*/ 2147483646 w 7639"/>
              <a:gd name="T23" fmla="*/ 2147483646 h 7641"/>
              <a:gd name="T24" fmla="*/ 2147483646 w 7639"/>
              <a:gd name="T25" fmla="*/ 2147483646 h 7641"/>
              <a:gd name="T26" fmla="*/ 2147483646 w 7639"/>
              <a:gd name="T27" fmla="*/ 2147483646 h 7641"/>
              <a:gd name="T28" fmla="*/ 2147483646 w 7639"/>
              <a:gd name="T29" fmla="*/ 2147483646 h 7641"/>
              <a:gd name="T30" fmla="*/ 2147483646 w 7639"/>
              <a:gd name="T31" fmla="*/ 2147483646 h 7641"/>
              <a:gd name="T32" fmla="*/ 2147483646 w 7639"/>
              <a:gd name="T33" fmla="*/ 2147483646 h 7641"/>
              <a:gd name="T34" fmla="*/ 2147483646 w 7639"/>
              <a:gd name="T35" fmla="*/ 2147483646 h 7641"/>
              <a:gd name="T36" fmla="*/ 2147483646 w 7639"/>
              <a:gd name="T37" fmla="*/ 2147483646 h 7641"/>
              <a:gd name="T38" fmla="*/ 2147483646 w 7639"/>
              <a:gd name="T39" fmla="*/ 2147483646 h 7641"/>
              <a:gd name="T40" fmla="*/ 2147483646 w 7639"/>
              <a:gd name="T41" fmla="*/ 2147483646 h 7641"/>
              <a:gd name="T42" fmla="*/ 2147483646 w 7639"/>
              <a:gd name="T43" fmla="*/ 2147483646 h 7641"/>
              <a:gd name="T44" fmla="*/ 2147483646 w 7639"/>
              <a:gd name="T45" fmla="*/ 2147483646 h 7641"/>
              <a:gd name="T46" fmla="*/ 2147483646 w 7639"/>
              <a:gd name="T47" fmla="*/ 2147483646 h 7641"/>
              <a:gd name="T48" fmla="*/ 2147483646 w 7639"/>
              <a:gd name="T49" fmla="*/ 2147483646 h 7641"/>
              <a:gd name="T50" fmla="*/ 2147483646 w 7639"/>
              <a:gd name="T51" fmla="*/ 2147483646 h 7641"/>
              <a:gd name="T52" fmla="*/ 2147483646 w 7639"/>
              <a:gd name="T53" fmla="*/ 2147483646 h 7641"/>
              <a:gd name="T54" fmla="*/ 2147483646 w 7639"/>
              <a:gd name="T55" fmla="*/ 2147483646 h 7641"/>
              <a:gd name="T56" fmla="*/ 2147483646 w 7639"/>
              <a:gd name="T57" fmla="*/ 2147483646 h 7641"/>
              <a:gd name="T58" fmla="*/ 2147483646 w 7639"/>
              <a:gd name="T59" fmla="*/ 2147483646 h 7641"/>
              <a:gd name="T60" fmla="*/ 2147483646 w 7639"/>
              <a:gd name="T61" fmla="*/ 2147483646 h 7641"/>
              <a:gd name="T62" fmla="*/ 2147483646 w 7639"/>
              <a:gd name="T63" fmla="*/ 2147483646 h 7641"/>
              <a:gd name="T64" fmla="*/ 2147483646 w 7639"/>
              <a:gd name="T65" fmla="*/ 2147483646 h 7641"/>
              <a:gd name="T66" fmla="*/ 2147483646 w 7639"/>
              <a:gd name="T67" fmla="*/ 2147483646 h 7641"/>
              <a:gd name="T68" fmla="*/ 2147483646 w 7639"/>
              <a:gd name="T69" fmla="*/ 2147483646 h 7641"/>
              <a:gd name="T70" fmla="*/ 2147483646 w 7639"/>
              <a:gd name="T71" fmla="*/ 2147483646 h 7641"/>
              <a:gd name="T72" fmla="*/ 2147483646 w 7639"/>
              <a:gd name="T73" fmla="*/ 2147483646 h 7641"/>
              <a:gd name="T74" fmla="*/ 2147483646 w 7639"/>
              <a:gd name="T75" fmla="*/ 2147483646 h 7641"/>
              <a:gd name="T76" fmla="*/ 2147483646 w 7639"/>
              <a:gd name="T77" fmla="*/ 2147483646 h 7641"/>
              <a:gd name="T78" fmla="*/ 2147483646 w 7639"/>
              <a:gd name="T79" fmla="*/ 2147483646 h 7641"/>
              <a:gd name="T80" fmla="*/ 2147483646 w 7639"/>
              <a:gd name="T81" fmla="*/ 2147483646 h 7641"/>
              <a:gd name="T82" fmla="*/ 2147483646 w 7639"/>
              <a:gd name="T83" fmla="*/ 2147483646 h 7641"/>
              <a:gd name="T84" fmla="*/ 2147483646 w 7639"/>
              <a:gd name="T85" fmla="*/ 2147483646 h 7641"/>
              <a:gd name="T86" fmla="*/ 2147483646 w 7639"/>
              <a:gd name="T87" fmla="*/ 2147483646 h 7641"/>
              <a:gd name="T88" fmla="*/ 2147483646 w 7639"/>
              <a:gd name="T89" fmla="*/ 2147483646 h 7641"/>
              <a:gd name="T90" fmla="*/ 2147483646 w 7639"/>
              <a:gd name="T91" fmla="*/ 2147483646 h 7641"/>
              <a:gd name="T92" fmla="*/ 2147483646 w 7639"/>
              <a:gd name="T93" fmla="*/ 2147483646 h 7641"/>
              <a:gd name="T94" fmla="*/ 2147483646 w 7639"/>
              <a:gd name="T95" fmla="*/ 2147483646 h 7641"/>
              <a:gd name="T96" fmla="*/ 2147483646 w 7639"/>
              <a:gd name="T97" fmla="*/ 0 h 7641"/>
              <a:gd name="T98" fmla="*/ 2147483646 w 7639"/>
              <a:gd name="T99" fmla="*/ 2147483646 h 7641"/>
              <a:gd name="T100" fmla="*/ 2147483646 w 7639"/>
              <a:gd name="T101" fmla="*/ 2147483646 h 7641"/>
              <a:gd name="T102" fmla="*/ 2140188821 w 7639"/>
              <a:gd name="T103" fmla="*/ 2147483646 h 7641"/>
              <a:gd name="T104" fmla="*/ 604854832 w 7639"/>
              <a:gd name="T105" fmla="*/ 2147483646 h 7641"/>
              <a:gd name="T106" fmla="*/ 2147483646 w 7639"/>
              <a:gd name="T107" fmla="*/ 2147483646 h 7641"/>
              <a:gd name="T108" fmla="*/ 2147483646 w 7639"/>
              <a:gd name="T109" fmla="*/ 2147483646 h 7641"/>
              <a:gd name="T110" fmla="*/ 2147483646 w 7639"/>
              <a:gd name="T111" fmla="*/ 2147483646 h 7641"/>
              <a:gd name="T112" fmla="*/ 2147483646 w 7639"/>
              <a:gd name="T113" fmla="*/ 2147483646 h 7641"/>
              <a:gd name="T114" fmla="*/ 2147483646 w 7639"/>
              <a:gd name="T115" fmla="*/ 2147483646 h 7641"/>
              <a:gd name="T116" fmla="*/ 2147483646 w 7639"/>
              <a:gd name="T117" fmla="*/ 2147483646 h 7641"/>
              <a:gd name="T118" fmla="*/ 2147483646 w 7639"/>
              <a:gd name="T119" fmla="*/ 2147483646 h 7641"/>
              <a:gd name="T120" fmla="*/ 2147483646 w 7639"/>
              <a:gd name="T121" fmla="*/ 2147483646 h 764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7639" h="7641">
                <a:moveTo>
                  <a:pt x="4568" y="2540"/>
                </a:moveTo>
                <a:lnTo>
                  <a:pt x="4568" y="2540"/>
                </a:lnTo>
                <a:lnTo>
                  <a:pt x="4594" y="2506"/>
                </a:lnTo>
                <a:lnTo>
                  <a:pt x="4620" y="2473"/>
                </a:lnTo>
                <a:lnTo>
                  <a:pt x="4644" y="2438"/>
                </a:lnTo>
                <a:lnTo>
                  <a:pt x="4668" y="2401"/>
                </a:lnTo>
                <a:lnTo>
                  <a:pt x="4692" y="2365"/>
                </a:lnTo>
                <a:lnTo>
                  <a:pt x="4714" y="2328"/>
                </a:lnTo>
                <a:lnTo>
                  <a:pt x="4736" y="2290"/>
                </a:lnTo>
                <a:lnTo>
                  <a:pt x="4757" y="2251"/>
                </a:lnTo>
                <a:lnTo>
                  <a:pt x="4777" y="2211"/>
                </a:lnTo>
                <a:lnTo>
                  <a:pt x="4797" y="2171"/>
                </a:lnTo>
                <a:lnTo>
                  <a:pt x="4815" y="2131"/>
                </a:lnTo>
                <a:lnTo>
                  <a:pt x="4833" y="2089"/>
                </a:lnTo>
                <a:lnTo>
                  <a:pt x="4850" y="2046"/>
                </a:lnTo>
                <a:lnTo>
                  <a:pt x="4867" y="2003"/>
                </a:lnTo>
                <a:lnTo>
                  <a:pt x="4882" y="1959"/>
                </a:lnTo>
                <a:lnTo>
                  <a:pt x="4897" y="1914"/>
                </a:lnTo>
                <a:lnTo>
                  <a:pt x="4911" y="1870"/>
                </a:lnTo>
                <a:lnTo>
                  <a:pt x="4924" y="1824"/>
                </a:lnTo>
                <a:lnTo>
                  <a:pt x="4936" y="1777"/>
                </a:lnTo>
                <a:lnTo>
                  <a:pt x="4948" y="1731"/>
                </a:lnTo>
                <a:lnTo>
                  <a:pt x="4957" y="1684"/>
                </a:lnTo>
                <a:lnTo>
                  <a:pt x="4967" y="1636"/>
                </a:lnTo>
                <a:lnTo>
                  <a:pt x="4975" y="1589"/>
                </a:lnTo>
                <a:lnTo>
                  <a:pt x="4984" y="1540"/>
                </a:lnTo>
                <a:lnTo>
                  <a:pt x="4990" y="1492"/>
                </a:lnTo>
                <a:lnTo>
                  <a:pt x="4996" y="1442"/>
                </a:lnTo>
                <a:lnTo>
                  <a:pt x="5001" y="1393"/>
                </a:lnTo>
                <a:lnTo>
                  <a:pt x="5006" y="1343"/>
                </a:lnTo>
                <a:lnTo>
                  <a:pt x="5008" y="1293"/>
                </a:lnTo>
                <a:lnTo>
                  <a:pt x="5011" y="1241"/>
                </a:lnTo>
                <a:lnTo>
                  <a:pt x="5012" y="1190"/>
                </a:lnTo>
                <a:lnTo>
                  <a:pt x="5012" y="1139"/>
                </a:lnTo>
                <a:lnTo>
                  <a:pt x="5089" y="1168"/>
                </a:lnTo>
                <a:lnTo>
                  <a:pt x="5158" y="1198"/>
                </a:lnTo>
                <a:lnTo>
                  <a:pt x="5222" y="1227"/>
                </a:lnTo>
                <a:lnTo>
                  <a:pt x="5250" y="1241"/>
                </a:lnTo>
                <a:lnTo>
                  <a:pt x="5278" y="1256"/>
                </a:lnTo>
                <a:lnTo>
                  <a:pt x="5304" y="1270"/>
                </a:lnTo>
                <a:lnTo>
                  <a:pt x="5328" y="1284"/>
                </a:lnTo>
                <a:lnTo>
                  <a:pt x="5350" y="1298"/>
                </a:lnTo>
                <a:lnTo>
                  <a:pt x="5370" y="1312"/>
                </a:lnTo>
                <a:lnTo>
                  <a:pt x="5389" y="1327"/>
                </a:lnTo>
                <a:lnTo>
                  <a:pt x="5406" y="1340"/>
                </a:lnTo>
                <a:lnTo>
                  <a:pt x="5422" y="1354"/>
                </a:lnTo>
                <a:lnTo>
                  <a:pt x="5435" y="1367"/>
                </a:lnTo>
                <a:lnTo>
                  <a:pt x="5448" y="1381"/>
                </a:lnTo>
                <a:lnTo>
                  <a:pt x="5459" y="1397"/>
                </a:lnTo>
                <a:lnTo>
                  <a:pt x="5470" y="1412"/>
                </a:lnTo>
                <a:lnTo>
                  <a:pt x="5480" y="1427"/>
                </a:lnTo>
                <a:lnTo>
                  <a:pt x="5489" y="1445"/>
                </a:lnTo>
                <a:lnTo>
                  <a:pt x="5497" y="1462"/>
                </a:lnTo>
                <a:lnTo>
                  <a:pt x="5505" y="1480"/>
                </a:lnTo>
                <a:lnTo>
                  <a:pt x="5512" y="1498"/>
                </a:lnTo>
                <a:lnTo>
                  <a:pt x="5518" y="1518"/>
                </a:lnTo>
                <a:lnTo>
                  <a:pt x="5523" y="1537"/>
                </a:lnTo>
                <a:lnTo>
                  <a:pt x="5528" y="1558"/>
                </a:lnTo>
                <a:lnTo>
                  <a:pt x="5531" y="1580"/>
                </a:lnTo>
                <a:lnTo>
                  <a:pt x="5534" y="1602"/>
                </a:lnTo>
                <a:lnTo>
                  <a:pt x="5535" y="1625"/>
                </a:lnTo>
                <a:lnTo>
                  <a:pt x="5536" y="1648"/>
                </a:lnTo>
                <a:lnTo>
                  <a:pt x="5538" y="1672"/>
                </a:lnTo>
                <a:lnTo>
                  <a:pt x="5536" y="1714"/>
                </a:lnTo>
                <a:lnTo>
                  <a:pt x="5535" y="1757"/>
                </a:lnTo>
                <a:lnTo>
                  <a:pt x="5532" y="1799"/>
                </a:lnTo>
                <a:lnTo>
                  <a:pt x="5528" y="1841"/>
                </a:lnTo>
                <a:lnTo>
                  <a:pt x="5521" y="1883"/>
                </a:lnTo>
                <a:lnTo>
                  <a:pt x="5515" y="1924"/>
                </a:lnTo>
                <a:lnTo>
                  <a:pt x="5506" y="1966"/>
                </a:lnTo>
                <a:lnTo>
                  <a:pt x="5497" y="2007"/>
                </a:lnTo>
                <a:lnTo>
                  <a:pt x="5486" y="2049"/>
                </a:lnTo>
                <a:lnTo>
                  <a:pt x="5474" y="2089"/>
                </a:lnTo>
                <a:lnTo>
                  <a:pt x="5461" y="2131"/>
                </a:lnTo>
                <a:lnTo>
                  <a:pt x="5446" y="2172"/>
                </a:lnTo>
                <a:lnTo>
                  <a:pt x="5430" y="2213"/>
                </a:lnTo>
                <a:lnTo>
                  <a:pt x="5413" y="2253"/>
                </a:lnTo>
                <a:lnTo>
                  <a:pt x="5394" y="2293"/>
                </a:lnTo>
                <a:lnTo>
                  <a:pt x="5376" y="2334"/>
                </a:lnTo>
                <a:lnTo>
                  <a:pt x="5355" y="2374"/>
                </a:lnTo>
                <a:lnTo>
                  <a:pt x="5334" y="2410"/>
                </a:lnTo>
                <a:lnTo>
                  <a:pt x="5314" y="2445"/>
                </a:lnTo>
                <a:lnTo>
                  <a:pt x="5293" y="2477"/>
                </a:lnTo>
                <a:lnTo>
                  <a:pt x="5272" y="2506"/>
                </a:lnTo>
                <a:lnTo>
                  <a:pt x="5251" y="2533"/>
                </a:lnTo>
                <a:lnTo>
                  <a:pt x="5231" y="2557"/>
                </a:lnTo>
                <a:lnTo>
                  <a:pt x="5209" y="2578"/>
                </a:lnTo>
                <a:lnTo>
                  <a:pt x="5188" y="2597"/>
                </a:lnTo>
                <a:lnTo>
                  <a:pt x="5166" y="2613"/>
                </a:lnTo>
                <a:lnTo>
                  <a:pt x="5145" y="2628"/>
                </a:lnTo>
                <a:lnTo>
                  <a:pt x="5124" y="2640"/>
                </a:lnTo>
                <a:lnTo>
                  <a:pt x="5102" y="2648"/>
                </a:lnTo>
                <a:lnTo>
                  <a:pt x="5081" y="2655"/>
                </a:lnTo>
                <a:lnTo>
                  <a:pt x="5059" y="2658"/>
                </a:lnTo>
                <a:lnTo>
                  <a:pt x="5037" y="2659"/>
                </a:lnTo>
                <a:lnTo>
                  <a:pt x="5020" y="2659"/>
                </a:lnTo>
                <a:lnTo>
                  <a:pt x="5000" y="2657"/>
                </a:lnTo>
                <a:lnTo>
                  <a:pt x="4980" y="2655"/>
                </a:lnTo>
                <a:lnTo>
                  <a:pt x="4959" y="2652"/>
                </a:lnTo>
                <a:lnTo>
                  <a:pt x="4911" y="2643"/>
                </a:lnTo>
                <a:lnTo>
                  <a:pt x="4856" y="2631"/>
                </a:lnTo>
                <a:lnTo>
                  <a:pt x="4796" y="2613"/>
                </a:lnTo>
                <a:lnTo>
                  <a:pt x="4727" y="2593"/>
                </a:lnTo>
                <a:lnTo>
                  <a:pt x="4652" y="2568"/>
                </a:lnTo>
                <a:lnTo>
                  <a:pt x="4568" y="2540"/>
                </a:lnTo>
                <a:close/>
                <a:moveTo>
                  <a:pt x="1273" y="6198"/>
                </a:moveTo>
                <a:lnTo>
                  <a:pt x="1273" y="6198"/>
                </a:lnTo>
                <a:lnTo>
                  <a:pt x="1212" y="6120"/>
                </a:lnTo>
                <a:lnTo>
                  <a:pt x="1153" y="6041"/>
                </a:lnTo>
                <a:lnTo>
                  <a:pt x="1096" y="5964"/>
                </a:lnTo>
                <a:lnTo>
                  <a:pt x="1041" y="5887"/>
                </a:lnTo>
                <a:lnTo>
                  <a:pt x="988" y="5811"/>
                </a:lnTo>
                <a:lnTo>
                  <a:pt x="938" y="5735"/>
                </a:lnTo>
                <a:lnTo>
                  <a:pt x="890" y="5660"/>
                </a:lnTo>
                <a:lnTo>
                  <a:pt x="844" y="5586"/>
                </a:lnTo>
                <a:lnTo>
                  <a:pt x="799" y="5512"/>
                </a:lnTo>
                <a:lnTo>
                  <a:pt x="758" y="5438"/>
                </a:lnTo>
                <a:lnTo>
                  <a:pt x="718" y="5365"/>
                </a:lnTo>
                <a:lnTo>
                  <a:pt x="681" y="5293"/>
                </a:lnTo>
                <a:lnTo>
                  <a:pt x="646" y="5221"/>
                </a:lnTo>
                <a:lnTo>
                  <a:pt x="613" y="5149"/>
                </a:lnTo>
                <a:lnTo>
                  <a:pt x="583" y="5078"/>
                </a:lnTo>
                <a:lnTo>
                  <a:pt x="554" y="5008"/>
                </a:lnTo>
                <a:lnTo>
                  <a:pt x="527" y="4937"/>
                </a:lnTo>
                <a:lnTo>
                  <a:pt x="502" y="4866"/>
                </a:lnTo>
                <a:lnTo>
                  <a:pt x="479" y="4795"/>
                </a:lnTo>
                <a:lnTo>
                  <a:pt x="457" y="4723"/>
                </a:lnTo>
                <a:lnTo>
                  <a:pt x="438" y="4650"/>
                </a:lnTo>
                <a:lnTo>
                  <a:pt x="420" y="4576"/>
                </a:lnTo>
                <a:lnTo>
                  <a:pt x="404" y="4503"/>
                </a:lnTo>
                <a:lnTo>
                  <a:pt x="388" y="4429"/>
                </a:lnTo>
                <a:lnTo>
                  <a:pt x="375" y="4355"/>
                </a:lnTo>
                <a:lnTo>
                  <a:pt x="364" y="4279"/>
                </a:lnTo>
                <a:lnTo>
                  <a:pt x="356" y="4204"/>
                </a:lnTo>
                <a:lnTo>
                  <a:pt x="347" y="4127"/>
                </a:lnTo>
                <a:lnTo>
                  <a:pt x="341" y="4051"/>
                </a:lnTo>
                <a:lnTo>
                  <a:pt x="337" y="3973"/>
                </a:lnTo>
                <a:lnTo>
                  <a:pt x="335" y="3896"/>
                </a:lnTo>
                <a:lnTo>
                  <a:pt x="334" y="3817"/>
                </a:lnTo>
                <a:lnTo>
                  <a:pt x="335" y="3732"/>
                </a:lnTo>
                <a:lnTo>
                  <a:pt x="338" y="3646"/>
                </a:lnTo>
                <a:lnTo>
                  <a:pt x="344" y="3561"/>
                </a:lnTo>
                <a:lnTo>
                  <a:pt x="350" y="3476"/>
                </a:lnTo>
                <a:lnTo>
                  <a:pt x="360" y="3392"/>
                </a:lnTo>
                <a:lnTo>
                  <a:pt x="371" y="3308"/>
                </a:lnTo>
                <a:lnTo>
                  <a:pt x="385" y="3224"/>
                </a:lnTo>
                <a:lnTo>
                  <a:pt x="400" y="3141"/>
                </a:lnTo>
                <a:lnTo>
                  <a:pt x="418" y="3058"/>
                </a:lnTo>
                <a:lnTo>
                  <a:pt x="438" y="2976"/>
                </a:lnTo>
                <a:lnTo>
                  <a:pt x="459" y="2894"/>
                </a:lnTo>
                <a:lnTo>
                  <a:pt x="483" y="2812"/>
                </a:lnTo>
                <a:lnTo>
                  <a:pt x="509" y="2731"/>
                </a:lnTo>
                <a:lnTo>
                  <a:pt x="537" y="2649"/>
                </a:lnTo>
                <a:lnTo>
                  <a:pt x="568" y="2570"/>
                </a:lnTo>
                <a:lnTo>
                  <a:pt x="599" y="2489"/>
                </a:lnTo>
                <a:lnTo>
                  <a:pt x="633" y="2409"/>
                </a:lnTo>
                <a:lnTo>
                  <a:pt x="669" y="2330"/>
                </a:lnTo>
                <a:lnTo>
                  <a:pt x="706" y="2254"/>
                </a:lnTo>
                <a:lnTo>
                  <a:pt x="746" y="2178"/>
                </a:lnTo>
                <a:lnTo>
                  <a:pt x="787" y="2103"/>
                </a:lnTo>
                <a:lnTo>
                  <a:pt x="830" y="2029"/>
                </a:lnTo>
                <a:lnTo>
                  <a:pt x="875" y="1957"/>
                </a:lnTo>
                <a:lnTo>
                  <a:pt x="920" y="1885"/>
                </a:lnTo>
                <a:lnTo>
                  <a:pt x="968" y="1815"/>
                </a:lnTo>
                <a:lnTo>
                  <a:pt x="1019" y="1746"/>
                </a:lnTo>
                <a:lnTo>
                  <a:pt x="1070" y="1678"/>
                </a:lnTo>
                <a:lnTo>
                  <a:pt x="1124" y="1611"/>
                </a:lnTo>
                <a:lnTo>
                  <a:pt x="1179" y="1545"/>
                </a:lnTo>
                <a:lnTo>
                  <a:pt x="1236" y="1481"/>
                </a:lnTo>
                <a:lnTo>
                  <a:pt x="1294" y="1418"/>
                </a:lnTo>
                <a:lnTo>
                  <a:pt x="1355" y="1356"/>
                </a:lnTo>
                <a:lnTo>
                  <a:pt x="1417" y="1295"/>
                </a:lnTo>
                <a:lnTo>
                  <a:pt x="1480" y="1237"/>
                </a:lnTo>
                <a:lnTo>
                  <a:pt x="1544" y="1180"/>
                </a:lnTo>
                <a:lnTo>
                  <a:pt x="1610" y="1125"/>
                </a:lnTo>
                <a:lnTo>
                  <a:pt x="1676" y="1071"/>
                </a:lnTo>
                <a:lnTo>
                  <a:pt x="1744" y="1020"/>
                </a:lnTo>
                <a:lnTo>
                  <a:pt x="1813" y="969"/>
                </a:lnTo>
                <a:lnTo>
                  <a:pt x="1883" y="921"/>
                </a:lnTo>
                <a:lnTo>
                  <a:pt x="1955" y="875"/>
                </a:lnTo>
                <a:lnTo>
                  <a:pt x="2027" y="831"/>
                </a:lnTo>
                <a:lnTo>
                  <a:pt x="2100" y="788"/>
                </a:lnTo>
                <a:lnTo>
                  <a:pt x="2174" y="747"/>
                </a:lnTo>
                <a:lnTo>
                  <a:pt x="2251" y="707"/>
                </a:lnTo>
                <a:lnTo>
                  <a:pt x="2327" y="670"/>
                </a:lnTo>
                <a:lnTo>
                  <a:pt x="2406" y="634"/>
                </a:lnTo>
                <a:lnTo>
                  <a:pt x="2485" y="600"/>
                </a:lnTo>
                <a:lnTo>
                  <a:pt x="2565" y="568"/>
                </a:lnTo>
                <a:lnTo>
                  <a:pt x="2645" y="538"/>
                </a:lnTo>
                <a:lnTo>
                  <a:pt x="2726" y="511"/>
                </a:lnTo>
                <a:lnTo>
                  <a:pt x="2808" y="484"/>
                </a:lnTo>
                <a:lnTo>
                  <a:pt x="2890" y="460"/>
                </a:lnTo>
                <a:lnTo>
                  <a:pt x="2972" y="438"/>
                </a:lnTo>
                <a:lnTo>
                  <a:pt x="3054" y="419"/>
                </a:lnTo>
                <a:lnTo>
                  <a:pt x="3137" y="401"/>
                </a:lnTo>
                <a:lnTo>
                  <a:pt x="3221" y="386"/>
                </a:lnTo>
                <a:lnTo>
                  <a:pt x="3304" y="372"/>
                </a:lnTo>
                <a:lnTo>
                  <a:pt x="3389" y="361"/>
                </a:lnTo>
                <a:lnTo>
                  <a:pt x="3473" y="351"/>
                </a:lnTo>
                <a:lnTo>
                  <a:pt x="3558" y="345"/>
                </a:lnTo>
                <a:lnTo>
                  <a:pt x="3643" y="339"/>
                </a:lnTo>
                <a:lnTo>
                  <a:pt x="3730" y="336"/>
                </a:lnTo>
                <a:lnTo>
                  <a:pt x="3816" y="335"/>
                </a:lnTo>
                <a:lnTo>
                  <a:pt x="3903" y="336"/>
                </a:lnTo>
                <a:lnTo>
                  <a:pt x="3990" y="339"/>
                </a:lnTo>
                <a:lnTo>
                  <a:pt x="4075" y="345"/>
                </a:lnTo>
                <a:lnTo>
                  <a:pt x="4160" y="351"/>
                </a:lnTo>
                <a:lnTo>
                  <a:pt x="4245" y="361"/>
                </a:lnTo>
                <a:lnTo>
                  <a:pt x="4329" y="372"/>
                </a:lnTo>
                <a:lnTo>
                  <a:pt x="4414" y="385"/>
                </a:lnTo>
                <a:lnTo>
                  <a:pt x="4497" y="400"/>
                </a:lnTo>
                <a:lnTo>
                  <a:pt x="4580" y="418"/>
                </a:lnTo>
                <a:lnTo>
                  <a:pt x="4661" y="437"/>
                </a:lnTo>
                <a:lnTo>
                  <a:pt x="4743" y="459"/>
                </a:lnTo>
                <a:lnTo>
                  <a:pt x="4824" y="482"/>
                </a:lnTo>
                <a:lnTo>
                  <a:pt x="4905" y="508"/>
                </a:lnTo>
                <a:lnTo>
                  <a:pt x="4986" y="536"/>
                </a:lnTo>
                <a:lnTo>
                  <a:pt x="5066" y="565"/>
                </a:lnTo>
                <a:lnTo>
                  <a:pt x="5145" y="597"/>
                </a:lnTo>
                <a:lnTo>
                  <a:pt x="5223" y="631"/>
                </a:lnTo>
                <a:lnTo>
                  <a:pt x="5300" y="667"/>
                </a:lnTo>
                <a:lnTo>
                  <a:pt x="5377" y="704"/>
                </a:lnTo>
                <a:lnTo>
                  <a:pt x="5452" y="743"/>
                </a:lnTo>
                <a:lnTo>
                  <a:pt x="5527" y="785"/>
                </a:lnTo>
                <a:lnTo>
                  <a:pt x="5600" y="827"/>
                </a:lnTo>
                <a:lnTo>
                  <a:pt x="5672" y="872"/>
                </a:lnTo>
                <a:lnTo>
                  <a:pt x="5743" y="918"/>
                </a:lnTo>
                <a:lnTo>
                  <a:pt x="5813" y="967"/>
                </a:lnTo>
                <a:lnTo>
                  <a:pt x="5882" y="1017"/>
                </a:lnTo>
                <a:lnTo>
                  <a:pt x="5949" y="1069"/>
                </a:lnTo>
                <a:lnTo>
                  <a:pt x="6016" y="1122"/>
                </a:lnTo>
                <a:lnTo>
                  <a:pt x="6081" y="1178"/>
                </a:lnTo>
                <a:lnTo>
                  <a:pt x="6146" y="1236"/>
                </a:lnTo>
                <a:lnTo>
                  <a:pt x="6210" y="1295"/>
                </a:lnTo>
                <a:lnTo>
                  <a:pt x="6273" y="1356"/>
                </a:lnTo>
                <a:lnTo>
                  <a:pt x="6333" y="1417"/>
                </a:lnTo>
                <a:lnTo>
                  <a:pt x="6392" y="1481"/>
                </a:lnTo>
                <a:lnTo>
                  <a:pt x="6448" y="1545"/>
                </a:lnTo>
                <a:lnTo>
                  <a:pt x="6504" y="1611"/>
                </a:lnTo>
                <a:lnTo>
                  <a:pt x="6558" y="1677"/>
                </a:lnTo>
                <a:lnTo>
                  <a:pt x="6609" y="1745"/>
                </a:lnTo>
                <a:lnTo>
                  <a:pt x="6659" y="1814"/>
                </a:lnTo>
                <a:lnTo>
                  <a:pt x="6707" y="1885"/>
                </a:lnTo>
                <a:lnTo>
                  <a:pt x="6754" y="1956"/>
                </a:lnTo>
                <a:lnTo>
                  <a:pt x="6799" y="2028"/>
                </a:lnTo>
                <a:lnTo>
                  <a:pt x="6842" y="2101"/>
                </a:lnTo>
                <a:lnTo>
                  <a:pt x="6883" y="2176"/>
                </a:lnTo>
                <a:lnTo>
                  <a:pt x="6923" y="2252"/>
                </a:lnTo>
                <a:lnTo>
                  <a:pt x="6961" y="2328"/>
                </a:lnTo>
                <a:lnTo>
                  <a:pt x="6997" y="2407"/>
                </a:lnTo>
                <a:lnTo>
                  <a:pt x="7031" y="2486"/>
                </a:lnTo>
                <a:lnTo>
                  <a:pt x="7063" y="2566"/>
                </a:lnTo>
                <a:lnTo>
                  <a:pt x="7093" y="2646"/>
                </a:lnTo>
                <a:lnTo>
                  <a:pt x="7121" y="2727"/>
                </a:lnTo>
                <a:lnTo>
                  <a:pt x="7148" y="2809"/>
                </a:lnTo>
                <a:lnTo>
                  <a:pt x="7172" y="2891"/>
                </a:lnTo>
                <a:lnTo>
                  <a:pt x="7193" y="2973"/>
                </a:lnTo>
                <a:lnTo>
                  <a:pt x="7213" y="3055"/>
                </a:lnTo>
                <a:lnTo>
                  <a:pt x="7231" y="3138"/>
                </a:lnTo>
                <a:lnTo>
                  <a:pt x="7247" y="3222"/>
                </a:lnTo>
                <a:lnTo>
                  <a:pt x="7260" y="3305"/>
                </a:lnTo>
                <a:lnTo>
                  <a:pt x="7272" y="3389"/>
                </a:lnTo>
                <a:lnTo>
                  <a:pt x="7281" y="3474"/>
                </a:lnTo>
                <a:lnTo>
                  <a:pt x="7288" y="3558"/>
                </a:lnTo>
                <a:lnTo>
                  <a:pt x="7294" y="3645"/>
                </a:lnTo>
                <a:lnTo>
                  <a:pt x="7297" y="3730"/>
                </a:lnTo>
                <a:lnTo>
                  <a:pt x="7297" y="3816"/>
                </a:lnTo>
                <a:lnTo>
                  <a:pt x="7297" y="3901"/>
                </a:lnTo>
                <a:lnTo>
                  <a:pt x="7294" y="3987"/>
                </a:lnTo>
                <a:lnTo>
                  <a:pt x="7288" y="4072"/>
                </a:lnTo>
                <a:lnTo>
                  <a:pt x="7281" y="4156"/>
                </a:lnTo>
                <a:lnTo>
                  <a:pt x="7272" y="4240"/>
                </a:lnTo>
                <a:lnTo>
                  <a:pt x="7260" y="4324"/>
                </a:lnTo>
                <a:lnTo>
                  <a:pt x="7247" y="4407"/>
                </a:lnTo>
                <a:lnTo>
                  <a:pt x="7231" y="4490"/>
                </a:lnTo>
                <a:lnTo>
                  <a:pt x="7213" y="4573"/>
                </a:lnTo>
                <a:lnTo>
                  <a:pt x="7193" y="4655"/>
                </a:lnTo>
                <a:lnTo>
                  <a:pt x="7172" y="4738"/>
                </a:lnTo>
                <a:lnTo>
                  <a:pt x="7148" y="4819"/>
                </a:lnTo>
                <a:lnTo>
                  <a:pt x="7121" y="4901"/>
                </a:lnTo>
                <a:lnTo>
                  <a:pt x="7093" y="4982"/>
                </a:lnTo>
                <a:lnTo>
                  <a:pt x="7063" y="5063"/>
                </a:lnTo>
                <a:lnTo>
                  <a:pt x="7031" y="5143"/>
                </a:lnTo>
                <a:lnTo>
                  <a:pt x="6997" y="5223"/>
                </a:lnTo>
                <a:lnTo>
                  <a:pt x="6961" y="5302"/>
                </a:lnTo>
                <a:lnTo>
                  <a:pt x="6923" y="5379"/>
                </a:lnTo>
                <a:lnTo>
                  <a:pt x="6883" y="5455"/>
                </a:lnTo>
                <a:lnTo>
                  <a:pt x="6842" y="5530"/>
                </a:lnTo>
                <a:lnTo>
                  <a:pt x="6799" y="5603"/>
                </a:lnTo>
                <a:lnTo>
                  <a:pt x="6754" y="5676"/>
                </a:lnTo>
                <a:lnTo>
                  <a:pt x="6707" y="5747"/>
                </a:lnTo>
                <a:lnTo>
                  <a:pt x="6659" y="5817"/>
                </a:lnTo>
                <a:lnTo>
                  <a:pt x="6609" y="5886"/>
                </a:lnTo>
                <a:lnTo>
                  <a:pt x="6558" y="5954"/>
                </a:lnTo>
                <a:lnTo>
                  <a:pt x="6504" y="6021"/>
                </a:lnTo>
                <a:lnTo>
                  <a:pt x="6448" y="6085"/>
                </a:lnTo>
                <a:lnTo>
                  <a:pt x="6392" y="6149"/>
                </a:lnTo>
                <a:lnTo>
                  <a:pt x="6333" y="6212"/>
                </a:lnTo>
                <a:lnTo>
                  <a:pt x="6273" y="6274"/>
                </a:lnTo>
                <a:lnTo>
                  <a:pt x="6210" y="6334"/>
                </a:lnTo>
                <a:lnTo>
                  <a:pt x="6147" y="6393"/>
                </a:lnTo>
                <a:lnTo>
                  <a:pt x="6083" y="6450"/>
                </a:lnTo>
                <a:lnTo>
                  <a:pt x="6017" y="6506"/>
                </a:lnTo>
                <a:lnTo>
                  <a:pt x="5950" y="6559"/>
                </a:lnTo>
                <a:lnTo>
                  <a:pt x="5883" y="6610"/>
                </a:lnTo>
                <a:lnTo>
                  <a:pt x="5814" y="6661"/>
                </a:lnTo>
                <a:lnTo>
                  <a:pt x="5744" y="6709"/>
                </a:lnTo>
                <a:lnTo>
                  <a:pt x="5672" y="6756"/>
                </a:lnTo>
                <a:lnTo>
                  <a:pt x="5600" y="6801"/>
                </a:lnTo>
                <a:lnTo>
                  <a:pt x="5527" y="6843"/>
                </a:lnTo>
                <a:lnTo>
                  <a:pt x="5451" y="6885"/>
                </a:lnTo>
                <a:lnTo>
                  <a:pt x="5376" y="6924"/>
                </a:lnTo>
                <a:lnTo>
                  <a:pt x="5298" y="6962"/>
                </a:lnTo>
                <a:lnTo>
                  <a:pt x="5220" y="6998"/>
                </a:lnTo>
                <a:lnTo>
                  <a:pt x="5141" y="7032"/>
                </a:lnTo>
                <a:lnTo>
                  <a:pt x="5060" y="7065"/>
                </a:lnTo>
                <a:lnTo>
                  <a:pt x="4979" y="7094"/>
                </a:lnTo>
                <a:lnTo>
                  <a:pt x="4899" y="7123"/>
                </a:lnTo>
                <a:lnTo>
                  <a:pt x="4818" y="7149"/>
                </a:lnTo>
                <a:lnTo>
                  <a:pt x="4736" y="7173"/>
                </a:lnTo>
                <a:lnTo>
                  <a:pt x="4654" y="7195"/>
                </a:lnTo>
                <a:lnTo>
                  <a:pt x="4572" y="7215"/>
                </a:lnTo>
                <a:lnTo>
                  <a:pt x="4489" y="7232"/>
                </a:lnTo>
                <a:lnTo>
                  <a:pt x="4406" y="7248"/>
                </a:lnTo>
                <a:lnTo>
                  <a:pt x="4323" y="7261"/>
                </a:lnTo>
                <a:lnTo>
                  <a:pt x="4239" y="7272"/>
                </a:lnTo>
                <a:lnTo>
                  <a:pt x="4156" y="7282"/>
                </a:lnTo>
                <a:lnTo>
                  <a:pt x="4071" y="7290"/>
                </a:lnTo>
                <a:lnTo>
                  <a:pt x="3986" y="7294"/>
                </a:lnTo>
                <a:lnTo>
                  <a:pt x="3901" y="7298"/>
                </a:lnTo>
                <a:lnTo>
                  <a:pt x="3816" y="7299"/>
                </a:lnTo>
                <a:lnTo>
                  <a:pt x="3713" y="7298"/>
                </a:lnTo>
                <a:lnTo>
                  <a:pt x="3612" y="7294"/>
                </a:lnTo>
                <a:lnTo>
                  <a:pt x="3513" y="7290"/>
                </a:lnTo>
                <a:lnTo>
                  <a:pt x="3418" y="7282"/>
                </a:lnTo>
                <a:lnTo>
                  <a:pt x="3326" y="7272"/>
                </a:lnTo>
                <a:lnTo>
                  <a:pt x="3235" y="7261"/>
                </a:lnTo>
                <a:lnTo>
                  <a:pt x="3146" y="7247"/>
                </a:lnTo>
                <a:lnTo>
                  <a:pt x="3062" y="7232"/>
                </a:lnTo>
                <a:lnTo>
                  <a:pt x="2979" y="7215"/>
                </a:lnTo>
                <a:lnTo>
                  <a:pt x="2939" y="7205"/>
                </a:lnTo>
                <a:lnTo>
                  <a:pt x="2900" y="7195"/>
                </a:lnTo>
                <a:lnTo>
                  <a:pt x="2860" y="7184"/>
                </a:lnTo>
                <a:lnTo>
                  <a:pt x="2822" y="7172"/>
                </a:lnTo>
                <a:lnTo>
                  <a:pt x="2784" y="7161"/>
                </a:lnTo>
                <a:lnTo>
                  <a:pt x="2748" y="7148"/>
                </a:lnTo>
                <a:lnTo>
                  <a:pt x="2711" y="7136"/>
                </a:lnTo>
                <a:lnTo>
                  <a:pt x="2676" y="7122"/>
                </a:lnTo>
                <a:lnTo>
                  <a:pt x="2640" y="7109"/>
                </a:lnTo>
                <a:lnTo>
                  <a:pt x="2606" y="7093"/>
                </a:lnTo>
                <a:lnTo>
                  <a:pt x="2572" y="7079"/>
                </a:lnTo>
                <a:lnTo>
                  <a:pt x="2539" y="7064"/>
                </a:lnTo>
                <a:lnTo>
                  <a:pt x="2506" y="7047"/>
                </a:lnTo>
                <a:lnTo>
                  <a:pt x="2475" y="7031"/>
                </a:lnTo>
                <a:lnTo>
                  <a:pt x="2443" y="7014"/>
                </a:lnTo>
                <a:lnTo>
                  <a:pt x="2414" y="6996"/>
                </a:lnTo>
                <a:lnTo>
                  <a:pt x="2384" y="6979"/>
                </a:lnTo>
                <a:lnTo>
                  <a:pt x="2357" y="6961"/>
                </a:lnTo>
                <a:lnTo>
                  <a:pt x="2329" y="6943"/>
                </a:lnTo>
                <a:lnTo>
                  <a:pt x="2303" y="6924"/>
                </a:lnTo>
                <a:lnTo>
                  <a:pt x="2278" y="6904"/>
                </a:lnTo>
                <a:lnTo>
                  <a:pt x="2254" y="6886"/>
                </a:lnTo>
                <a:lnTo>
                  <a:pt x="2230" y="6866"/>
                </a:lnTo>
                <a:lnTo>
                  <a:pt x="2208" y="6846"/>
                </a:lnTo>
                <a:lnTo>
                  <a:pt x="2187" y="6826"/>
                </a:lnTo>
                <a:lnTo>
                  <a:pt x="2167" y="6805"/>
                </a:lnTo>
                <a:lnTo>
                  <a:pt x="2148" y="6784"/>
                </a:lnTo>
                <a:lnTo>
                  <a:pt x="2130" y="6762"/>
                </a:lnTo>
                <a:lnTo>
                  <a:pt x="2112" y="6742"/>
                </a:lnTo>
                <a:lnTo>
                  <a:pt x="2096" y="6720"/>
                </a:lnTo>
                <a:lnTo>
                  <a:pt x="2080" y="6697"/>
                </a:lnTo>
                <a:lnTo>
                  <a:pt x="2066" y="6675"/>
                </a:lnTo>
                <a:lnTo>
                  <a:pt x="2053" y="6652"/>
                </a:lnTo>
                <a:lnTo>
                  <a:pt x="2041" y="6628"/>
                </a:lnTo>
                <a:lnTo>
                  <a:pt x="2029" y="6605"/>
                </a:lnTo>
                <a:lnTo>
                  <a:pt x="2019" y="6581"/>
                </a:lnTo>
                <a:lnTo>
                  <a:pt x="2009" y="6557"/>
                </a:lnTo>
                <a:lnTo>
                  <a:pt x="2002" y="6533"/>
                </a:lnTo>
                <a:lnTo>
                  <a:pt x="1994" y="6508"/>
                </a:lnTo>
                <a:lnTo>
                  <a:pt x="1988" y="6483"/>
                </a:lnTo>
                <a:lnTo>
                  <a:pt x="1982" y="6456"/>
                </a:lnTo>
                <a:lnTo>
                  <a:pt x="1978" y="6431"/>
                </a:lnTo>
                <a:lnTo>
                  <a:pt x="1974" y="6405"/>
                </a:lnTo>
                <a:lnTo>
                  <a:pt x="1972" y="6379"/>
                </a:lnTo>
                <a:lnTo>
                  <a:pt x="1970" y="6352"/>
                </a:lnTo>
                <a:lnTo>
                  <a:pt x="1970" y="6325"/>
                </a:lnTo>
                <a:lnTo>
                  <a:pt x="1970" y="6301"/>
                </a:lnTo>
                <a:lnTo>
                  <a:pt x="1972" y="6278"/>
                </a:lnTo>
                <a:lnTo>
                  <a:pt x="1974" y="6254"/>
                </a:lnTo>
                <a:lnTo>
                  <a:pt x="1979" y="6231"/>
                </a:lnTo>
                <a:lnTo>
                  <a:pt x="1983" y="6208"/>
                </a:lnTo>
                <a:lnTo>
                  <a:pt x="1989" y="6187"/>
                </a:lnTo>
                <a:lnTo>
                  <a:pt x="1996" y="6164"/>
                </a:lnTo>
                <a:lnTo>
                  <a:pt x="2004" y="6141"/>
                </a:lnTo>
                <a:lnTo>
                  <a:pt x="2013" y="6119"/>
                </a:lnTo>
                <a:lnTo>
                  <a:pt x="2024" y="6096"/>
                </a:lnTo>
                <a:lnTo>
                  <a:pt x="2036" y="6072"/>
                </a:lnTo>
                <a:lnTo>
                  <a:pt x="2049" y="6049"/>
                </a:lnTo>
                <a:lnTo>
                  <a:pt x="2064" y="6025"/>
                </a:lnTo>
                <a:lnTo>
                  <a:pt x="2079" y="6001"/>
                </a:lnTo>
                <a:lnTo>
                  <a:pt x="2097" y="5976"/>
                </a:lnTo>
                <a:lnTo>
                  <a:pt x="2116" y="5950"/>
                </a:lnTo>
                <a:lnTo>
                  <a:pt x="2154" y="5983"/>
                </a:lnTo>
                <a:lnTo>
                  <a:pt x="2189" y="6013"/>
                </a:lnTo>
                <a:lnTo>
                  <a:pt x="2206" y="6025"/>
                </a:lnTo>
                <a:lnTo>
                  <a:pt x="2222" y="6037"/>
                </a:lnTo>
                <a:lnTo>
                  <a:pt x="2239" y="6047"/>
                </a:lnTo>
                <a:lnTo>
                  <a:pt x="2254" y="6057"/>
                </a:lnTo>
                <a:lnTo>
                  <a:pt x="2269" y="6064"/>
                </a:lnTo>
                <a:lnTo>
                  <a:pt x="2285" y="6072"/>
                </a:lnTo>
                <a:lnTo>
                  <a:pt x="2299" y="6077"/>
                </a:lnTo>
                <a:lnTo>
                  <a:pt x="2313" y="6082"/>
                </a:lnTo>
                <a:lnTo>
                  <a:pt x="2326" y="6085"/>
                </a:lnTo>
                <a:lnTo>
                  <a:pt x="2339" y="6088"/>
                </a:lnTo>
                <a:lnTo>
                  <a:pt x="2351" y="6089"/>
                </a:lnTo>
                <a:lnTo>
                  <a:pt x="2364" y="6090"/>
                </a:lnTo>
                <a:lnTo>
                  <a:pt x="2374" y="6089"/>
                </a:lnTo>
                <a:lnTo>
                  <a:pt x="2384" y="6088"/>
                </a:lnTo>
                <a:lnTo>
                  <a:pt x="2395" y="6085"/>
                </a:lnTo>
                <a:lnTo>
                  <a:pt x="2407" y="6082"/>
                </a:lnTo>
                <a:lnTo>
                  <a:pt x="2419" y="6077"/>
                </a:lnTo>
                <a:lnTo>
                  <a:pt x="2432" y="6072"/>
                </a:lnTo>
                <a:lnTo>
                  <a:pt x="2461" y="6058"/>
                </a:lnTo>
                <a:lnTo>
                  <a:pt x="2491" y="6039"/>
                </a:lnTo>
                <a:lnTo>
                  <a:pt x="2524" y="6016"/>
                </a:lnTo>
                <a:lnTo>
                  <a:pt x="2560" y="5989"/>
                </a:lnTo>
                <a:lnTo>
                  <a:pt x="2598" y="5958"/>
                </a:lnTo>
                <a:lnTo>
                  <a:pt x="2639" y="5924"/>
                </a:lnTo>
                <a:lnTo>
                  <a:pt x="2678" y="5887"/>
                </a:lnTo>
                <a:lnTo>
                  <a:pt x="2717" y="5849"/>
                </a:lnTo>
                <a:lnTo>
                  <a:pt x="2757" y="5808"/>
                </a:lnTo>
                <a:lnTo>
                  <a:pt x="2796" y="5764"/>
                </a:lnTo>
                <a:lnTo>
                  <a:pt x="2835" y="5718"/>
                </a:lnTo>
                <a:lnTo>
                  <a:pt x="2874" y="5671"/>
                </a:lnTo>
                <a:lnTo>
                  <a:pt x="2914" y="5621"/>
                </a:lnTo>
                <a:lnTo>
                  <a:pt x="2945" y="5576"/>
                </a:lnTo>
                <a:lnTo>
                  <a:pt x="2976" y="5530"/>
                </a:lnTo>
                <a:lnTo>
                  <a:pt x="3004" y="5483"/>
                </a:lnTo>
                <a:lnTo>
                  <a:pt x="3033" y="5434"/>
                </a:lnTo>
                <a:lnTo>
                  <a:pt x="3060" y="5384"/>
                </a:lnTo>
                <a:lnTo>
                  <a:pt x="3085" y="5332"/>
                </a:lnTo>
                <a:lnTo>
                  <a:pt x="3110" y="5280"/>
                </a:lnTo>
                <a:lnTo>
                  <a:pt x="3133" y="5225"/>
                </a:lnTo>
                <a:lnTo>
                  <a:pt x="3155" y="5173"/>
                </a:lnTo>
                <a:lnTo>
                  <a:pt x="3174" y="5126"/>
                </a:lnTo>
                <a:lnTo>
                  <a:pt x="3190" y="5083"/>
                </a:lnTo>
                <a:lnTo>
                  <a:pt x="3203" y="5046"/>
                </a:lnTo>
                <a:lnTo>
                  <a:pt x="3213" y="5013"/>
                </a:lnTo>
                <a:lnTo>
                  <a:pt x="3220" y="4985"/>
                </a:lnTo>
                <a:lnTo>
                  <a:pt x="3224" y="4963"/>
                </a:lnTo>
                <a:lnTo>
                  <a:pt x="3226" y="4945"/>
                </a:lnTo>
                <a:lnTo>
                  <a:pt x="3225" y="4940"/>
                </a:lnTo>
                <a:lnTo>
                  <a:pt x="3224" y="4935"/>
                </a:lnTo>
                <a:lnTo>
                  <a:pt x="3219" y="4921"/>
                </a:lnTo>
                <a:lnTo>
                  <a:pt x="3211" y="4904"/>
                </a:lnTo>
                <a:lnTo>
                  <a:pt x="3199" y="4884"/>
                </a:lnTo>
                <a:lnTo>
                  <a:pt x="3184" y="4863"/>
                </a:lnTo>
                <a:lnTo>
                  <a:pt x="3165" y="4838"/>
                </a:lnTo>
                <a:lnTo>
                  <a:pt x="3143" y="4809"/>
                </a:lnTo>
                <a:lnTo>
                  <a:pt x="3118" y="4779"/>
                </a:lnTo>
                <a:lnTo>
                  <a:pt x="3105" y="4762"/>
                </a:lnTo>
                <a:lnTo>
                  <a:pt x="3092" y="4747"/>
                </a:lnTo>
                <a:lnTo>
                  <a:pt x="3081" y="4730"/>
                </a:lnTo>
                <a:lnTo>
                  <a:pt x="3070" y="4714"/>
                </a:lnTo>
                <a:lnTo>
                  <a:pt x="3060" y="4698"/>
                </a:lnTo>
                <a:lnTo>
                  <a:pt x="3051" y="4681"/>
                </a:lnTo>
                <a:lnTo>
                  <a:pt x="3043" y="4666"/>
                </a:lnTo>
                <a:lnTo>
                  <a:pt x="3036" y="4650"/>
                </a:lnTo>
                <a:lnTo>
                  <a:pt x="3030" y="4633"/>
                </a:lnTo>
                <a:lnTo>
                  <a:pt x="3024" y="4617"/>
                </a:lnTo>
                <a:lnTo>
                  <a:pt x="3019" y="4600"/>
                </a:lnTo>
                <a:lnTo>
                  <a:pt x="3015" y="4584"/>
                </a:lnTo>
                <a:lnTo>
                  <a:pt x="3012" y="4568"/>
                </a:lnTo>
                <a:lnTo>
                  <a:pt x="3010" y="4551"/>
                </a:lnTo>
                <a:lnTo>
                  <a:pt x="3009" y="4534"/>
                </a:lnTo>
                <a:lnTo>
                  <a:pt x="3009" y="4517"/>
                </a:lnTo>
                <a:lnTo>
                  <a:pt x="3009" y="4496"/>
                </a:lnTo>
                <a:lnTo>
                  <a:pt x="3010" y="4473"/>
                </a:lnTo>
                <a:lnTo>
                  <a:pt x="3012" y="4449"/>
                </a:lnTo>
                <a:lnTo>
                  <a:pt x="3014" y="4423"/>
                </a:lnTo>
                <a:lnTo>
                  <a:pt x="3023" y="4371"/>
                </a:lnTo>
                <a:lnTo>
                  <a:pt x="3034" y="4314"/>
                </a:lnTo>
                <a:lnTo>
                  <a:pt x="3048" y="4255"/>
                </a:lnTo>
                <a:lnTo>
                  <a:pt x="3065" y="4192"/>
                </a:lnTo>
                <a:lnTo>
                  <a:pt x="3085" y="4125"/>
                </a:lnTo>
                <a:lnTo>
                  <a:pt x="3109" y="4055"/>
                </a:lnTo>
                <a:lnTo>
                  <a:pt x="3136" y="3981"/>
                </a:lnTo>
                <a:lnTo>
                  <a:pt x="3165" y="3905"/>
                </a:lnTo>
                <a:lnTo>
                  <a:pt x="3197" y="3824"/>
                </a:lnTo>
                <a:lnTo>
                  <a:pt x="3232" y="3740"/>
                </a:lnTo>
                <a:lnTo>
                  <a:pt x="3270" y="3652"/>
                </a:lnTo>
                <a:lnTo>
                  <a:pt x="3310" y="3561"/>
                </a:lnTo>
                <a:lnTo>
                  <a:pt x="3354" y="3467"/>
                </a:lnTo>
                <a:lnTo>
                  <a:pt x="3401" y="3368"/>
                </a:lnTo>
                <a:lnTo>
                  <a:pt x="3456" y="3260"/>
                </a:lnTo>
                <a:lnTo>
                  <a:pt x="3507" y="3161"/>
                </a:lnTo>
                <a:lnTo>
                  <a:pt x="3556" y="3070"/>
                </a:lnTo>
                <a:lnTo>
                  <a:pt x="3602" y="2987"/>
                </a:lnTo>
                <a:lnTo>
                  <a:pt x="3646" y="2912"/>
                </a:lnTo>
                <a:lnTo>
                  <a:pt x="3687" y="2846"/>
                </a:lnTo>
                <a:lnTo>
                  <a:pt x="3726" y="2788"/>
                </a:lnTo>
                <a:lnTo>
                  <a:pt x="3745" y="2762"/>
                </a:lnTo>
                <a:lnTo>
                  <a:pt x="3763" y="2738"/>
                </a:lnTo>
                <a:lnTo>
                  <a:pt x="3780" y="2716"/>
                </a:lnTo>
                <a:lnTo>
                  <a:pt x="3797" y="2695"/>
                </a:lnTo>
                <a:lnTo>
                  <a:pt x="3814" y="2675"/>
                </a:lnTo>
                <a:lnTo>
                  <a:pt x="3831" y="2656"/>
                </a:lnTo>
                <a:lnTo>
                  <a:pt x="3850" y="2637"/>
                </a:lnTo>
                <a:lnTo>
                  <a:pt x="3867" y="2621"/>
                </a:lnTo>
                <a:lnTo>
                  <a:pt x="3885" y="2605"/>
                </a:lnTo>
                <a:lnTo>
                  <a:pt x="3902" y="2589"/>
                </a:lnTo>
                <a:lnTo>
                  <a:pt x="3920" y="2575"/>
                </a:lnTo>
                <a:lnTo>
                  <a:pt x="3938" y="2563"/>
                </a:lnTo>
                <a:lnTo>
                  <a:pt x="3956" y="2551"/>
                </a:lnTo>
                <a:lnTo>
                  <a:pt x="3974" y="2540"/>
                </a:lnTo>
                <a:lnTo>
                  <a:pt x="3992" y="2530"/>
                </a:lnTo>
                <a:lnTo>
                  <a:pt x="4010" y="2521"/>
                </a:lnTo>
                <a:lnTo>
                  <a:pt x="4029" y="2513"/>
                </a:lnTo>
                <a:lnTo>
                  <a:pt x="4047" y="2506"/>
                </a:lnTo>
                <a:lnTo>
                  <a:pt x="4066" y="2500"/>
                </a:lnTo>
                <a:lnTo>
                  <a:pt x="4091" y="2494"/>
                </a:lnTo>
                <a:lnTo>
                  <a:pt x="4122" y="2489"/>
                </a:lnTo>
                <a:lnTo>
                  <a:pt x="4158" y="2485"/>
                </a:lnTo>
                <a:lnTo>
                  <a:pt x="4189" y="2480"/>
                </a:lnTo>
                <a:lnTo>
                  <a:pt x="4218" y="2476"/>
                </a:lnTo>
                <a:lnTo>
                  <a:pt x="4248" y="2469"/>
                </a:lnTo>
                <a:lnTo>
                  <a:pt x="4276" y="2460"/>
                </a:lnTo>
                <a:lnTo>
                  <a:pt x="4302" y="2452"/>
                </a:lnTo>
                <a:lnTo>
                  <a:pt x="4328" y="2442"/>
                </a:lnTo>
                <a:lnTo>
                  <a:pt x="4353" y="2430"/>
                </a:lnTo>
                <a:lnTo>
                  <a:pt x="4377" y="2417"/>
                </a:lnTo>
                <a:lnTo>
                  <a:pt x="4400" y="2403"/>
                </a:lnTo>
                <a:lnTo>
                  <a:pt x="4422" y="2387"/>
                </a:lnTo>
                <a:lnTo>
                  <a:pt x="4444" y="2370"/>
                </a:lnTo>
                <a:lnTo>
                  <a:pt x="4464" y="2352"/>
                </a:lnTo>
                <a:lnTo>
                  <a:pt x="4482" y="2333"/>
                </a:lnTo>
                <a:lnTo>
                  <a:pt x="4501" y="2312"/>
                </a:lnTo>
                <a:lnTo>
                  <a:pt x="4518" y="2290"/>
                </a:lnTo>
                <a:lnTo>
                  <a:pt x="4534" y="2267"/>
                </a:lnTo>
                <a:lnTo>
                  <a:pt x="4562" y="2217"/>
                </a:lnTo>
                <a:lnTo>
                  <a:pt x="4589" y="2164"/>
                </a:lnTo>
                <a:lnTo>
                  <a:pt x="4616" y="2108"/>
                </a:lnTo>
                <a:lnTo>
                  <a:pt x="4641" y="2048"/>
                </a:lnTo>
                <a:lnTo>
                  <a:pt x="4666" y="1984"/>
                </a:lnTo>
                <a:lnTo>
                  <a:pt x="4689" y="1916"/>
                </a:lnTo>
                <a:lnTo>
                  <a:pt x="4712" y="1847"/>
                </a:lnTo>
                <a:lnTo>
                  <a:pt x="4734" y="1772"/>
                </a:lnTo>
                <a:lnTo>
                  <a:pt x="4754" y="1699"/>
                </a:lnTo>
                <a:lnTo>
                  <a:pt x="4772" y="1628"/>
                </a:lnTo>
                <a:lnTo>
                  <a:pt x="4786" y="1560"/>
                </a:lnTo>
                <a:lnTo>
                  <a:pt x="4798" y="1495"/>
                </a:lnTo>
                <a:lnTo>
                  <a:pt x="4808" y="1433"/>
                </a:lnTo>
                <a:lnTo>
                  <a:pt x="4814" y="1374"/>
                </a:lnTo>
                <a:lnTo>
                  <a:pt x="4819" y="1317"/>
                </a:lnTo>
                <a:lnTo>
                  <a:pt x="4820" y="1289"/>
                </a:lnTo>
                <a:lnTo>
                  <a:pt x="4820" y="1262"/>
                </a:lnTo>
                <a:lnTo>
                  <a:pt x="4819" y="1222"/>
                </a:lnTo>
                <a:lnTo>
                  <a:pt x="4817" y="1183"/>
                </a:lnTo>
                <a:lnTo>
                  <a:pt x="4812" y="1150"/>
                </a:lnTo>
                <a:lnTo>
                  <a:pt x="4807" y="1119"/>
                </a:lnTo>
                <a:lnTo>
                  <a:pt x="4799" y="1092"/>
                </a:lnTo>
                <a:lnTo>
                  <a:pt x="4795" y="1080"/>
                </a:lnTo>
                <a:lnTo>
                  <a:pt x="4789" y="1069"/>
                </a:lnTo>
                <a:lnTo>
                  <a:pt x="4784" y="1058"/>
                </a:lnTo>
                <a:lnTo>
                  <a:pt x="4778" y="1048"/>
                </a:lnTo>
                <a:lnTo>
                  <a:pt x="4773" y="1039"/>
                </a:lnTo>
                <a:lnTo>
                  <a:pt x="4765" y="1032"/>
                </a:lnTo>
                <a:lnTo>
                  <a:pt x="4759" y="1025"/>
                </a:lnTo>
                <a:lnTo>
                  <a:pt x="4751" y="1017"/>
                </a:lnTo>
                <a:lnTo>
                  <a:pt x="4742" y="1012"/>
                </a:lnTo>
                <a:lnTo>
                  <a:pt x="4732" y="1005"/>
                </a:lnTo>
                <a:lnTo>
                  <a:pt x="4722" y="1001"/>
                </a:lnTo>
                <a:lnTo>
                  <a:pt x="4710" y="996"/>
                </a:lnTo>
                <a:lnTo>
                  <a:pt x="4698" y="991"/>
                </a:lnTo>
                <a:lnTo>
                  <a:pt x="4683" y="987"/>
                </a:lnTo>
                <a:lnTo>
                  <a:pt x="4654" y="980"/>
                </a:lnTo>
                <a:lnTo>
                  <a:pt x="4620" y="976"/>
                </a:lnTo>
                <a:lnTo>
                  <a:pt x="4583" y="973"/>
                </a:lnTo>
                <a:lnTo>
                  <a:pt x="4541" y="972"/>
                </a:lnTo>
                <a:lnTo>
                  <a:pt x="4476" y="973"/>
                </a:lnTo>
                <a:lnTo>
                  <a:pt x="4412" y="975"/>
                </a:lnTo>
                <a:lnTo>
                  <a:pt x="4351" y="977"/>
                </a:lnTo>
                <a:lnTo>
                  <a:pt x="4292" y="981"/>
                </a:lnTo>
                <a:lnTo>
                  <a:pt x="4237" y="987"/>
                </a:lnTo>
                <a:lnTo>
                  <a:pt x="4184" y="993"/>
                </a:lnTo>
                <a:lnTo>
                  <a:pt x="4133" y="1001"/>
                </a:lnTo>
                <a:lnTo>
                  <a:pt x="4085" y="1010"/>
                </a:lnTo>
                <a:lnTo>
                  <a:pt x="4039" y="1021"/>
                </a:lnTo>
                <a:lnTo>
                  <a:pt x="3996" y="1032"/>
                </a:lnTo>
                <a:lnTo>
                  <a:pt x="3957" y="1044"/>
                </a:lnTo>
                <a:lnTo>
                  <a:pt x="3920" y="1058"/>
                </a:lnTo>
                <a:lnTo>
                  <a:pt x="3885" y="1072"/>
                </a:lnTo>
                <a:lnTo>
                  <a:pt x="3853" y="1087"/>
                </a:lnTo>
                <a:lnTo>
                  <a:pt x="3825" y="1104"/>
                </a:lnTo>
                <a:lnTo>
                  <a:pt x="3799" y="1122"/>
                </a:lnTo>
                <a:lnTo>
                  <a:pt x="3783" y="1134"/>
                </a:lnTo>
                <a:lnTo>
                  <a:pt x="3767" y="1147"/>
                </a:lnTo>
                <a:lnTo>
                  <a:pt x="3748" y="1163"/>
                </a:lnTo>
                <a:lnTo>
                  <a:pt x="3730" y="1180"/>
                </a:lnTo>
                <a:lnTo>
                  <a:pt x="3689" y="1221"/>
                </a:lnTo>
                <a:lnTo>
                  <a:pt x="3643" y="1270"/>
                </a:lnTo>
                <a:lnTo>
                  <a:pt x="3593" y="1326"/>
                </a:lnTo>
                <a:lnTo>
                  <a:pt x="3539" y="1389"/>
                </a:lnTo>
                <a:lnTo>
                  <a:pt x="3481" y="1461"/>
                </a:lnTo>
                <a:lnTo>
                  <a:pt x="3416" y="1541"/>
                </a:lnTo>
                <a:lnTo>
                  <a:pt x="3351" y="1626"/>
                </a:lnTo>
                <a:lnTo>
                  <a:pt x="3285" y="1713"/>
                </a:lnTo>
                <a:lnTo>
                  <a:pt x="3219" y="1804"/>
                </a:lnTo>
                <a:lnTo>
                  <a:pt x="3151" y="1897"/>
                </a:lnTo>
                <a:lnTo>
                  <a:pt x="3084" y="1994"/>
                </a:lnTo>
                <a:lnTo>
                  <a:pt x="3016" y="2093"/>
                </a:lnTo>
                <a:lnTo>
                  <a:pt x="2949" y="2196"/>
                </a:lnTo>
                <a:lnTo>
                  <a:pt x="2880" y="2301"/>
                </a:lnTo>
                <a:lnTo>
                  <a:pt x="2819" y="2399"/>
                </a:lnTo>
                <a:lnTo>
                  <a:pt x="2758" y="2498"/>
                </a:lnTo>
                <a:lnTo>
                  <a:pt x="2700" y="2597"/>
                </a:lnTo>
                <a:lnTo>
                  <a:pt x="2642" y="2698"/>
                </a:lnTo>
                <a:lnTo>
                  <a:pt x="2585" y="2799"/>
                </a:lnTo>
                <a:lnTo>
                  <a:pt x="2530" y="2902"/>
                </a:lnTo>
                <a:lnTo>
                  <a:pt x="2478" y="3004"/>
                </a:lnTo>
                <a:lnTo>
                  <a:pt x="2426" y="3108"/>
                </a:lnTo>
                <a:lnTo>
                  <a:pt x="2375" y="3212"/>
                </a:lnTo>
                <a:lnTo>
                  <a:pt x="2326" y="3318"/>
                </a:lnTo>
                <a:lnTo>
                  <a:pt x="2278" y="3424"/>
                </a:lnTo>
                <a:lnTo>
                  <a:pt x="2232" y="3531"/>
                </a:lnTo>
                <a:lnTo>
                  <a:pt x="2186" y="3638"/>
                </a:lnTo>
                <a:lnTo>
                  <a:pt x="2144" y="3747"/>
                </a:lnTo>
                <a:lnTo>
                  <a:pt x="2101" y="3857"/>
                </a:lnTo>
                <a:lnTo>
                  <a:pt x="2061" y="3966"/>
                </a:lnTo>
                <a:lnTo>
                  <a:pt x="2021" y="4075"/>
                </a:lnTo>
                <a:lnTo>
                  <a:pt x="1985" y="4181"/>
                </a:lnTo>
                <a:lnTo>
                  <a:pt x="1952" y="4283"/>
                </a:lnTo>
                <a:lnTo>
                  <a:pt x="1920" y="4382"/>
                </a:lnTo>
                <a:lnTo>
                  <a:pt x="1891" y="4477"/>
                </a:lnTo>
                <a:lnTo>
                  <a:pt x="1865" y="4569"/>
                </a:lnTo>
                <a:lnTo>
                  <a:pt x="1841" y="4656"/>
                </a:lnTo>
                <a:lnTo>
                  <a:pt x="1819" y="4741"/>
                </a:lnTo>
                <a:lnTo>
                  <a:pt x="1801" y="4822"/>
                </a:lnTo>
                <a:lnTo>
                  <a:pt x="1784" y="4900"/>
                </a:lnTo>
                <a:lnTo>
                  <a:pt x="1771" y="4975"/>
                </a:lnTo>
                <a:lnTo>
                  <a:pt x="1759" y="5045"/>
                </a:lnTo>
                <a:lnTo>
                  <a:pt x="1751" y="5113"/>
                </a:lnTo>
                <a:lnTo>
                  <a:pt x="1745" y="5177"/>
                </a:lnTo>
                <a:lnTo>
                  <a:pt x="1741" y="5237"/>
                </a:lnTo>
                <a:lnTo>
                  <a:pt x="1740" y="5295"/>
                </a:lnTo>
                <a:lnTo>
                  <a:pt x="1741" y="5317"/>
                </a:lnTo>
                <a:lnTo>
                  <a:pt x="1742" y="5339"/>
                </a:lnTo>
                <a:lnTo>
                  <a:pt x="1745" y="5362"/>
                </a:lnTo>
                <a:lnTo>
                  <a:pt x="1749" y="5384"/>
                </a:lnTo>
                <a:lnTo>
                  <a:pt x="1755" y="5407"/>
                </a:lnTo>
                <a:lnTo>
                  <a:pt x="1761" y="5430"/>
                </a:lnTo>
                <a:lnTo>
                  <a:pt x="1769" y="5454"/>
                </a:lnTo>
                <a:lnTo>
                  <a:pt x="1778" y="5478"/>
                </a:lnTo>
                <a:lnTo>
                  <a:pt x="1789" y="5503"/>
                </a:lnTo>
                <a:lnTo>
                  <a:pt x="1801" y="5529"/>
                </a:lnTo>
                <a:lnTo>
                  <a:pt x="1815" y="5558"/>
                </a:lnTo>
                <a:lnTo>
                  <a:pt x="1831" y="5589"/>
                </a:lnTo>
                <a:lnTo>
                  <a:pt x="1850" y="5622"/>
                </a:lnTo>
                <a:lnTo>
                  <a:pt x="1870" y="5657"/>
                </a:lnTo>
                <a:lnTo>
                  <a:pt x="1914" y="5731"/>
                </a:lnTo>
                <a:lnTo>
                  <a:pt x="1883" y="5773"/>
                </a:lnTo>
                <a:lnTo>
                  <a:pt x="1852" y="5814"/>
                </a:lnTo>
                <a:lnTo>
                  <a:pt x="1825" y="5856"/>
                </a:lnTo>
                <a:lnTo>
                  <a:pt x="1799" y="5897"/>
                </a:lnTo>
                <a:lnTo>
                  <a:pt x="1776" y="5939"/>
                </a:lnTo>
                <a:lnTo>
                  <a:pt x="1754" y="5979"/>
                </a:lnTo>
                <a:lnTo>
                  <a:pt x="1735" y="6021"/>
                </a:lnTo>
                <a:lnTo>
                  <a:pt x="1718" y="6061"/>
                </a:lnTo>
                <a:lnTo>
                  <a:pt x="1702" y="6101"/>
                </a:lnTo>
                <a:lnTo>
                  <a:pt x="1690" y="6142"/>
                </a:lnTo>
                <a:lnTo>
                  <a:pt x="1680" y="6183"/>
                </a:lnTo>
                <a:lnTo>
                  <a:pt x="1670" y="6224"/>
                </a:lnTo>
                <a:lnTo>
                  <a:pt x="1663" y="6265"/>
                </a:lnTo>
                <a:lnTo>
                  <a:pt x="1658" y="6306"/>
                </a:lnTo>
                <a:lnTo>
                  <a:pt x="1654" y="6347"/>
                </a:lnTo>
                <a:lnTo>
                  <a:pt x="1653" y="6389"/>
                </a:lnTo>
                <a:lnTo>
                  <a:pt x="1654" y="6424"/>
                </a:lnTo>
                <a:lnTo>
                  <a:pt x="1655" y="6458"/>
                </a:lnTo>
                <a:lnTo>
                  <a:pt x="1659" y="6490"/>
                </a:lnTo>
                <a:lnTo>
                  <a:pt x="1663" y="6523"/>
                </a:lnTo>
                <a:lnTo>
                  <a:pt x="1669" y="6556"/>
                </a:lnTo>
                <a:lnTo>
                  <a:pt x="1674" y="6589"/>
                </a:lnTo>
                <a:lnTo>
                  <a:pt x="1682" y="6620"/>
                </a:lnTo>
                <a:lnTo>
                  <a:pt x="1690" y="6652"/>
                </a:lnTo>
                <a:lnTo>
                  <a:pt x="1700" y="6684"/>
                </a:lnTo>
                <a:lnTo>
                  <a:pt x="1711" y="6714"/>
                </a:lnTo>
                <a:lnTo>
                  <a:pt x="1724" y="6744"/>
                </a:lnTo>
                <a:lnTo>
                  <a:pt x="1737" y="6774"/>
                </a:lnTo>
                <a:lnTo>
                  <a:pt x="1752" y="6804"/>
                </a:lnTo>
                <a:lnTo>
                  <a:pt x="1767" y="6833"/>
                </a:lnTo>
                <a:lnTo>
                  <a:pt x="1784" y="6862"/>
                </a:lnTo>
                <a:lnTo>
                  <a:pt x="1802" y="6890"/>
                </a:lnTo>
                <a:lnTo>
                  <a:pt x="1822" y="6917"/>
                </a:lnTo>
                <a:lnTo>
                  <a:pt x="1841" y="6946"/>
                </a:lnTo>
                <a:lnTo>
                  <a:pt x="1863" y="6973"/>
                </a:lnTo>
                <a:lnTo>
                  <a:pt x="1886" y="6999"/>
                </a:lnTo>
                <a:lnTo>
                  <a:pt x="1910" y="7026"/>
                </a:lnTo>
                <a:lnTo>
                  <a:pt x="1934" y="7052"/>
                </a:lnTo>
                <a:lnTo>
                  <a:pt x="1960" y="7078"/>
                </a:lnTo>
                <a:lnTo>
                  <a:pt x="1988" y="7103"/>
                </a:lnTo>
                <a:lnTo>
                  <a:pt x="2016" y="7127"/>
                </a:lnTo>
                <a:lnTo>
                  <a:pt x="2045" y="7152"/>
                </a:lnTo>
                <a:lnTo>
                  <a:pt x="2076" y="7176"/>
                </a:lnTo>
                <a:lnTo>
                  <a:pt x="2108" y="7199"/>
                </a:lnTo>
                <a:lnTo>
                  <a:pt x="2142" y="7223"/>
                </a:lnTo>
                <a:lnTo>
                  <a:pt x="2175" y="7246"/>
                </a:lnTo>
                <a:lnTo>
                  <a:pt x="2210" y="7268"/>
                </a:lnTo>
                <a:lnTo>
                  <a:pt x="2248" y="7290"/>
                </a:lnTo>
                <a:lnTo>
                  <a:pt x="2285" y="7312"/>
                </a:lnTo>
                <a:lnTo>
                  <a:pt x="2323" y="7333"/>
                </a:lnTo>
                <a:lnTo>
                  <a:pt x="2362" y="7353"/>
                </a:lnTo>
                <a:lnTo>
                  <a:pt x="2402" y="7372"/>
                </a:lnTo>
                <a:lnTo>
                  <a:pt x="2442" y="7391"/>
                </a:lnTo>
                <a:lnTo>
                  <a:pt x="2483" y="7409"/>
                </a:lnTo>
                <a:lnTo>
                  <a:pt x="2526" y="7426"/>
                </a:lnTo>
                <a:lnTo>
                  <a:pt x="2569" y="7444"/>
                </a:lnTo>
                <a:lnTo>
                  <a:pt x="2611" y="7459"/>
                </a:lnTo>
                <a:lnTo>
                  <a:pt x="2656" y="7475"/>
                </a:lnTo>
                <a:lnTo>
                  <a:pt x="2701" y="7490"/>
                </a:lnTo>
                <a:lnTo>
                  <a:pt x="2747" y="7504"/>
                </a:lnTo>
                <a:lnTo>
                  <a:pt x="2793" y="7517"/>
                </a:lnTo>
                <a:lnTo>
                  <a:pt x="2840" y="7529"/>
                </a:lnTo>
                <a:lnTo>
                  <a:pt x="2888" y="7541"/>
                </a:lnTo>
                <a:lnTo>
                  <a:pt x="2937" y="7553"/>
                </a:lnTo>
                <a:lnTo>
                  <a:pt x="2986" y="7563"/>
                </a:lnTo>
                <a:lnTo>
                  <a:pt x="3036" y="7574"/>
                </a:lnTo>
                <a:lnTo>
                  <a:pt x="3086" y="7583"/>
                </a:lnTo>
                <a:lnTo>
                  <a:pt x="3139" y="7591"/>
                </a:lnTo>
                <a:lnTo>
                  <a:pt x="3190" y="7599"/>
                </a:lnTo>
                <a:lnTo>
                  <a:pt x="3244" y="7607"/>
                </a:lnTo>
                <a:lnTo>
                  <a:pt x="3297" y="7613"/>
                </a:lnTo>
                <a:lnTo>
                  <a:pt x="3352" y="7619"/>
                </a:lnTo>
                <a:lnTo>
                  <a:pt x="3408" y="7624"/>
                </a:lnTo>
                <a:lnTo>
                  <a:pt x="3463" y="7629"/>
                </a:lnTo>
                <a:lnTo>
                  <a:pt x="3520" y="7632"/>
                </a:lnTo>
                <a:lnTo>
                  <a:pt x="3578" y="7635"/>
                </a:lnTo>
                <a:lnTo>
                  <a:pt x="3636" y="7637"/>
                </a:lnTo>
                <a:lnTo>
                  <a:pt x="3695" y="7639"/>
                </a:lnTo>
                <a:lnTo>
                  <a:pt x="3755" y="7641"/>
                </a:lnTo>
                <a:lnTo>
                  <a:pt x="3815" y="7641"/>
                </a:lnTo>
                <a:lnTo>
                  <a:pt x="3909" y="7639"/>
                </a:lnTo>
                <a:lnTo>
                  <a:pt x="4002" y="7636"/>
                </a:lnTo>
                <a:lnTo>
                  <a:pt x="4095" y="7630"/>
                </a:lnTo>
                <a:lnTo>
                  <a:pt x="4186" y="7622"/>
                </a:lnTo>
                <a:lnTo>
                  <a:pt x="4278" y="7612"/>
                </a:lnTo>
                <a:lnTo>
                  <a:pt x="4370" y="7599"/>
                </a:lnTo>
                <a:lnTo>
                  <a:pt x="4462" y="7585"/>
                </a:lnTo>
                <a:lnTo>
                  <a:pt x="4552" y="7567"/>
                </a:lnTo>
                <a:lnTo>
                  <a:pt x="4643" y="7548"/>
                </a:lnTo>
                <a:lnTo>
                  <a:pt x="4734" y="7526"/>
                </a:lnTo>
                <a:lnTo>
                  <a:pt x="4824" y="7502"/>
                </a:lnTo>
                <a:lnTo>
                  <a:pt x="4914" y="7476"/>
                </a:lnTo>
                <a:lnTo>
                  <a:pt x="5003" y="7447"/>
                </a:lnTo>
                <a:lnTo>
                  <a:pt x="5093" y="7416"/>
                </a:lnTo>
                <a:lnTo>
                  <a:pt x="5181" y="7383"/>
                </a:lnTo>
                <a:lnTo>
                  <a:pt x="5271" y="7347"/>
                </a:lnTo>
                <a:lnTo>
                  <a:pt x="5358" y="7310"/>
                </a:lnTo>
                <a:lnTo>
                  <a:pt x="5445" y="7270"/>
                </a:lnTo>
                <a:lnTo>
                  <a:pt x="5530" y="7230"/>
                </a:lnTo>
                <a:lnTo>
                  <a:pt x="5613" y="7186"/>
                </a:lnTo>
                <a:lnTo>
                  <a:pt x="5696" y="7141"/>
                </a:lnTo>
                <a:lnTo>
                  <a:pt x="5777" y="7094"/>
                </a:lnTo>
                <a:lnTo>
                  <a:pt x="5856" y="7045"/>
                </a:lnTo>
                <a:lnTo>
                  <a:pt x="5935" y="6995"/>
                </a:lnTo>
                <a:lnTo>
                  <a:pt x="6013" y="6943"/>
                </a:lnTo>
                <a:lnTo>
                  <a:pt x="6088" y="6888"/>
                </a:lnTo>
                <a:lnTo>
                  <a:pt x="6163" y="6831"/>
                </a:lnTo>
                <a:lnTo>
                  <a:pt x="6237" y="6773"/>
                </a:lnTo>
                <a:lnTo>
                  <a:pt x="6308" y="6712"/>
                </a:lnTo>
                <a:lnTo>
                  <a:pt x="6379" y="6650"/>
                </a:lnTo>
                <a:lnTo>
                  <a:pt x="6447" y="6586"/>
                </a:lnTo>
                <a:lnTo>
                  <a:pt x="6516" y="6520"/>
                </a:lnTo>
                <a:lnTo>
                  <a:pt x="6582" y="6452"/>
                </a:lnTo>
                <a:lnTo>
                  <a:pt x="6646" y="6383"/>
                </a:lnTo>
                <a:lnTo>
                  <a:pt x="6710" y="6312"/>
                </a:lnTo>
                <a:lnTo>
                  <a:pt x="6770" y="6240"/>
                </a:lnTo>
                <a:lnTo>
                  <a:pt x="6829" y="6168"/>
                </a:lnTo>
                <a:lnTo>
                  <a:pt x="6885" y="6093"/>
                </a:lnTo>
                <a:lnTo>
                  <a:pt x="6940" y="6017"/>
                </a:lnTo>
                <a:lnTo>
                  <a:pt x="6992" y="5941"/>
                </a:lnTo>
                <a:lnTo>
                  <a:pt x="7044" y="5862"/>
                </a:lnTo>
                <a:lnTo>
                  <a:pt x="7093" y="5782"/>
                </a:lnTo>
                <a:lnTo>
                  <a:pt x="7140" y="5702"/>
                </a:lnTo>
                <a:lnTo>
                  <a:pt x="7185" y="5620"/>
                </a:lnTo>
                <a:lnTo>
                  <a:pt x="7228" y="5536"/>
                </a:lnTo>
                <a:lnTo>
                  <a:pt x="7269" y="5451"/>
                </a:lnTo>
                <a:lnTo>
                  <a:pt x="7308" y="5365"/>
                </a:lnTo>
                <a:lnTo>
                  <a:pt x="7345" y="5278"/>
                </a:lnTo>
                <a:lnTo>
                  <a:pt x="7381" y="5189"/>
                </a:lnTo>
                <a:lnTo>
                  <a:pt x="7414" y="5101"/>
                </a:lnTo>
                <a:lnTo>
                  <a:pt x="7446" y="5011"/>
                </a:lnTo>
                <a:lnTo>
                  <a:pt x="7474" y="4922"/>
                </a:lnTo>
                <a:lnTo>
                  <a:pt x="7500" y="4832"/>
                </a:lnTo>
                <a:lnTo>
                  <a:pt x="7524" y="4741"/>
                </a:lnTo>
                <a:lnTo>
                  <a:pt x="7546" y="4651"/>
                </a:lnTo>
                <a:lnTo>
                  <a:pt x="7566" y="4560"/>
                </a:lnTo>
                <a:lnTo>
                  <a:pt x="7582" y="4468"/>
                </a:lnTo>
                <a:lnTo>
                  <a:pt x="7598" y="4377"/>
                </a:lnTo>
                <a:lnTo>
                  <a:pt x="7611" y="4284"/>
                </a:lnTo>
                <a:lnTo>
                  <a:pt x="7621" y="4192"/>
                </a:lnTo>
                <a:lnTo>
                  <a:pt x="7628" y="4098"/>
                </a:lnTo>
                <a:lnTo>
                  <a:pt x="7635" y="4005"/>
                </a:lnTo>
                <a:lnTo>
                  <a:pt x="7638" y="3911"/>
                </a:lnTo>
                <a:lnTo>
                  <a:pt x="7639" y="3816"/>
                </a:lnTo>
                <a:lnTo>
                  <a:pt x="7638" y="3722"/>
                </a:lnTo>
                <a:lnTo>
                  <a:pt x="7635" y="3628"/>
                </a:lnTo>
                <a:lnTo>
                  <a:pt x="7628" y="3534"/>
                </a:lnTo>
                <a:lnTo>
                  <a:pt x="7621" y="3441"/>
                </a:lnTo>
                <a:lnTo>
                  <a:pt x="7611" y="3349"/>
                </a:lnTo>
                <a:lnTo>
                  <a:pt x="7599" y="3257"/>
                </a:lnTo>
                <a:lnTo>
                  <a:pt x="7583" y="3165"/>
                </a:lnTo>
                <a:lnTo>
                  <a:pt x="7567" y="3074"/>
                </a:lnTo>
                <a:lnTo>
                  <a:pt x="7547" y="2984"/>
                </a:lnTo>
                <a:lnTo>
                  <a:pt x="7525" y="2894"/>
                </a:lnTo>
                <a:lnTo>
                  <a:pt x="7501" y="2805"/>
                </a:lnTo>
                <a:lnTo>
                  <a:pt x="7476" y="2715"/>
                </a:lnTo>
                <a:lnTo>
                  <a:pt x="7448" y="2627"/>
                </a:lnTo>
                <a:lnTo>
                  <a:pt x="7416" y="2538"/>
                </a:lnTo>
                <a:lnTo>
                  <a:pt x="7383" y="2451"/>
                </a:lnTo>
                <a:lnTo>
                  <a:pt x="7349" y="2363"/>
                </a:lnTo>
                <a:lnTo>
                  <a:pt x="7311" y="2277"/>
                </a:lnTo>
                <a:lnTo>
                  <a:pt x="7272" y="2192"/>
                </a:lnTo>
                <a:lnTo>
                  <a:pt x="7231" y="2108"/>
                </a:lnTo>
                <a:lnTo>
                  <a:pt x="7188" y="2025"/>
                </a:lnTo>
                <a:lnTo>
                  <a:pt x="7142" y="1943"/>
                </a:lnTo>
                <a:lnTo>
                  <a:pt x="7095" y="1863"/>
                </a:lnTo>
                <a:lnTo>
                  <a:pt x="7046" y="1783"/>
                </a:lnTo>
                <a:lnTo>
                  <a:pt x="6995" y="1705"/>
                </a:lnTo>
                <a:lnTo>
                  <a:pt x="6942" y="1628"/>
                </a:lnTo>
                <a:lnTo>
                  <a:pt x="6888" y="1552"/>
                </a:lnTo>
                <a:lnTo>
                  <a:pt x="6830" y="1477"/>
                </a:lnTo>
                <a:lnTo>
                  <a:pt x="6771" y="1403"/>
                </a:lnTo>
                <a:lnTo>
                  <a:pt x="6711" y="1331"/>
                </a:lnTo>
                <a:lnTo>
                  <a:pt x="6647" y="1260"/>
                </a:lnTo>
                <a:lnTo>
                  <a:pt x="6583" y="1190"/>
                </a:lnTo>
                <a:lnTo>
                  <a:pt x="6516" y="1121"/>
                </a:lnTo>
                <a:lnTo>
                  <a:pt x="6447" y="1054"/>
                </a:lnTo>
                <a:lnTo>
                  <a:pt x="6379" y="989"/>
                </a:lnTo>
                <a:lnTo>
                  <a:pt x="6308" y="926"/>
                </a:lnTo>
                <a:lnTo>
                  <a:pt x="6235" y="865"/>
                </a:lnTo>
                <a:lnTo>
                  <a:pt x="6163" y="806"/>
                </a:lnTo>
                <a:lnTo>
                  <a:pt x="6089" y="749"/>
                </a:lnTo>
                <a:lnTo>
                  <a:pt x="6014" y="694"/>
                </a:lnTo>
                <a:lnTo>
                  <a:pt x="5936" y="641"/>
                </a:lnTo>
                <a:lnTo>
                  <a:pt x="5859" y="590"/>
                </a:lnTo>
                <a:lnTo>
                  <a:pt x="5780" y="541"/>
                </a:lnTo>
                <a:lnTo>
                  <a:pt x="5699" y="494"/>
                </a:lnTo>
                <a:lnTo>
                  <a:pt x="5617" y="449"/>
                </a:lnTo>
                <a:lnTo>
                  <a:pt x="5534" y="407"/>
                </a:lnTo>
                <a:lnTo>
                  <a:pt x="5450" y="365"/>
                </a:lnTo>
                <a:lnTo>
                  <a:pt x="5365" y="327"/>
                </a:lnTo>
                <a:lnTo>
                  <a:pt x="5278" y="290"/>
                </a:lnTo>
                <a:lnTo>
                  <a:pt x="5190" y="255"/>
                </a:lnTo>
                <a:lnTo>
                  <a:pt x="5103" y="222"/>
                </a:lnTo>
                <a:lnTo>
                  <a:pt x="5013" y="192"/>
                </a:lnTo>
                <a:lnTo>
                  <a:pt x="4925" y="163"/>
                </a:lnTo>
                <a:lnTo>
                  <a:pt x="4835" y="137"/>
                </a:lnTo>
                <a:lnTo>
                  <a:pt x="4746" y="113"/>
                </a:lnTo>
                <a:lnTo>
                  <a:pt x="4655" y="92"/>
                </a:lnTo>
                <a:lnTo>
                  <a:pt x="4563" y="73"/>
                </a:lnTo>
                <a:lnTo>
                  <a:pt x="4471" y="56"/>
                </a:lnTo>
                <a:lnTo>
                  <a:pt x="4380" y="41"/>
                </a:lnTo>
                <a:lnTo>
                  <a:pt x="4287" y="29"/>
                </a:lnTo>
                <a:lnTo>
                  <a:pt x="4193" y="19"/>
                </a:lnTo>
                <a:lnTo>
                  <a:pt x="4100" y="10"/>
                </a:lnTo>
                <a:lnTo>
                  <a:pt x="4005" y="5"/>
                </a:lnTo>
                <a:lnTo>
                  <a:pt x="3910" y="2"/>
                </a:lnTo>
                <a:lnTo>
                  <a:pt x="3815" y="0"/>
                </a:lnTo>
                <a:lnTo>
                  <a:pt x="3720" y="2"/>
                </a:lnTo>
                <a:lnTo>
                  <a:pt x="3626" y="5"/>
                </a:lnTo>
                <a:lnTo>
                  <a:pt x="3532" y="11"/>
                </a:lnTo>
                <a:lnTo>
                  <a:pt x="3438" y="19"/>
                </a:lnTo>
                <a:lnTo>
                  <a:pt x="3345" y="29"/>
                </a:lnTo>
                <a:lnTo>
                  <a:pt x="3254" y="41"/>
                </a:lnTo>
                <a:lnTo>
                  <a:pt x="3162" y="56"/>
                </a:lnTo>
                <a:lnTo>
                  <a:pt x="3070" y="73"/>
                </a:lnTo>
                <a:lnTo>
                  <a:pt x="2979" y="92"/>
                </a:lnTo>
                <a:lnTo>
                  <a:pt x="2889" y="114"/>
                </a:lnTo>
                <a:lnTo>
                  <a:pt x="2799" y="138"/>
                </a:lnTo>
                <a:lnTo>
                  <a:pt x="2710" y="163"/>
                </a:lnTo>
                <a:lnTo>
                  <a:pt x="2620" y="192"/>
                </a:lnTo>
                <a:lnTo>
                  <a:pt x="2532" y="222"/>
                </a:lnTo>
                <a:lnTo>
                  <a:pt x="2444" y="256"/>
                </a:lnTo>
                <a:lnTo>
                  <a:pt x="2357" y="291"/>
                </a:lnTo>
                <a:lnTo>
                  <a:pt x="2269" y="328"/>
                </a:lnTo>
                <a:lnTo>
                  <a:pt x="2184" y="367"/>
                </a:lnTo>
                <a:lnTo>
                  <a:pt x="2100" y="409"/>
                </a:lnTo>
                <a:lnTo>
                  <a:pt x="2017" y="452"/>
                </a:lnTo>
                <a:lnTo>
                  <a:pt x="1935" y="497"/>
                </a:lnTo>
                <a:lnTo>
                  <a:pt x="1854" y="544"/>
                </a:lnTo>
                <a:lnTo>
                  <a:pt x="1776" y="594"/>
                </a:lnTo>
                <a:lnTo>
                  <a:pt x="1698" y="644"/>
                </a:lnTo>
                <a:lnTo>
                  <a:pt x="1621" y="697"/>
                </a:lnTo>
                <a:lnTo>
                  <a:pt x="1545" y="752"/>
                </a:lnTo>
                <a:lnTo>
                  <a:pt x="1472" y="809"/>
                </a:lnTo>
                <a:lnTo>
                  <a:pt x="1399" y="867"/>
                </a:lnTo>
                <a:lnTo>
                  <a:pt x="1327" y="928"/>
                </a:lnTo>
                <a:lnTo>
                  <a:pt x="1257" y="990"/>
                </a:lnTo>
                <a:lnTo>
                  <a:pt x="1188" y="1055"/>
                </a:lnTo>
                <a:lnTo>
                  <a:pt x="1120" y="1121"/>
                </a:lnTo>
                <a:lnTo>
                  <a:pt x="1054" y="1188"/>
                </a:lnTo>
                <a:lnTo>
                  <a:pt x="989" y="1257"/>
                </a:lnTo>
                <a:lnTo>
                  <a:pt x="927" y="1327"/>
                </a:lnTo>
                <a:lnTo>
                  <a:pt x="867" y="1399"/>
                </a:lnTo>
                <a:lnTo>
                  <a:pt x="809" y="1471"/>
                </a:lnTo>
                <a:lnTo>
                  <a:pt x="752" y="1545"/>
                </a:lnTo>
                <a:lnTo>
                  <a:pt x="698" y="1620"/>
                </a:lnTo>
                <a:lnTo>
                  <a:pt x="645" y="1697"/>
                </a:lnTo>
                <a:lnTo>
                  <a:pt x="595" y="1776"/>
                </a:lnTo>
                <a:lnTo>
                  <a:pt x="546" y="1854"/>
                </a:lnTo>
                <a:lnTo>
                  <a:pt x="499" y="1935"/>
                </a:lnTo>
                <a:lnTo>
                  <a:pt x="454" y="2018"/>
                </a:lnTo>
                <a:lnTo>
                  <a:pt x="410" y="2101"/>
                </a:lnTo>
                <a:lnTo>
                  <a:pt x="370" y="2185"/>
                </a:lnTo>
                <a:lnTo>
                  <a:pt x="331" y="2272"/>
                </a:lnTo>
                <a:lnTo>
                  <a:pt x="293" y="2359"/>
                </a:lnTo>
                <a:lnTo>
                  <a:pt x="257" y="2447"/>
                </a:lnTo>
                <a:lnTo>
                  <a:pt x="225" y="2537"/>
                </a:lnTo>
                <a:lnTo>
                  <a:pt x="193" y="2625"/>
                </a:lnTo>
                <a:lnTo>
                  <a:pt x="165" y="2715"/>
                </a:lnTo>
                <a:lnTo>
                  <a:pt x="138" y="2806"/>
                </a:lnTo>
                <a:lnTo>
                  <a:pt x="114" y="2895"/>
                </a:lnTo>
                <a:lnTo>
                  <a:pt x="92" y="2986"/>
                </a:lnTo>
                <a:lnTo>
                  <a:pt x="73" y="3077"/>
                </a:lnTo>
                <a:lnTo>
                  <a:pt x="56" y="3168"/>
                </a:lnTo>
                <a:lnTo>
                  <a:pt x="41" y="3260"/>
                </a:lnTo>
                <a:lnTo>
                  <a:pt x="28" y="3352"/>
                </a:lnTo>
                <a:lnTo>
                  <a:pt x="18" y="3445"/>
                </a:lnTo>
                <a:lnTo>
                  <a:pt x="11" y="3538"/>
                </a:lnTo>
                <a:lnTo>
                  <a:pt x="4" y="3630"/>
                </a:lnTo>
                <a:lnTo>
                  <a:pt x="1" y="3723"/>
                </a:lnTo>
                <a:lnTo>
                  <a:pt x="0" y="3817"/>
                </a:lnTo>
                <a:lnTo>
                  <a:pt x="1" y="3900"/>
                </a:lnTo>
                <a:lnTo>
                  <a:pt x="3" y="3981"/>
                </a:lnTo>
                <a:lnTo>
                  <a:pt x="7" y="4062"/>
                </a:lnTo>
                <a:lnTo>
                  <a:pt x="13" y="4142"/>
                </a:lnTo>
                <a:lnTo>
                  <a:pt x="19" y="4221"/>
                </a:lnTo>
                <a:lnTo>
                  <a:pt x="28" y="4300"/>
                </a:lnTo>
                <a:lnTo>
                  <a:pt x="39" y="4378"/>
                </a:lnTo>
                <a:lnTo>
                  <a:pt x="50" y="4455"/>
                </a:lnTo>
                <a:lnTo>
                  <a:pt x="64" y="4531"/>
                </a:lnTo>
                <a:lnTo>
                  <a:pt x="78" y="4607"/>
                </a:lnTo>
                <a:lnTo>
                  <a:pt x="95" y="4681"/>
                </a:lnTo>
                <a:lnTo>
                  <a:pt x="113" y="4756"/>
                </a:lnTo>
                <a:lnTo>
                  <a:pt x="133" y="4828"/>
                </a:lnTo>
                <a:lnTo>
                  <a:pt x="154" y="4901"/>
                </a:lnTo>
                <a:lnTo>
                  <a:pt x="177" y="4972"/>
                </a:lnTo>
                <a:lnTo>
                  <a:pt x="201" y="5043"/>
                </a:lnTo>
                <a:lnTo>
                  <a:pt x="227" y="5113"/>
                </a:lnTo>
                <a:lnTo>
                  <a:pt x="254" y="5182"/>
                </a:lnTo>
                <a:lnTo>
                  <a:pt x="284" y="5250"/>
                </a:lnTo>
                <a:lnTo>
                  <a:pt x="313" y="5317"/>
                </a:lnTo>
                <a:lnTo>
                  <a:pt x="346" y="5384"/>
                </a:lnTo>
                <a:lnTo>
                  <a:pt x="379" y="5449"/>
                </a:lnTo>
                <a:lnTo>
                  <a:pt x="414" y="5513"/>
                </a:lnTo>
                <a:lnTo>
                  <a:pt x="450" y="5576"/>
                </a:lnTo>
                <a:lnTo>
                  <a:pt x="488" y="5638"/>
                </a:lnTo>
                <a:lnTo>
                  <a:pt x="527" y="5700"/>
                </a:lnTo>
                <a:lnTo>
                  <a:pt x="568" y="5761"/>
                </a:lnTo>
                <a:lnTo>
                  <a:pt x="610" y="5820"/>
                </a:lnTo>
                <a:lnTo>
                  <a:pt x="654" y="5879"/>
                </a:lnTo>
                <a:lnTo>
                  <a:pt x="700" y="5935"/>
                </a:lnTo>
                <a:lnTo>
                  <a:pt x="747" y="5992"/>
                </a:lnTo>
                <a:lnTo>
                  <a:pt x="795" y="6048"/>
                </a:lnTo>
                <a:lnTo>
                  <a:pt x="814" y="6071"/>
                </a:lnTo>
                <a:lnTo>
                  <a:pt x="835" y="6092"/>
                </a:lnTo>
                <a:lnTo>
                  <a:pt x="855" y="6112"/>
                </a:lnTo>
                <a:lnTo>
                  <a:pt x="876" y="6131"/>
                </a:lnTo>
                <a:lnTo>
                  <a:pt x="895" y="6148"/>
                </a:lnTo>
                <a:lnTo>
                  <a:pt x="915" y="6164"/>
                </a:lnTo>
                <a:lnTo>
                  <a:pt x="936" y="6178"/>
                </a:lnTo>
                <a:lnTo>
                  <a:pt x="955" y="6191"/>
                </a:lnTo>
                <a:lnTo>
                  <a:pt x="975" y="6202"/>
                </a:lnTo>
                <a:lnTo>
                  <a:pt x="994" y="6213"/>
                </a:lnTo>
                <a:lnTo>
                  <a:pt x="1013" y="6220"/>
                </a:lnTo>
                <a:lnTo>
                  <a:pt x="1032" y="6228"/>
                </a:lnTo>
                <a:lnTo>
                  <a:pt x="1049" y="6234"/>
                </a:lnTo>
                <a:lnTo>
                  <a:pt x="1068" y="6237"/>
                </a:lnTo>
                <a:lnTo>
                  <a:pt x="1085" y="6239"/>
                </a:lnTo>
                <a:lnTo>
                  <a:pt x="1103" y="6240"/>
                </a:lnTo>
                <a:lnTo>
                  <a:pt x="1115" y="6239"/>
                </a:lnTo>
                <a:lnTo>
                  <a:pt x="1129" y="6237"/>
                </a:lnTo>
                <a:lnTo>
                  <a:pt x="1166" y="6230"/>
                </a:lnTo>
                <a:lnTo>
                  <a:pt x="1189" y="6224"/>
                </a:lnTo>
                <a:lnTo>
                  <a:pt x="1215" y="6216"/>
                </a:lnTo>
                <a:lnTo>
                  <a:pt x="1273" y="6198"/>
                </a:lnTo>
                <a:close/>
                <a:moveTo>
                  <a:pt x="2554" y="6214"/>
                </a:moveTo>
                <a:lnTo>
                  <a:pt x="2554" y="6214"/>
                </a:lnTo>
                <a:lnTo>
                  <a:pt x="2595" y="6184"/>
                </a:lnTo>
                <a:lnTo>
                  <a:pt x="2634" y="6154"/>
                </a:lnTo>
                <a:lnTo>
                  <a:pt x="2674" y="6123"/>
                </a:lnTo>
                <a:lnTo>
                  <a:pt x="2711" y="6093"/>
                </a:lnTo>
                <a:lnTo>
                  <a:pt x="2747" y="6061"/>
                </a:lnTo>
                <a:lnTo>
                  <a:pt x="2783" y="6028"/>
                </a:lnTo>
                <a:lnTo>
                  <a:pt x="2818" y="5997"/>
                </a:lnTo>
                <a:lnTo>
                  <a:pt x="2852" y="5963"/>
                </a:lnTo>
                <a:lnTo>
                  <a:pt x="2884" y="5929"/>
                </a:lnTo>
                <a:lnTo>
                  <a:pt x="2917" y="5895"/>
                </a:lnTo>
                <a:lnTo>
                  <a:pt x="2948" y="5860"/>
                </a:lnTo>
                <a:lnTo>
                  <a:pt x="2978" y="5825"/>
                </a:lnTo>
                <a:lnTo>
                  <a:pt x="3008" y="5789"/>
                </a:lnTo>
                <a:lnTo>
                  <a:pt x="3037" y="5753"/>
                </a:lnTo>
                <a:lnTo>
                  <a:pt x="3065" y="5716"/>
                </a:lnTo>
                <a:lnTo>
                  <a:pt x="3092" y="5679"/>
                </a:lnTo>
                <a:lnTo>
                  <a:pt x="3118" y="5640"/>
                </a:lnTo>
                <a:lnTo>
                  <a:pt x="3143" y="5602"/>
                </a:lnTo>
                <a:lnTo>
                  <a:pt x="3167" y="5563"/>
                </a:lnTo>
                <a:lnTo>
                  <a:pt x="3190" y="5524"/>
                </a:lnTo>
                <a:lnTo>
                  <a:pt x="3212" y="5484"/>
                </a:lnTo>
                <a:lnTo>
                  <a:pt x="3233" y="5444"/>
                </a:lnTo>
                <a:lnTo>
                  <a:pt x="3254" y="5402"/>
                </a:lnTo>
                <a:lnTo>
                  <a:pt x="3272" y="5362"/>
                </a:lnTo>
                <a:lnTo>
                  <a:pt x="3291" y="5319"/>
                </a:lnTo>
                <a:lnTo>
                  <a:pt x="3308" y="5278"/>
                </a:lnTo>
                <a:lnTo>
                  <a:pt x="3325" y="5235"/>
                </a:lnTo>
                <a:lnTo>
                  <a:pt x="3340" y="5191"/>
                </a:lnTo>
                <a:lnTo>
                  <a:pt x="3354" y="5148"/>
                </a:lnTo>
                <a:lnTo>
                  <a:pt x="3368" y="5103"/>
                </a:lnTo>
                <a:lnTo>
                  <a:pt x="3380" y="5059"/>
                </a:lnTo>
                <a:lnTo>
                  <a:pt x="3392" y="5013"/>
                </a:lnTo>
                <a:lnTo>
                  <a:pt x="3447" y="5051"/>
                </a:lnTo>
                <a:lnTo>
                  <a:pt x="3496" y="5085"/>
                </a:lnTo>
                <a:lnTo>
                  <a:pt x="3542" y="5118"/>
                </a:lnTo>
                <a:lnTo>
                  <a:pt x="3582" y="5150"/>
                </a:lnTo>
                <a:lnTo>
                  <a:pt x="3618" y="5178"/>
                </a:lnTo>
                <a:lnTo>
                  <a:pt x="3650" y="5207"/>
                </a:lnTo>
                <a:lnTo>
                  <a:pt x="3676" y="5232"/>
                </a:lnTo>
                <a:lnTo>
                  <a:pt x="3698" y="5256"/>
                </a:lnTo>
                <a:lnTo>
                  <a:pt x="3717" y="5279"/>
                </a:lnTo>
                <a:lnTo>
                  <a:pt x="3733" y="5302"/>
                </a:lnTo>
                <a:lnTo>
                  <a:pt x="3746" y="5326"/>
                </a:lnTo>
                <a:lnTo>
                  <a:pt x="3757" y="5349"/>
                </a:lnTo>
                <a:lnTo>
                  <a:pt x="3766" y="5373"/>
                </a:lnTo>
                <a:lnTo>
                  <a:pt x="3772" y="5397"/>
                </a:lnTo>
                <a:lnTo>
                  <a:pt x="3776" y="5421"/>
                </a:lnTo>
                <a:lnTo>
                  <a:pt x="3777" y="5445"/>
                </a:lnTo>
                <a:lnTo>
                  <a:pt x="3776" y="5479"/>
                </a:lnTo>
                <a:lnTo>
                  <a:pt x="3772" y="5512"/>
                </a:lnTo>
                <a:lnTo>
                  <a:pt x="3768" y="5546"/>
                </a:lnTo>
                <a:lnTo>
                  <a:pt x="3760" y="5581"/>
                </a:lnTo>
                <a:lnTo>
                  <a:pt x="3752" y="5617"/>
                </a:lnTo>
                <a:lnTo>
                  <a:pt x="3740" y="5654"/>
                </a:lnTo>
                <a:lnTo>
                  <a:pt x="3726" y="5692"/>
                </a:lnTo>
                <a:lnTo>
                  <a:pt x="3711" y="5730"/>
                </a:lnTo>
                <a:lnTo>
                  <a:pt x="3694" y="5768"/>
                </a:lnTo>
                <a:lnTo>
                  <a:pt x="3674" y="5808"/>
                </a:lnTo>
                <a:lnTo>
                  <a:pt x="3652" y="5848"/>
                </a:lnTo>
                <a:lnTo>
                  <a:pt x="3628" y="5889"/>
                </a:lnTo>
                <a:lnTo>
                  <a:pt x="3602" y="5931"/>
                </a:lnTo>
                <a:lnTo>
                  <a:pt x="3574" y="5974"/>
                </a:lnTo>
                <a:lnTo>
                  <a:pt x="3544" y="6017"/>
                </a:lnTo>
                <a:lnTo>
                  <a:pt x="3511" y="6061"/>
                </a:lnTo>
                <a:lnTo>
                  <a:pt x="3479" y="6104"/>
                </a:lnTo>
                <a:lnTo>
                  <a:pt x="3446" y="6144"/>
                </a:lnTo>
                <a:lnTo>
                  <a:pt x="3413" y="6181"/>
                </a:lnTo>
                <a:lnTo>
                  <a:pt x="3381" y="6216"/>
                </a:lnTo>
                <a:lnTo>
                  <a:pt x="3349" y="6248"/>
                </a:lnTo>
                <a:lnTo>
                  <a:pt x="3317" y="6277"/>
                </a:lnTo>
                <a:lnTo>
                  <a:pt x="3285" y="6303"/>
                </a:lnTo>
                <a:lnTo>
                  <a:pt x="3254" y="6326"/>
                </a:lnTo>
                <a:lnTo>
                  <a:pt x="3222" y="6347"/>
                </a:lnTo>
                <a:lnTo>
                  <a:pt x="3191" y="6366"/>
                </a:lnTo>
                <a:lnTo>
                  <a:pt x="3160" y="6381"/>
                </a:lnTo>
                <a:lnTo>
                  <a:pt x="3129" y="6393"/>
                </a:lnTo>
                <a:lnTo>
                  <a:pt x="3098" y="6403"/>
                </a:lnTo>
                <a:lnTo>
                  <a:pt x="3084" y="6407"/>
                </a:lnTo>
                <a:lnTo>
                  <a:pt x="3069" y="6409"/>
                </a:lnTo>
                <a:lnTo>
                  <a:pt x="3054" y="6413"/>
                </a:lnTo>
                <a:lnTo>
                  <a:pt x="3038" y="6414"/>
                </a:lnTo>
                <a:lnTo>
                  <a:pt x="3023" y="6415"/>
                </a:lnTo>
                <a:lnTo>
                  <a:pt x="3009" y="6415"/>
                </a:lnTo>
                <a:lnTo>
                  <a:pt x="2990" y="6415"/>
                </a:lnTo>
                <a:lnTo>
                  <a:pt x="2970" y="6412"/>
                </a:lnTo>
                <a:lnTo>
                  <a:pt x="2948" y="6408"/>
                </a:lnTo>
                <a:lnTo>
                  <a:pt x="2926" y="6403"/>
                </a:lnTo>
                <a:lnTo>
                  <a:pt x="2901" y="6395"/>
                </a:lnTo>
                <a:lnTo>
                  <a:pt x="2876" y="6387"/>
                </a:lnTo>
                <a:lnTo>
                  <a:pt x="2848" y="6376"/>
                </a:lnTo>
                <a:lnTo>
                  <a:pt x="2820" y="6365"/>
                </a:lnTo>
                <a:lnTo>
                  <a:pt x="2790" y="6350"/>
                </a:lnTo>
                <a:lnTo>
                  <a:pt x="2761" y="6335"/>
                </a:lnTo>
                <a:lnTo>
                  <a:pt x="2729" y="6319"/>
                </a:lnTo>
                <a:lnTo>
                  <a:pt x="2696" y="6300"/>
                </a:lnTo>
                <a:lnTo>
                  <a:pt x="2663" y="6281"/>
                </a:lnTo>
                <a:lnTo>
                  <a:pt x="2628" y="6260"/>
                </a:lnTo>
                <a:lnTo>
                  <a:pt x="2554" y="62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sz="1351">
              <a:solidFill>
                <a:srgbClr val="FFFFFF"/>
              </a:solidFill>
            </a:endParaRPr>
          </a:p>
        </p:txBody>
      </p:sp>
      <p:sp>
        <p:nvSpPr>
          <p:cNvPr id="85" name="KSO_Shape"/>
          <p:cNvSpPr>
            <a:spLocks/>
          </p:cNvSpPr>
          <p:nvPr/>
        </p:nvSpPr>
        <p:spPr bwMode="auto">
          <a:xfrm>
            <a:off x="6184743" y="3655119"/>
            <a:ext cx="468064" cy="468064"/>
          </a:xfrm>
          <a:custGeom>
            <a:avLst/>
            <a:gdLst>
              <a:gd name="T0" fmla="*/ 900199 w 3896"/>
              <a:gd name="T1" fmla="*/ 1800397 h 3896"/>
              <a:gd name="T2" fmla="*/ 0 w 3896"/>
              <a:gd name="T3" fmla="*/ 900199 h 3896"/>
              <a:gd name="T4" fmla="*/ 900199 w 3896"/>
              <a:gd name="T5" fmla="*/ 0 h 3896"/>
              <a:gd name="T6" fmla="*/ 1800397 w 3896"/>
              <a:gd name="T7" fmla="*/ 900199 h 3896"/>
              <a:gd name="T8" fmla="*/ 900199 w 3896"/>
              <a:gd name="T9" fmla="*/ 1800397 h 3896"/>
              <a:gd name="T10" fmla="*/ 1394661 w 3896"/>
              <a:gd name="T11" fmla="*/ 387714 h 3896"/>
              <a:gd name="T12" fmla="*/ 1241701 w 3896"/>
              <a:gd name="T13" fmla="*/ 387714 h 3896"/>
              <a:gd name="T14" fmla="*/ 974137 w 3896"/>
              <a:gd name="T15" fmla="*/ 655278 h 3896"/>
              <a:gd name="T16" fmla="*/ 401577 w 3896"/>
              <a:gd name="T17" fmla="*/ 540674 h 3896"/>
              <a:gd name="T18" fmla="*/ 324866 w 3896"/>
              <a:gd name="T19" fmla="*/ 616922 h 3896"/>
              <a:gd name="T20" fmla="*/ 783284 w 3896"/>
              <a:gd name="T21" fmla="*/ 846131 h 3896"/>
              <a:gd name="T22" fmla="*/ 569325 w 3896"/>
              <a:gd name="T23" fmla="*/ 1060090 h 3896"/>
              <a:gd name="T24" fmla="*/ 363222 w 3896"/>
              <a:gd name="T25" fmla="*/ 1037446 h 3896"/>
              <a:gd name="T26" fmla="*/ 286973 w 3896"/>
              <a:gd name="T27" fmla="*/ 1113695 h 3896"/>
              <a:gd name="T28" fmla="*/ 554075 w 3896"/>
              <a:gd name="T29" fmla="*/ 1228300 h 3896"/>
              <a:gd name="T30" fmla="*/ 668679 w 3896"/>
              <a:gd name="T31" fmla="*/ 1495402 h 3896"/>
              <a:gd name="T32" fmla="*/ 744928 w 3896"/>
              <a:gd name="T33" fmla="*/ 1419153 h 3896"/>
              <a:gd name="T34" fmla="*/ 722285 w 3896"/>
              <a:gd name="T35" fmla="*/ 1213050 h 3896"/>
              <a:gd name="T36" fmla="*/ 936243 w 3896"/>
              <a:gd name="T37" fmla="*/ 999091 h 3896"/>
              <a:gd name="T38" fmla="*/ 1165452 w 3896"/>
              <a:gd name="T39" fmla="*/ 1457508 h 3896"/>
              <a:gd name="T40" fmla="*/ 1241701 w 3896"/>
              <a:gd name="T41" fmla="*/ 1381259 h 3896"/>
              <a:gd name="T42" fmla="*/ 1127097 w 3896"/>
              <a:gd name="T43" fmla="*/ 808238 h 3896"/>
              <a:gd name="T44" fmla="*/ 1394661 w 3896"/>
              <a:gd name="T45" fmla="*/ 540674 h 3896"/>
              <a:gd name="T46" fmla="*/ 1394661 w 3896"/>
              <a:gd name="T47" fmla="*/ 387714 h 389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3896" h="3896">
                <a:moveTo>
                  <a:pt x="1948" y="3896"/>
                </a:moveTo>
                <a:cubicBezTo>
                  <a:pt x="872" y="3896"/>
                  <a:pt x="0" y="3024"/>
                  <a:pt x="0" y="1948"/>
                </a:cubicBezTo>
                <a:cubicBezTo>
                  <a:pt x="0" y="872"/>
                  <a:pt x="872" y="0"/>
                  <a:pt x="1948" y="0"/>
                </a:cubicBezTo>
                <a:cubicBezTo>
                  <a:pt x="3024" y="0"/>
                  <a:pt x="3896" y="872"/>
                  <a:pt x="3896" y="1948"/>
                </a:cubicBezTo>
                <a:cubicBezTo>
                  <a:pt x="3896" y="3024"/>
                  <a:pt x="3024" y="3896"/>
                  <a:pt x="1948" y="3896"/>
                </a:cubicBezTo>
                <a:close/>
                <a:moveTo>
                  <a:pt x="3018" y="839"/>
                </a:moveTo>
                <a:cubicBezTo>
                  <a:pt x="2852" y="674"/>
                  <a:pt x="2687" y="839"/>
                  <a:pt x="2687" y="839"/>
                </a:cubicBezTo>
                <a:cubicBezTo>
                  <a:pt x="2108" y="1418"/>
                  <a:pt x="2108" y="1418"/>
                  <a:pt x="2108" y="1418"/>
                </a:cubicBezTo>
                <a:cubicBezTo>
                  <a:pt x="869" y="1170"/>
                  <a:pt x="869" y="1170"/>
                  <a:pt x="869" y="1170"/>
                </a:cubicBezTo>
                <a:cubicBezTo>
                  <a:pt x="703" y="1335"/>
                  <a:pt x="703" y="1335"/>
                  <a:pt x="703" y="1335"/>
                </a:cubicBezTo>
                <a:cubicBezTo>
                  <a:pt x="1695" y="1831"/>
                  <a:pt x="1695" y="1831"/>
                  <a:pt x="1695" y="1831"/>
                </a:cubicBezTo>
                <a:cubicBezTo>
                  <a:pt x="1232" y="2294"/>
                  <a:pt x="1232" y="2294"/>
                  <a:pt x="1232" y="2294"/>
                </a:cubicBezTo>
                <a:cubicBezTo>
                  <a:pt x="786" y="2245"/>
                  <a:pt x="786" y="2245"/>
                  <a:pt x="786" y="2245"/>
                </a:cubicBezTo>
                <a:cubicBezTo>
                  <a:pt x="621" y="2410"/>
                  <a:pt x="621" y="2410"/>
                  <a:pt x="621" y="2410"/>
                </a:cubicBezTo>
                <a:cubicBezTo>
                  <a:pt x="1199" y="2658"/>
                  <a:pt x="1199" y="2658"/>
                  <a:pt x="1199" y="2658"/>
                </a:cubicBezTo>
                <a:cubicBezTo>
                  <a:pt x="1447" y="3236"/>
                  <a:pt x="1447" y="3236"/>
                  <a:pt x="1447" y="3236"/>
                </a:cubicBezTo>
                <a:cubicBezTo>
                  <a:pt x="1612" y="3071"/>
                  <a:pt x="1612" y="3071"/>
                  <a:pt x="1612" y="3071"/>
                </a:cubicBezTo>
                <a:cubicBezTo>
                  <a:pt x="1563" y="2625"/>
                  <a:pt x="1563" y="2625"/>
                  <a:pt x="1563" y="2625"/>
                </a:cubicBezTo>
                <a:cubicBezTo>
                  <a:pt x="2026" y="2162"/>
                  <a:pt x="2026" y="2162"/>
                  <a:pt x="2026" y="2162"/>
                </a:cubicBezTo>
                <a:cubicBezTo>
                  <a:pt x="2522" y="3154"/>
                  <a:pt x="2522" y="3154"/>
                  <a:pt x="2522" y="3154"/>
                </a:cubicBezTo>
                <a:cubicBezTo>
                  <a:pt x="2687" y="2989"/>
                  <a:pt x="2687" y="2989"/>
                  <a:pt x="2687" y="2989"/>
                </a:cubicBezTo>
                <a:cubicBezTo>
                  <a:pt x="2439" y="1749"/>
                  <a:pt x="2439" y="1749"/>
                  <a:pt x="2439" y="1749"/>
                </a:cubicBezTo>
                <a:cubicBezTo>
                  <a:pt x="3018" y="1170"/>
                  <a:pt x="3018" y="1170"/>
                  <a:pt x="3018" y="1170"/>
                </a:cubicBezTo>
                <a:cubicBezTo>
                  <a:pt x="3018" y="1170"/>
                  <a:pt x="3183" y="1005"/>
                  <a:pt x="3018" y="8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1351"/>
          </a:p>
        </p:txBody>
      </p:sp>
      <p:grpSp>
        <p:nvGrpSpPr>
          <p:cNvPr id="95" name="组合 94"/>
          <p:cNvGrpSpPr/>
          <p:nvPr/>
        </p:nvGrpSpPr>
        <p:grpSpPr>
          <a:xfrm>
            <a:off x="6754507" y="3541357"/>
            <a:ext cx="2051367" cy="932563"/>
            <a:chOff x="6755596" y="2395787"/>
            <a:chExt cx="2051366" cy="932563"/>
          </a:xfrm>
        </p:grpSpPr>
        <p:sp>
          <p:nvSpPr>
            <p:cNvPr id="96" name="文本框 95"/>
            <p:cNvSpPr txBox="1"/>
            <p:nvPr/>
          </p:nvSpPr>
          <p:spPr>
            <a:xfrm>
              <a:off x="6804364" y="2395787"/>
              <a:ext cx="2002598" cy="932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点击此处添加文字</a:t>
              </a:r>
              <a:endParaRPr lang="en-US" altLang="zh-CN" sz="14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点击此处添加文字</a:t>
              </a:r>
              <a:endParaRPr lang="en-US" altLang="zh-CN" sz="14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>
                <a:lnSpc>
                  <a:spcPct val="130000"/>
                </a:lnSpc>
              </a:pPr>
              <a:endParaRPr lang="zh-CN" altLang="en-US" sz="14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cxnSp>
          <p:nvCxnSpPr>
            <p:cNvPr id="97" name="直接连接符 96"/>
            <p:cNvCxnSpPr/>
            <p:nvPr/>
          </p:nvCxnSpPr>
          <p:spPr>
            <a:xfrm>
              <a:off x="6755596" y="2480169"/>
              <a:ext cx="0" cy="472735"/>
            </a:xfrm>
            <a:prstGeom prst="line">
              <a:avLst/>
            </a:prstGeom>
            <a:ln w="9525">
              <a:solidFill>
                <a:schemeClr val="bg1">
                  <a:alpha val="6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98710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000316" y="-2000186"/>
            <a:ext cx="5143371" cy="9144000"/>
          </a:xfrm>
          <a:prstGeom prst="rect">
            <a:avLst/>
          </a:prstGeom>
        </p:spPr>
      </p:pic>
      <p:sp>
        <p:nvSpPr>
          <p:cNvPr id="23" name="KSO_Shape"/>
          <p:cNvSpPr>
            <a:spLocks/>
          </p:cNvSpPr>
          <p:nvPr/>
        </p:nvSpPr>
        <p:spPr bwMode="auto">
          <a:xfrm>
            <a:off x="4347779" y="2771621"/>
            <a:ext cx="448444" cy="381925"/>
          </a:xfrm>
          <a:custGeom>
            <a:avLst/>
            <a:gdLst/>
            <a:ahLst/>
            <a:cxnLst/>
            <a:rect l="0" t="0" r="r" b="b"/>
            <a:pathLst>
              <a:path w="4999037" h="4260141">
                <a:moveTo>
                  <a:pt x="1900345" y="3557911"/>
                </a:moveTo>
                <a:lnTo>
                  <a:pt x="3097730" y="3557911"/>
                </a:lnTo>
                <a:lnTo>
                  <a:pt x="3102535" y="3590573"/>
                </a:lnTo>
                <a:lnTo>
                  <a:pt x="3107340" y="3623235"/>
                </a:lnTo>
                <a:lnTo>
                  <a:pt x="3113106" y="3656858"/>
                </a:lnTo>
                <a:lnTo>
                  <a:pt x="3119833" y="3691441"/>
                </a:lnTo>
                <a:lnTo>
                  <a:pt x="3126560" y="3717378"/>
                </a:lnTo>
                <a:lnTo>
                  <a:pt x="3134248" y="3744276"/>
                </a:lnTo>
                <a:lnTo>
                  <a:pt x="3140975" y="3769253"/>
                </a:lnTo>
                <a:lnTo>
                  <a:pt x="3148663" y="3795190"/>
                </a:lnTo>
                <a:lnTo>
                  <a:pt x="3158272" y="3821127"/>
                </a:lnTo>
                <a:lnTo>
                  <a:pt x="3166921" y="3846104"/>
                </a:lnTo>
                <a:lnTo>
                  <a:pt x="3177492" y="3871081"/>
                </a:lnTo>
                <a:lnTo>
                  <a:pt x="3189024" y="3895097"/>
                </a:lnTo>
                <a:lnTo>
                  <a:pt x="3200556" y="3919113"/>
                </a:lnTo>
                <a:lnTo>
                  <a:pt x="3213048" y="3941208"/>
                </a:lnTo>
                <a:lnTo>
                  <a:pt x="3226502" y="3964263"/>
                </a:lnTo>
                <a:lnTo>
                  <a:pt x="3240917" y="3984437"/>
                </a:lnTo>
                <a:lnTo>
                  <a:pt x="3256293" y="4004610"/>
                </a:lnTo>
                <a:lnTo>
                  <a:pt x="3271668" y="4024784"/>
                </a:lnTo>
                <a:lnTo>
                  <a:pt x="3288966" y="4042075"/>
                </a:lnTo>
                <a:lnTo>
                  <a:pt x="3306264" y="4058406"/>
                </a:lnTo>
                <a:lnTo>
                  <a:pt x="3318757" y="4069934"/>
                </a:lnTo>
                <a:lnTo>
                  <a:pt x="3331249" y="4079540"/>
                </a:lnTo>
                <a:lnTo>
                  <a:pt x="3344703" y="4089147"/>
                </a:lnTo>
                <a:lnTo>
                  <a:pt x="3358157" y="4097793"/>
                </a:lnTo>
                <a:lnTo>
                  <a:pt x="3372572" y="4106438"/>
                </a:lnTo>
                <a:lnTo>
                  <a:pt x="3386026" y="4114123"/>
                </a:lnTo>
                <a:lnTo>
                  <a:pt x="3402362" y="4121809"/>
                </a:lnTo>
                <a:lnTo>
                  <a:pt x="3417738" y="4127573"/>
                </a:lnTo>
                <a:lnTo>
                  <a:pt x="3433114" y="4133336"/>
                </a:lnTo>
                <a:lnTo>
                  <a:pt x="3450411" y="4138140"/>
                </a:lnTo>
                <a:lnTo>
                  <a:pt x="3467709" y="4142943"/>
                </a:lnTo>
                <a:lnTo>
                  <a:pt x="3485007" y="4145825"/>
                </a:lnTo>
                <a:lnTo>
                  <a:pt x="3504227" y="4148707"/>
                </a:lnTo>
                <a:lnTo>
                  <a:pt x="3523446" y="4151589"/>
                </a:lnTo>
                <a:lnTo>
                  <a:pt x="3543627" y="4152549"/>
                </a:lnTo>
                <a:lnTo>
                  <a:pt x="3564769" y="4152549"/>
                </a:lnTo>
                <a:lnTo>
                  <a:pt x="3564769" y="4260141"/>
                </a:lnTo>
                <a:lnTo>
                  <a:pt x="1434268" y="4260141"/>
                </a:lnTo>
                <a:lnTo>
                  <a:pt x="1434268" y="4152549"/>
                </a:lnTo>
                <a:lnTo>
                  <a:pt x="1455409" y="4152549"/>
                </a:lnTo>
                <a:lnTo>
                  <a:pt x="1474629" y="4151589"/>
                </a:lnTo>
                <a:lnTo>
                  <a:pt x="1493849" y="4148707"/>
                </a:lnTo>
                <a:lnTo>
                  <a:pt x="1513068" y="4145825"/>
                </a:lnTo>
                <a:lnTo>
                  <a:pt x="1530366" y="4142943"/>
                </a:lnTo>
                <a:lnTo>
                  <a:pt x="1547664" y="4138140"/>
                </a:lnTo>
                <a:lnTo>
                  <a:pt x="1564962" y="4133336"/>
                </a:lnTo>
                <a:lnTo>
                  <a:pt x="1581298" y="4127573"/>
                </a:lnTo>
                <a:lnTo>
                  <a:pt x="1596674" y="4121809"/>
                </a:lnTo>
                <a:lnTo>
                  <a:pt x="1612050" y="4114123"/>
                </a:lnTo>
                <a:lnTo>
                  <a:pt x="1626465" y="4106438"/>
                </a:lnTo>
                <a:lnTo>
                  <a:pt x="1639918" y="4097793"/>
                </a:lnTo>
                <a:lnTo>
                  <a:pt x="1653372" y="4089147"/>
                </a:lnTo>
                <a:lnTo>
                  <a:pt x="1666826" y="4079540"/>
                </a:lnTo>
                <a:lnTo>
                  <a:pt x="1679319" y="4069934"/>
                </a:lnTo>
                <a:lnTo>
                  <a:pt x="1691811" y="4058406"/>
                </a:lnTo>
                <a:lnTo>
                  <a:pt x="1703343" y="4047839"/>
                </a:lnTo>
                <a:lnTo>
                  <a:pt x="1715836" y="4036311"/>
                </a:lnTo>
                <a:lnTo>
                  <a:pt x="1726407" y="4024784"/>
                </a:lnTo>
                <a:lnTo>
                  <a:pt x="1736978" y="4012295"/>
                </a:lnTo>
                <a:lnTo>
                  <a:pt x="1757158" y="3985397"/>
                </a:lnTo>
                <a:lnTo>
                  <a:pt x="1776378" y="3956578"/>
                </a:lnTo>
                <a:lnTo>
                  <a:pt x="1793676" y="3926798"/>
                </a:lnTo>
                <a:lnTo>
                  <a:pt x="1809052" y="3895097"/>
                </a:lnTo>
                <a:lnTo>
                  <a:pt x="1824427" y="3863396"/>
                </a:lnTo>
                <a:lnTo>
                  <a:pt x="1837881" y="3829773"/>
                </a:lnTo>
                <a:lnTo>
                  <a:pt x="1849413" y="3795190"/>
                </a:lnTo>
                <a:lnTo>
                  <a:pt x="1859984" y="3761568"/>
                </a:lnTo>
                <a:lnTo>
                  <a:pt x="1868632" y="3726984"/>
                </a:lnTo>
                <a:lnTo>
                  <a:pt x="1878242" y="3692401"/>
                </a:lnTo>
                <a:lnTo>
                  <a:pt x="1884969" y="3657818"/>
                </a:lnTo>
                <a:lnTo>
                  <a:pt x="1890735" y="3623235"/>
                </a:lnTo>
                <a:lnTo>
                  <a:pt x="1896501" y="3590573"/>
                </a:lnTo>
                <a:lnTo>
                  <a:pt x="1900345" y="3557911"/>
                </a:lnTo>
                <a:close/>
                <a:moveTo>
                  <a:pt x="344993" y="345832"/>
                </a:moveTo>
                <a:lnTo>
                  <a:pt x="344993" y="3036592"/>
                </a:lnTo>
                <a:lnTo>
                  <a:pt x="4655005" y="3036592"/>
                </a:lnTo>
                <a:lnTo>
                  <a:pt x="4655005" y="345832"/>
                </a:lnTo>
                <a:lnTo>
                  <a:pt x="344993" y="345832"/>
                </a:lnTo>
                <a:close/>
                <a:moveTo>
                  <a:pt x="142226" y="0"/>
                </a:moveTo>
                <a:lnTo>
                  <a:pt x="4857773" y="0"/>
                </a:lnTo>
                <a:lnTo>
                  <a:pt x="4872187" y="961"/>
                </a:lnTo>
                <a:lnTo>
                  <a:pt x="4885641" y="2882"/>
                </a:lnTo>
                <a:lnTo>
                  <a:pt x="4899095" y="6725"/>
                </a:lnTo>
                <a:lnTo>
                  <a:pt x="4913510" y="10567"/>
                </a:lnTo>
                <a:lnTo>
                  <a:pt x="4925042" y="17292"/>
                </a:lnTo>
                <a:lnTo>
                  <a:pt x="4936573" y="24016"/>
                </a:lnTo>
                <a:lnTo>
                  <a:pt x="4947144" y="32662"/>
                </a:lnTo>
                <a:lnTo>
                  <a:pt x="4957715" y="42268"/>
                </a:lnTo>
                <a:lnTo>
                  <a:pt x="4967325" y="51875"/>
                </a:lnTo>
                <a:lnTo>
                  <a:pt x="4975974" y="62442"/>
                </a:lnTo>
                <a:lnTo>
                  <a:pt x="4982701" y="73970"/>
                </a:lnTo>
                <a:lnTo>
                  <a:pt x="4988466" y="87419"/>
                </a:lnTo>
                <a:lnTo>
                  <a:pt x="4993271" y="99907"/>
                </a:lnTo>
                <a:lnTo>
                  <a:pt x="4996154" y="113356"/>
                </a:lnTo>
                <a:lnTo>
                  <a:pt x="4999037" y="127766"/>
                </a:lnTo>
                <a:lnTo>
                  <a:pt x="4999037" y="142175"/>
                </a:lnTo>
                <a:lnTo>
                  <a:pt x="4999037" y="3238327"/>
                </a:lnTo>
                <a:lnTo>
                  <a:pt x="4999037" y="3253697"/>
                </a:lnTo>
                <a:lnTo>
                  <a:pt x="4996154" y="3268106"/>
                </a:lnTo>
                <a:lnTo>
                  <a:pt x="4993271" y="3281555"/>
                </a:lnTo>
                <a:lnTo>
                  <a:pt x="4988466" y="3295004"/>
                </a:lnTo>
                <a:lnTo>
                  <a:pt x="4982701" y="3307493"/>
                </a:lnTo>
                <a:lnTo>
                  <a:pt x="4975974" y="3319021"/>
                </a:lnTo>
                <a:lnTo>
                  <a:pt x="4967325" y="3329588"/>
                </a:lnTo>
                <a:lnTo>
                  <a:pt x="4957715" y="3339194"/>
                </a:lnTo>
                <a:lnTo>
                  <a:pt x="4947144" y="3349761"/>
                </a:lnTo>
                <a:lnTo>
                  <a:pt x="4936573" y="3357446"/>
                </a:lnTo>
                <a:lnTo>
                  <a:pt x="4925042" y="3364171"/>
                </a:lnTo>
                <a:lnTo>
                  <a:pt x="4913510" y="3369935"/>
                </a:lnTo>
                <a:lnTo>
                  <a:pt x="4899095" y="3374738"/>
                </a:lnTo>
                <a:lnTo>
                  <a:pt x="4885641" y="3378580"/>
                </a:lnTo>
                <a:lnTo>
                  <a:pt x="4872187" y="3380502"/>
                </a:lnTo>
                <a:lnTo>
                  <a:pt x="4857773" y="3381462"/>
                </a:lnTo>
                <a:lnTo>
                  <a:pt x="142226" y="3381462"/>
                </a:lnTo>
                <a:lnTo>
                  <a:pt x="127811" y="3380502"/>
                </a:lnTo>
                <a:lnTo>
                  <a:pt x="113396" y="3378580"/>
                </a:lnTo>
                <a:lnTo>
                  <a:pt x="99942" y="3374738"/>
                </a:lnTo>
                <a:lnTo>
                  <a:pt x="86489" y="3369935"/>
                </a:lnTo>
                <a:lnTo>
                  <a:pt x="73996" y="3364171"/>
                </a:lnTo>
                <a:lnTo>
                  <a:pt x="62464" y="3357446"/>
                </a:lnTo>
                <a:lnTo>
                  <a:pt x="51893" y="3349761"/>
                </a:lnTo>
                <a:lnTo>
                  <a:pt x="42283" y="3339194"/>
                </a:lnTo>
                <a:lnTo>
                  <a:pt x="31713" y="3329588"/>
                </a:lnTo>
                <a:lnTo>
                  <a:pt x="24025" y="3319021"/>
                </a:lnTo>
                <a:lnTo>
                  <a:pt x="17298" y="3307493"/>
                </a:lnTo>
                <a:lnTo>
                  <a:pt x="11532" y="3295004"/>
                </a:lnTo>
                <a:lnTo>
                  <a:pt x="6727" y="3281555"/>
                </a:lnTo>
                <a:lnTo>
                  <a:pt x="2883" y="3268106"/>
                </a:lnTo>
                <a:lnTo>
                  <a:pt x="961" y="3253697"/>
                </a:lnTo>
                <a:lnTo>
                  <a:pt x="0" y="3238327"/>
                </a:lnTo>
                <a:lnTo>
                  <a:pt x="0" y="142175"/>
                </a:lnTo>
                <a:lnTo>
                  <a:pt x="961" y="127766"/>
                </a:lnTo>
                <a:lnTo>
                  <a:pt x="2883" y="113356"/>
                </a:lnTo>
                <a:lnTo>
                  <a:pt x="6727" y="99907"/>
                </a:lnTo>
                <a:lnTo>
                  <a:pt x="11532" y="87419"/>
                </a:lnTo>
                <a:lnTo>
                  <a:pt x="17298" y="73970"/>
                </a:lnTo>
                <a:lnTo>
                  <a:pt x="24025" y="62442"/>
                </a:lnTo>
                <a:lnTo>
                  <a:pt x="31713" y="51875"/>
                </a:lnTo>
                <a:lnTo>
                  <a:pt x="42283" y="42268"/>
                </a:lnTo>
                <a:lnTo>
                  <a:pt x="51893" y="32662"/>
                </a:lnTo>
                <a:lnTo>
                  <a:pt x="62464" y="24016"/>
                </a:lnTo>
                <a:lnTo>
                  <a:pt x="73996" y="17292"/>
                </a:lnTo>
                <a:lnTo>
                  <a:pt x="86489" y="10567"/>
                </a:lnTo>
                <a:lnTo>
                  <a:pt x="99942" y="6725"/>
                </a:lnTo>
                <a:lnTo>
                  <a:pt x="113396" y="2882"/>
                </a:lnTo>
                <a:lnTo>
                  <a:pt x="127811" y="961"/>
                </a:lnTo>
                <a:lnTo>
                  <a:pt x="14222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bIns="396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sz="1351" dirty="0">
              <a:solidFill>
                <a:srgbClr val="FFFFFF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-684584" y="-92546"/>
            <a:ext cx="3824228" cy="1059954"/>
            <a:chOff x="2820405" y="1766877"/>
            <a:chExt cx="3824228" cy="1106052"/>
          </a:xfrm>
        </p:grpSpPr>
        <p:sp>
          <p:nvSpPr>
            <p:cNvPr id="27" name="椭圆 26"/>
            <p:cNvSpPr/>
            <p:nvPr/>
          </p:nvSpPr>
          <p:spPr>
            <a:xfrm>
              <a:off x="3589426" y="1816847"/>
              <a:ext cx="107601" cy="107601"/>
            </a:xfrm>
            <a:prstGeom prst="ellipse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28" name="椭圆 27"/>
            <p:cNvSpPr/>
            <p:nvPr/>
          </p:nvSpPr>
          <p:spPr>
            <a:xfrm>
              <a:off x="2975373" y="2632045"/>
              <a:ext cx="193737" cy="193737"/>
            </a:xfrm>
            <a:prstGeom prst="ellipse">
              <a:avLst/>
            </a:prstGeom>
            <a:solidFill>
              <a:schemeClr val="bg1"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29" name="椭圆 28"/>
            <p:cNvSpPr/>
            <p:nvPr/>
          </p:nvSpPr>
          <p:spPr>
            <a:xfrm>
              <a:off x="2901560" y="2571143"/>
              <a:ext cx="91053" cy="91053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sp>
          <p:nvSpPr>
            <p:cNvPr id="30" name="椭圆 29"/>
            <p:cNvSpPr/>
            <p:nvPr/>
          </p:nvSpPr>
          <p:spPr>
            <a:xfrm>
              <a:off x="3700016" y="1766877"/>
              <a:ext cx="150396" cy="150396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2820405" y="1792810"/>
              <a:ext cx="3824228" cy="1080119"/>
              <a:chOff x="2820405" y="1792810"/>
              <a:chExt cx="3824228" cy="1080119"/>
            </a:xfrm>
          </p:grpSpPr>
          <p:grpSp>
            <p:nvGrpSpPr>
              <p:cNvPr id="32" name="组合 31"/>
              <p:cNvGrpSpPr/>
              <p:nvPr/>
            </p:nvGrpSpPr>
            <p:grpSpPr>
              <a:xfrm>
                <a:off x="3836321" y="2021977"/>
                <a:ext cx="2808312" cy="481743"/>
                <a:chOff x="3524803" y="1716423"/>
                <a:chExt cx="2808312" cy="481743"/>
              </a:xfrm>
            </p:grpSpPr>
            <p:sp>
              <p:nvSpPr>
                <p:cNvPr id="39" name="文本框 38"/>
                <p:cNvSpPr txBox="1"/>
                <p:nvPr/>
              </p:nvSpPr>
              <p:spPr>
                <a:xfrm>
                  <a:off x="3524803" y="1716423"/>
                  <a:ext cx="2808312" cy="48174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ln>
                        <a:solidFill>
                          <a:schemeClr val="bg1"/>
                        </a:solidFill>
                      </a:ln>
                      <a:solidFill>
                        <a:schemeClr val="bg1"/>
                      </a:solidFill>
                      <a:latin typeface="方正兰亭超细黑简体" panose="02000000000000000000" pitchFamily="2" charset="-122"/>
                      <a:ea typeface="方正兰亭超细黑简体" panose="02000000000000000000" pitchFamily="2" charset="-122"/>
                    </a:rPr>
                    <a:t>点击此处添加文字</a:t>
                  </a:r>
                </a:p>
              </p:txBody>
            </p:sp>
            <p:cxnSp>
              <p:nvCxnSpPr>
                <p:cNvPr id="40" name="直接连接符 39"/>
                <p:cNvCxnSpPr/>
                <p:nvPr/>
              </p:nvCxnSpPr>
              <p:spPr>
                <a:xfrm>
                  <a:off x="3674041" y="2194192"/>
                  <a:ext cx="2271333" cy="0"/>
                </a:xfrm>
                <a:prstGeom prst="line">
                  <a:avLst/>
                </a:prstGeom>
                <a:ln w="6350">
                  <a:solidFill>
                    <a:schemeClr val="bg1">
                      <a:alpha val="4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3" name="组合 32"/>
              <p:cNvGrpSpPr/>
              <p:nvPr/>
            </p:nvGrpSpPr>
            <p:grpSpPr>
              <a:xfrm>
                <a:off x="2820405" y="1792810"/>
                <a:ext cx="936104" cy="936104"/>
                <a:chOff x="2411760" y="1851670"/>
                <a:chExt cx="936104" cy="936104"/>
              </a:xfrm>
            </p:grpSpPr>
            <p:sp>
              <p:nvSpPr>
                <p:cNvPr id="37" name="椭圆 36"/>
                <p:cNvSpPr/>
                <p:nvPr/>
              </p:nvSpPr>
              <p:spPr>
                <a:xfrm>
                  <a:off x="2411760" y="1851670"/>
                  <a:ext cx="936104" cy="936104"/>
                </a:xfrm>
                <a:prstGeom prst="ellipse">
                  <a:avLst/>
                </a:prstGeom>
                <a:solidFill>
                  <a:schemeClr val="bg1">
                    <a:alpha val="25000"/>
                  </a:schemeClr>
                </a:solidFill>
                <a:ln w="158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1"/>
                </a:p>
              </p:txBody>
            </p:sp>
            <p:sp>
              <p:nvSpPr>
                <p:cNvPr id="38" name="文本框 37"/>
                <p:cNvSpPr txBox="1"/>
                <p:nvPr/>
              </p:nvSpPr>
              <p:spPr>
                <a:xfrm>
                  <a:off x="2566728" y="2008009"/>
                  <a:ext cx="684076" cy="6992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endParaRPr lang="zh-CN" altLang="en-US" sz="3600" dirty="0">
                    <a:solidFill>
                      <a:schemeClr val="bg1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endParaRPr>
                </a:p>
              </p:txBody>
            </p:sp>
          </p:grpSp>
          <p:sp>
            <p:nvSpPr>
              <p:cNvPr id="34" name="椭圆 33"/>
              <p:cNvSpPr/>
              <p:nvPr/>
            </p:nvSpPr>
            <p:spPr>
              <a:xfrm>
                <a:off x="6419114" y="2395214"/>
                <a:ext cx="192446" cy="192446"/>
              </a:xfrm>
              <a:prstGeom prst="ellipse">
                <a:avLst/>
              </a:prstGeom>
              <a:solidFill>
                <a:schemeClr val="bg1">
                  <a:alpha val="3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6211009" y="2728913"/>
                <a:ext cx="144016" cy="144016"/>
              </a:xfrm>
              <a:prstGeom prst="ellipse">
                <a:avLst/>
              </a:prstGeom>
              <a:solidFill>
                <a:schemeClr val="bg1">
                  <a:alpha val="3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6222786" y="1976437"/>
                <a:ext cx="264479" cy="264479"/>
              </a:xfrm>
              <a:prstGeom prst="ellipse">
                <a:avLst/>
              </a:prstGeom>
              <a:solidFill>
                <a:schemeClr val="bg1"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</p:grpSp>
      </p:grpSp>
      <p:grpSp>
        <p:nvGrpSpPr>
          <p:cNvPr id="90" name="组合 89"/>
          <p:cNvGrpSpPr/>
          <p:nvPr/>
        </p:nvGrpSpPr>
        <p:grpSpPr>
          <a:xfrm>
            <a:off x="673485" y="1391602"/>
            <a:ext cx="7820755" cy="3111520"/>
            <a:chOff x="673483" y="1022775"/>
            <a:chExt cx="7820755" cy="3111520"/>
          </a:xfrm>
        </p:grpSpPr>
        <p:cxnSp>
          <p:nvCxnSpPr>
            <p:cNvPr id="42" name="直接连接符 41"/>
            <p:cNvCxnSpPr/>
            <p:nvPr/>
          </p:nvCxnSpPr>
          <p:spPr>
            <a:xfrm flipV="1">
              <a:off x="4875182" y="1824964"/>
              <a:ext cx="464400" cy="414576"/>
            </a:xfrm>
            <a:prstGeom prst="line">
              <a:avLst/>
            </a:prstGeom>
            <a:ln w="19050">
              <a:solidFill>
                <a:schemeClr val="bg1"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rot="21540000">
              <a:off x="4906532" y="2865062"/>
              <a:ext cx="462422" cy="414000"/>
            </a:xfrm>
            <a:prstGeom prst="line">
              <a:avLst/>
            </a:prstGeom>
            <a:ln w="19050">
              <a:solidFill>
                <a:schemeClr val="bg1"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3744256" y="2828656"/>
              <a:ext cx="464400" cy="414576"/>
            </a:xfrm>
            <a:prstGeom prst="line">
              <a:avLst/>
            </a:prstGeom>
            <a:ln w="19050">
              <a:solidFill>
                <a:schemeClr val="bg1"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rot="21540000" flipH="1" flipV="1">
              <a:off x="3759058" y="1911350"/>
              <a:ext cx="464400" cy="360000"/>
            </a:xfrm>
            <a:prstGeom prst="line">
              <a:avLst/>
            </a:prstGeom>
            <a:ln w="19050">
              <a:solidFill>
                <a:schemeClr val="bg1"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椭圆 23"/>
            <p:cNvSpPr/>
            <p:nvPr/>
          </p:nvSpPr>
          <p:spPr>
            <a:xfrm>
              <a:off x="4139952" y="2139702"/>
              <a:ext cx="864096" cy="864096"/>
            </a:xfrm>
            <a:prstGeom prst="ellipse">
              <a:avLst/>
            </a:prstGeom>
            <a:noFill/>
            <a:ln w="28575">
              <a:gradFill flip="none" rotWithShape="1">
                <a:gsLst>
                  <a:gs pos="0">
                    <a:schemeClr val="bg1">
                      <a:lumMod val="85000"/>
                      <a:alpha val="73000"/>
                    </a:schemeClr>
                  </a:gs>
                  <a:gs pos="100000">
                    <a:schemeClr val="bg1">
                      <a:lumMod val="95000"/>
                      <a:alpha val="35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/>
            </a:p>
          </p:txBody>
        </p:sp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366" r="14112" b="496"/>
            <a:stretch>
              <a:fillRect/>
            </a:stretch>
          </p:blipFill>
          <p:spPr>
            <a:xfrm>
              <a:off x="5374096" y="1022775"/>
              <a:ext cx="1304782" cy="1288018"/>
            </a:xfrm>
            <a:custGeom>
              <a:avLst/>
              <a:gdLst>
                <a:gd name="connsiteX0" fmla="*/ 2015610 w 5184576"/>
                <a:gd name="connsiteY0" fmla="*/ 0 h 5117963"/>
                <a:gd name="connsiteX1" fmla="*/ 3168966 w 5184576"/>
                <a:gd name="connsiteY1" fmla="*/ 0 h 5117963"/>
                <a:gd name="connsiteX2" fmla="*/ 3363155 w 5184576"/>
                <a:gd name="connsiteY2" fmla="*/ 49931 h 5117963"/>
                <a:gd name="connsiteX3" fmla="*/ 5184576 w 5184576"/>
                <a:gd name="connsiteY3" fmla="*/ 2525675 h 5117963"/>
                <a:gd name="connsiteX4" fmla="*/ 2592288 w 5184576"/>
                <a:gd name="connsiteY4" fmla="*/ 5117963 h 5117963"/>
                <a:gd name="connsiteX5" fmla="*/ 0 w 5184576"/>
                <a:gd name="connsiteY5" fmla="*/ 2525675 h 5117963"/>
                <a:gd name="connsiteX6" fmla="*/ 1821421 w 5184576"/>
                <a:gd name="connsiteY6" fmla="*/ 49931 h 5117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84576" h="5117963">
                  <a:moveTo>
                    <a:pt x="2015610" y="0"/>
                  </a:moveTo>
                  <a:lnTo>
                    <a:pt x="3168966" y="0"/>
                  </a:lnTo>
                  <a:lnTo>
                    <a:pt x="3363155" y="49931"/>
                  </a:lnTo>
                  <a:cubicBezTo>
                    <a:pt x="4418394" y="378145"/>
                    <a:pt x="5184576" y="1362434"/>
                    <a:pt x="5184576" y="2525675"/>
                  </a:cubicBezTo>
                  <a:cubicBezTo>
                    <a:pt x="5184576" y="3957356"/>
                    <a:pt x="4023969" y="5117963"/>
                    <a:pt x="2592288" y="5117963"/>
                  </a:cubicBezTo>
                  <a:cubicBezTo>
                    <a:pt x="1160607" y="5117963"/>
                    <a:pt x="0" y="3957356"/>
                    <a:pt x="0" y="2525675"/>
                  </a:cubicBezTo>
                  <a:cubicBezTo>
                    <a:pt x="0" y="1362434"/>
                    <a:pt x="766182" y="378145"/>
                    <a:pt x="1821421" y="49931"/>
                  </a:cubicBezTo>
                  <a:close/>
                </a:path>
              </a:pathLst>
            </a:custGeom>
            <a:ln w="38100">
              <a:solidFill>
                <a:schemeClr val="bg1">
                  <a:alpha val="50000"/>
                </a:schemeClr>
              </a:solidFill>
            </a:ln>
            <a:effectLst>
              <a:softEdge rad="0"/>
            </a:effectLst>
          </p:spPr>
        </p:pic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439" t="218" r="7"/>
            <a:stretch>
              <a:fillRect/>
            </a:stretch>
          </p:blipFill>
          <p:spPr>
            <a:xfrm>
              <a:off x="2466855" y="1022775"/>
              <a:ext cx="1288018" cy="1288018"/>
            </a:xfrm>
            <a:custGeom>
              <a:avLst/>
              <a:gdLst>
                <a:gd name="connsiteX0" fmla="*/ 2566138 w 5132276"/>
                <a:gd name="connsiteY0" fmla="*/ 0 h 5132276"/>
                <a:gd name="connsiteX1" fmla="*/ 5132276 w 5132276"/>
                <a:gd name="connsiteY1" fmla="*/ 2566138 h 5132276"/>
                <a:gd name="connsiteX2" fmla="*/ 2566138 w 5132276"/>
                <a:gd name="connsiteY2" fmla="*/ 5132276 h 5132276"/>
                <a:gd name="connsiteX3" fmla="*/ 0 w 5132276"/>
                <a:gd name="connsiteY3" fmla="*/ 2566138 h 5132276"/>
                <a:gd name="connsiteX4" fmla="*/ 2566138 w 5132276"/>
                <a:gd name="connsiteY4" fmla="*/ 0 h 5132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32276" h="5132276">
                  <a:moveTo>
                    <a:pt x="2566138" y="0"/>
                  </a:moveTo>
                  <a:cubicBezTo>
                    <a:pt x="3983377" y="0"/>
                    <a:pt x="5132276" y="1148899"/>
                    <a:pt x="5132276" y="2566138"/>
                  </a:cubicBezTo>
                  <a:cubicBezTo>
                    <a:pt x="5132276" y="3983377"/>
                    <a:pt x="3983377" y="5132276"/>
                    <a:pt x="2566138" y="5132276"/>
                  </a:cubicBezTo>
                  <a:cubicBezTo>
                    <a:pt x="1148899" y="5132276"/>
                    <a:pt x="0" y="3983377"/>
                    <a:pt x="0" y="2566138"/>
                  </a:cubicBezTo>
                  <a:cubicBezTo>
                    <a:pt x="0" y="1148899"/>
                    <a:pt x="1148899" y="0"/>
                    <a:pt x="2566138" y="0"/>
                  </a:cubicBezTo>
                  <a:close/>
                </a:path>
              </a:pathLst>
            </a:custGeom>
            <a:ln w="38100">
              <a:solidFill>
                <a:schemeClr val="bg1">
                  <a:alpha val="50000"/>
                </a:schemeClr>
              </a:solidFill>
            </a:ln>
          </p:spPr>
        </p:pic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120" r="1018"/>
            <a:stretch>
              <a:fillRect/>
            </a:stretch>
          </p:blipFill>
          <p:spPr>
            <a:xfrm>
              <a:off x="2469177" y="2846277"/>
              <a:ext cx="1289218" cy="1288018"/>
            </a:xfrm>
            <a:custGeom>
              <a:avLst/>
              <a:gdLst>
                <a:gd name="connsiteX0" fmla="*/ 2479383 w 5148286"/>
                <a:gd name="connsiteY0" fmla="*/ 0 h 5143500"/>
                <a:gd name="connsiteX1" fmla="*/ 2668903 w 5148286"/>
                <a:gd name="connsiteY1" fmla="*/ 0 h 5143500"/>
                <a:gd name="connsiteX2" fmla="*/ 2837334 w 5148286"/>
                <a:gd name="connsiteY2" fmla="*/ 8505 h 5143500"/>
                <a:gd name="connsiteX3" fmla="*/ 5148286 w 5148286"/>
                <a:gd name="connsiteY3" fmla="*/ 2569358 h 5143500"/>
                <a:gd name="connsiteX4" fmla="*/ 2837334 w 5148286"/>
                <a:gd name="connsiteY4" fmla="*/ 5130211 h 5143500"/>
                <a:gd name="connsiteX5" fmla="*/ 2574163 w 5148286"/>
                <a:gd name="connsiteY5" fmla="*/ 5143500 h 5143500"/>
                <a:gd name="connsiteX6" fmla="*/ 2574124 w 5148286"/>
                <a:gd name="connsiteY6" fmla="*/ 5143500 h 5143500"/>
                <a:gd name="connsiteX7" fmla="*/ 2310952 w 5148286"/>
                <a:gd name="connsiteY7" fmla="*/ 5130211 h 5143500"/>
                <a:gd name="connsiteX8" fmla="*/ 0 w 5148286"/>
                <a:gd name="connsiteY8" fmla="*/ 2569358 h 5143500"/>
                <a:gd name="connsiteX9" fmla="*/ 2310952 w 5148286"/>
                <a:gd name="connsiteY9" fmla="*/ 8505 h 514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48286" h="5143500">
                  <a:moveTo>
                    <a:pt x="2479383" y="0"/>
                  </a:moveTo>
                  <a:lnTo>
                    <a:pt x="2668903" y="0"/>
                  </a:lnTo>
                  <a:lnTo>
                    <a:pt x="2837334" y="8505"/>
                  </a:lnTo>
                  <a:cubicBezTo>
                    <a:pt x="4135362" y="140327"/>
                    <a:pt x="5148286" y="1236552"/>
                    <a:pt x="5148286" y="2569358"/>
                  </a:cubicBezTo>
                  <a:cubicBezTo>
                    <a:pt x="5148286" y="3902164"/>
                    <a:pt x="4135362" y="4998389"/>
                    <a:pt x="2837334" y="5130211"/>
                  </a:cubicBezTo>
                  <a:lnTo>
                    <a:pt x="2574163" y="5143500"/>
                  </a:lnTo>
                  <a:lnTo>
                    <a:pt x="2574124" y="5143500"/>
                  </a:lnTo>
                  <a:lnTo>
                    <a:pt x="2310952" y="5130211"/>
                  </a:lnTo>
                  <a:cubicBezTo>
                    <a:pt x="1012925" y="4998389"/>
                    <a:pt x="0" y="3902164"/>
                    <a:pt x="0" y="2569358"/>
                  </a:cubicBezTo>
                  <a:cubicBezTo>
                    <a:pt x="0" y="1236552"/>
                    <a:pt x="1012925" y="140327"/>
                    <a:pt x="2310952" y="8505"/>
                  </a:cubicBezTo>
                  <a:close/>
                </a:path>
              </a:pathLst>
            </a:custGeom>
            <a:ln w="38100">
              <a:solidFill>
                <a:schemeClr val="bg1">
                  <a:alpha val="50000"/>
                </a:schemeClr>
              </a:solidFill>
            </a:ln>
          </p:spPr>
        </p:pic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81" r="17419" b="650"/>
            <a:stretch>
              <a:fillRect/>
            </a:stretch>
          </p:blipFill>
          <p:spPr>
            <a:xfrm>
              <a:off x="5398480" y="2846277"/>
              <a:ext cx="1288653" cy="1288018"/>
            </a:xfrm>
            <a:custGeom>
              <a:avLst/>
              <a:gdLst>
                <a:gd name="connsiteX0" fmla="*/ 2506419 w 5112568"/>
                <a:gd name="connsiteY0" fmla="*/ 0 h 5110050"/>
                <a:gd name="connsiteX1" fmla="*/ 2606150 w 5112568"/>
                <a:gd name="connsiteY1" fmla="*/ 0 h 5110050"/>
                <a:gd name="connsiteX2" fmla="*/ 2817650 w 5112568"/>
                <a:gd name="connsiteY2" fmla="*/ 10680 h 5110050"/>
                <a:gd name="connsiteX3" fmla="*/ 5112568 w 5112568"/>
                <a:gd name="connsiteY3" fmla="*/ 2553766 h 5110050"/>
                <a:gd name="connsiteX4" fmla="*/ 2556284 w 5112568"/>
                <a:gd name="connsiteY4" fmla="*/ 5110050 h 5110050"/>
                <a:gd name="connsiteX5" fmla="*/ 0 w 5112568"/>
                <a:gd name="connsiteY5" fmla="*/ 2553766 h 5110050"/>
                <a:gd name="connsiteX6" fmla="*/ 2294919 w 5112568"/>
                <a:gd name="connsiteY6" fmla="*/ 10680 h 511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12568" h="5110050">
                  <a:moveTo>
                    <a:pt x="2506419" y="0"/>
                  </a:moveTo>
                  <a:lnTo>
                    <a:pt x="2606150" y="0"/>
                  </a:lnTo>
                  <a:lnTo>
                    <a:pt x="2817650" y="10680"/>
                  </a:lnTo>
                  <a:cubicBezTo>
                    <a:pt x="4106672" y="141587"/>
                    <a:pt x="5112568" y="1230206"/>
                    <a:pt x="5112568" y="2553766"/>
                  </a:cubicBezTo>
                  <a:cubicBezTo>
                    <a:pt x="5112568" y="3965563"/>
                    <a:pt x="3968081" y="5110050"/>
                    <a:pt x="2556284" y="5110050"/>
                  </a:cubicBezTo>
                  <a:cubicBezTo>
                    <a:pt x="1144487" y="5110050"/>
                    <a:pt x="0" y="3965563"/>
                    <a:pt x="0" y="2553766"/>
                  </a:cubicBezTo>
                  <a:cubicBezTo>
                    <a:pt x="0" y="1230206"/>
                    <a:pt x="1005897" y="141587"/>
                    <a:pt x="2294919" y="10680"/>
                  </a:cubicBezTo>
                  <a:close/>
                </a:path>
              </a:pathLst>
            </a:custGeom>
            <a:ln w="38100">
              <a:solidFill>
                <a:schemeClr val="bg1">
                  <a:alpha val="50000"/>
                </a:schemeClr>
              </a:solidFill>
            </a:ln>
          </p:spPr>
        </p:pic>
        <p:cxnSp>
          <p:nvCxnSpPr>
            <p:cNvPr id="81" name="直接连接符 80"/>
            <p:cNvCxnSpPr/>
            <p:nvPr/>
          </p:nvCxnSpPr>
          <p:spPr>
            <a:xfrm>
              <a:off x="6876256" y="1233265"/>
              <a:ext cx="0" cy="756646"/>
            </a:xfrm>
            <a:prstGeom prst="line">
              <a:avLst/>
            </a:prstGeom>
            <a:ln>
              <a:solidFill>
                <a:schemeClr val="bg1">
                  <a:alpha val="5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>
              <a:off x="6876256" y="3057880"/>
              <a:ext cx="0" cy="756646"/>
            </a:xfrm>
            <a:prstGeom prst="line">
              <a:avLst/>
            </a:prstGeom>
            <a:ln>
              <a:solidFill>
                <a:schemeClr val="bg1">
                  <a:alpha val="5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>
              <a:off x="2267744" y="3057880"/>
              <a:ext cx="0" cy="756646"/>
            </a:xfrm>
            <a:prstGeom prst="line">
              <a:avLst/>
            </a:prstGeom>
            <a:ln>
              <a:solidFill>
                <a:schemeClr val="bg1">
                  <a:alpha val="5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>
              <a:off x="2267744" y="1233265"/>
              <a:ext cx="0" cy="756646"/>
            </a:xfrm>
            <a:prstGeom prst="line">
              <a:avLst/>
            </a:prstGeom>
            <a:ln>
              <a:solidFill>
                <a:schemeClr val="bg1">
                  <a:alpha val="5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文本框 84"/>
            <p:cNvSpPr txBox="1"/>
            <p:nvPr/>
          </p:nvSpPr>
          <p:spPr>
            <a:xfrm>
              <a:off x="6778058" y="1160251"/>
              <a:ext cx="1716180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点击此处添加内容</a:t>
              </a:r>
              <a:endParaRPr lang="en-US" altLang="zh-CN" sz="12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点击此处添加内容</a:t>
              </a:r>
              <a:endParaRPr lang="en-US" altLang="zh-CN" sz="12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点击此处添加内容</a:t>
              </a: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6778058" y="2958176"/>
              <a:ext cx="1716180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点击此处添加内容</a:t>
              </a:r>
              <a:endParaRPr lang="en-US" altLang="zh-CN" sz="12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点击此处添加内容</a:t>
              </a:r>
              <a:endParaRPr lang="en-US" altLang="zh-CN" sz="12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点击此处添加内容</a:t>
              </a: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673483" y="2968724"/>
              <a:ext cx="1716180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点击此处添加内容</a:t>
              </a:r>
              <a:endParaRPr lang="en-US" altLang="zh-CN" sz="12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点击此处添加内容</a:t>
              </a:r>
              <a:endParaRPr lang="en-US" altLang="zh-CN" sz="12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点击此处添加内容</a:t>
              </a: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673483" y="1170799"/>
              <a:ext cx="1716180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点击此处添加内容</a:t>
              </a:r>
              <a:endParaRPr lang="en-US" altLang="zh-CN" sz="12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点击此处添加内容</a:t>
              </a:r>
              <a:endParaRPr lang="en-US" altLang="zh-CN" sz="12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点击此处添加内容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64386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000316" y="-2000186"/>
            <a:ext cx="5143371" cy="9144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084866" y="1061326"/>
            <a:ext cx="4968156" cy="3190939"/>
            <a:chOff x="2084864" y="895065"/>
            <a:chExt cx="4968156" cy="3190940"/>
          </a:xfrm>
        </p:grpSpPr>
        <p:sp>
          <p:nvSpPr>
            <p:cNvPr id="18" name="文本框 17"/>
            <p:cNvSpPr txBox="1"/>
            <p:nvPr/>
          </p:nvSpPr>
          <p:spPr>
            <a:xfrm>
              <a:off x="2084864" y="3316564"/>
              <a:ext cx="496815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bg1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BUSINESS REPORT</a:t>
              </a:r>
              <a:endParaRPr lang="zh-CN" altLang="en-US" sz="4400" dirty="0">
                <a:solidFill>
                  <a:schemeClr val="bg1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3071234" y="895065"/>
              <a:ext cx="3176539" cy="2476920"/>
              <a:chOff x="3071234" y="728805"/>
              <a:chExt cx="3176539" cy="2476920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3176206" y="2543174"/>
                <a:ext cx="419887" cy="419887"/>
              </a:xfrm>
              <a:prstGeom prst="ellipse">
                <a:avLst/>
              </a:prstGeom>
              <a:solidFill>
                <a:schemeClr val="bg1">
                  <a:alpha val="1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5827886" y="1118558"/>
                <a:ext cx="419887" cy="419887"/>
              </a:xfrm>
              <a:prstGeom prst="ellipse">
                <a:avLst/>
              </a:prstGeom>
              <a:solidFill>
                <a:schemeClr val="bg1">
                  <a:alpha val="2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558306" y="2761236"/>
                <a:ext cx="215438" cy="215438"/>
              </a:xfrm>
              <a:prstGeom prst="ellipse">
                <a:avLst/>
              </a:prstGeom>
              <a:solidFill>
                <a:schemeClr val="bg1">
                  <a:alpha val="3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5596547" y="1166782"/>
                <a:ext cx="290720" cy="290720"/>
              </a:xfrm>
              <a:prstGeom prst="ellipse">
                <a:avLst/>
              </a:prstGeom>
              <a:solidFill>
                <a:schemeClr val="bg1">
                  <a:alpha val="1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313468" y="2358622"/>
                <a:ext cx="145361" cy="145361"/>
              </a:xfrm>
              <a:prstGeom prst="ellipse">
                <a:avLst/>
              </a:prstGeom>
              <a:solidFill>
                <a:schemeClr val="bg1">
                  <a:alpha val="1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5553040" y="2603473"/>
                <a:ext cx="160510" cy="160510"/>
              </a:xfrm>
              <a:prstGeom prst="ellipse">
                <a:avLst/>
              </a:prstGeom>
              <a:solidFill>
                <a:schemeClr val="bg1">
                  <a:alpha val="1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5790388" y="2316718"/>
                <a:ext cx="226456" cy="226456"/>
              </a:xfrm>
              <a:prstGeom prst="ellipse">
                <a:avLst/>
              </a:prstGeom>
              <a:solidFill>
                <a:schemeClr val="bg1">
                  <a:alpha val="4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3071234" y="2859301"/>
                <a:ext cx="209944" cy="209944"/>
              </a:xfrm>
              <a:prstGeom prst="ellipse">
                <a:avLst/>
              </a:prstGeom>
              <a:solidFill>
                <a:schemeClr val="bg1">
                  <a:alpha val="5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6039223" y="948191"/>
                <a:ext cx="170367" cy="170367"/>
              </a:xfrm>
              <a:prstGeom prst="ellipse">
                <a:avLst/>
              </a:prstGeom>
              <a:solidFill>
                <a:schemeClr val="bg1">
                  <a:alpha val="3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3386148" y="728805"/>
                <a:ext cx="2476920" cy="2476920"/>
              </a:xfrm>
              <a:custGeom>
                <a:avLst/>
                <a:gdLst/>
                <a:ahLst/>
                <a:cxnLst/>
                <a:rect l="l" t="t" r="r" b="b"/>
                <a:pathLst>
                  <a:path w="2476920" h="2476920">
                    <a:moveTo>
                      <a:pt x="1057849" y="1132021"/>
                    </a:moveTo>
                    <a:cubicBezTo>
                      <a:pt x="1062421" y="1132021"/>
                      <a:pt x="1065392" y="1134992"/>
                      <a:pt x="1066764" y="1140936"/>
                    </a:cubicBezTo>
                    <a:lnTo>
                      <a:pt x="1107912" y="1310329"/>
                    </a:lnTo>
                    <a:lnTo>
                      <a:pt x="1007785" y="1310329"/>
                    </a:lnTo>
                    <a:lnTo>
                      <a:pt x="1048933" y="1140936"/>
                    </a:lnTo>
                    <a:cubicBezTo>
                      <a:pt x="1050305" y="1134992"/>
                      <a:pt x="1053277" y="1132021"/>
                      <a:pt x="1057849" y="1132021"/>
                    </a:cubicBezTo>
                    <a:close/>
                    <a:moveTo>
                      <a:pt x="1709282" y="1070299"/>
                    </a:moveTo>
                    <a:cubicBezTo>
                      <a:pt x="1701510" y="1070299"/>
                      <a:pt x="1697624" y="1073956"/>
                      <a:pt x="1697624" y="1081271"/>
                    </a:cubicBezTo>
                    <a:lnTo>
                      <a:pt x="1697624" y="1482465"/>
                    </a:lnTo>
                    <a:cubicBezTo>
                      <a:pt x="1697624" y="1490237"/>
                      <a:pt x="1701510" y="1494123"/>
                      <a:pt x="1709282" y="1494123"/>
                    </a:cubicBezTo>
                    <a:lnTo>
                      <a:pt x="1766204" y="1494123"/>
                    </a:lnTo>
                    <a:cubicBezTo>
                      <a:pt x="1773519" y="1494123"/>
                      <a:pt x="1777177" y="1490237"/>
                      <a:pt x="1777177" y="1482465"/>
                    </a:cubicBezTo>
                    <a:lnTo>
                      <a:pt x="1777177" y="1293184"/>
                    </a:lnTo>
                    <a:lnTo>
                      <a:pt x="1908164" y="1487951"/>
                    </a:lnTo>
                    <a:cubicBezTo>
                      <a:pt x="1910908" y="1492066"/>
                      <a:pt x="1915251" y="1494123"/>
                      <a:pt x="1921195" y="1494123"/>
                    </a:cubicBezTo>
                    <a:lnTo>
                      <a:pt x="1998004" y="1494123"/>
                    </a:lnTo>
                    <a:cubicBezTo>
                      <a:pt x="2003491" y="1494123"/>
                      <a:pt x="2006234" y="1492294"/>
                      <a:pt x="2006234" y="1488637"/>
                    </a:cubicBezTo>
                    <a:cubicBezTo>
                      <a:pt x="2006234" y="1487722"/>
                      <a:pt x="2005319" y="1485436"/>
                      <a:pt x="2003491" y="1481779"/>
                    </a:cubicBezTo>
                    <a:lnTo>
                      <a:pt x="1856044" y="1275353"/>
                    </a:lnTo>
                    <a:lnTo>
                      <a:pt x="2002805" y="1086072"/>
                    </a:lnTo>
                    <a:cubicBezTo>
                      <a:pt x="2005091" y="1082872"/>
                      <a:pt x="2006234" y="1079900"/>
                      <a:pt x="2006234" y="1077157"/>
                    </a:cubicBezTo>
                    <a:cubicBezTo>
                      <a:pt x="2006234" y="1072585"/>
                      <a:pt x="2002805" y="1070299"/>
                      <a:pt x="1995947" y="1070299"/>
                    </a:cubicBezTo>
                    <a:lnTo>
                      <a:pt x="1930796" y="1070299"/>
                    </a:lnTo>
                    <a:cubicBezTo>
                      <a:pt x="1923938" y="1070299"/>
                      <a:pt x="1919366" y="1071670"/>
                      <a:pt x="1917080" y="1074413"/>
                    </a:cubicBezTo>
                    <a:lnTo>
                      <a:pt x="1777177" y="1262323"/>
                    </a:lnTo>
                    <a:lnTo>
                      <a:pt x="1777177" y="1081271"/>
                    </a:lnTo>
                    <a:cubicBezTo>
                      <a:pt x="1777177" y="1073956"/>
                      <a:pt x="1773519" y="1070299"/>
                      <a:pt x="1766204" y="1070299"/>
                    </a:cubicBezTo>
                    <a:close/>
                    <a:moveTo>
                      <a:pt x="1311366" y="1069613"/>
                    </a:moveTo>
                    <a:cubicBezTo>
                      <a:pt x="1295821" y="1069613"/>
                      <a:pt x="1288049" y="1077157"/>
                      <a:pt x="1288049" y="1092244"/>
                    </a:cubicBezTo>
                    <a:lnTo>
                      <a:pt x="1288049" y="1482465"/>
                    </a:lnTo>
                    <a:cubicBezTo>
                      <a:pt x="1288049" y="1490237"/>
                      <a:pt x="1291935" y="1494123"/>
                      <a:pt x="1299707" y="1494123"/>
                    </a:cubicBezTo>
                    <a:lnTo>
                      <a:pt x="1348399" y="1494123"/>
                    </a:lnTo>
                    <a:cubicBezTo>
                      <a:pt x="1355714" y="1494123"/>
                      <a:pt x="1359372" y="1490237"/>
                      <a:pt x="1359372" y="1482465"/>
                    </a:cubicBezTo>
                    <a:lnTo>
                      <a:pt x="1359372" y="1195114"/>
                    </a:lnTo>
                    <a:cubicBezTo>
                      <a:pt x="1359372" y="1192371"/>
                      <a:pt x="1360286" y="1190999"/>
                      <a:pt x="1362115" y="1190999"/>
                    </a:cubicBezTo>
                    <a:cubicBezTo>
                      <a:pt x="1363944" y="1190999"/>
                      <a:pt x="1365773" y="1192371"/>
                      <a:pt x="1367602" y="1195114"/>
                    </a:cubicBezTo>
                    <a:lnTo>
                      <a:pt x="1493789" y="1473549"/>
                    </a:lnTo>
                    <a:cubicBezTo>
                      <a:pt x="1498361" y="1482693"/>
                      <a:pt x="1503847" y="1488637"/>
                      <a:pt x="1510248" y="1491380"/>
                    </a:cubicBezTo>
                    <a:cubicBezTo>
                      <a:pt x="1513906" y="1493209"/>
                      <a:pt x="1520078" y="1494123"/>
                      <a:pt x="1528765" y="1494123"/>
                    </a:cubicBezTo>
                    <a:lnTo>
                      <a:pt x="1587058" y="1494123"/>
                    </a:lnTo>
                    <a:cubicBezTo>
                      <a:pt x="1602145" y="1494123"/>
                      <a:pt x="1609689" y="1486579"/>
                      <a:pt x="1609689" y="1471492"/>
                    </a:cubicBezTo>
                    <a:lnTo>
                      <a:pt x="1609689" y="1080586"/>
                    </a:lnTo>
                    <a:cubicBezTo>
                      <a:pt x="1609689" y="1073270"/>
                      <a:pt x="1606032" y="1069613"/>
                      <a:pt x="1598716" y="1069613"/>
                    </a:cubicBezTo>
                    <a:lnTo>
                      <a:pt x="1549339" y="1069613"/>
                    </a:lnTo>
                    <a:cubicBezTo>
                      <a:pt x="1542481" y="1069613"/>
                      <a:pt x="1539052" y="1073270"/>
                      <a:pt x="1539052" y="1080586"/>
                    </a:cubicBezTo>
                    <a:lnTo>
                      <a:pt x="1539052" y="1380966"/>
                    </a:lnTo>
                    <a:cubicBezTo>
                      <a:pt x="1539052" y="1384167"/>
                      <a:pt x="1537909" y="1385767"/>
                      <a:pt x="1535623" y="1385767"/>
                    </a:cubicBezTo>
                    <a:cubicBezTo>
                      <a:pt x="1533794" y="1385767"/>
                      <a:pt x="1532422" y="1384395"/>
                      <a:pt x="1531508" y="1381652"/>
                    </a:cubicBezTo>
                    <a:lnTo>
                      <a:pt x="1397777" y="1088129"/>
                    </a:lnTo>
                    <a:cubicBezTo>
                      <a:pt x="1392290" y="1075785"/>
                      <a:pt x="1384061" y="1069613"/>
                      <a:pt x="1373088" y="1069613"/>
                    </a:cubicBezTo>
                    <a:close/>
                    <a:moveTo>
                      <a:pt x="518657" y="1069613"/>
                    </a:moveTo>
                    <a:cubicBezTo>
                      <a:pt x="510885" y="1069613"/>
                      <a:pt x="506999" y="1073270"/>
                      <a:pt x="506999" y="1080586"/>
                    </a:cubicBezTo>
                    <a:lnTo>
                      <a:pt x="506999" y="1482465"/>
                    </a:lnTo>
                    <a:cubicBezTo>
                      <a:pt x="506999" y="1490237"/>
                      <a:pt x="510885" y="1494123"/>
                      <a:pt x="518657" y="1494123"/>
                    </a:cubicBezTo>
                    <a:lnTo>
                      <a:pt x="575579" y="1494123"/>
                    </a:lnTo>
                    <a:cubicBezTo>
                      <a:pt x="582894" y="1494123"/>
                      <a:pt x="586552" y="1490237"/>
                      <a:pt x="586552" y="1482465"/>
                    </a:cubicBezTo>
                    <a:lnTo>
                      <a:pt x="586552" y="1307585"/>
                    </a:lnTo>
                    <a:lnTo>
                      <a:pt x="749086" y="1307585"/>
                    </a:lnTo>
                    <a:lnTo>
                      <a:pt x="749086" y="1482465"/>
                    </a:lnTo>
                    <a:cubicBezTo>
                      <a:pt x="749086" y="1490237"/>
                      <a:pt x="752972" y="1494123"/>
                      <a:pt x="760745" y="1494123"/>
                    </a:cubicBezTo>
                    <a:lnTo>
                      <a:pt x="816980" y="1494123"/>
                    </a:lnTo>
                    <a:cubicBezTo>
                      <a:pt x="824753" y="1494123"/>
                      <a:pt x="828639" y="1490237"/>
                      <a:pt x="828639" y="1482465"/>
                    </a:cubicBezTo>
                    <a:lnTo>
                      <a:pt x="828639" y="1080586"/>
                    </a:lnTo>
                    <a:cubicBezTo>
                      <a:pt x="828639" y="1073270"/>
                      <a:pt x="824753" y="1069613"/>
                      <a:pt x="816980" y="1069613"/>
                    </a:cubicBezTo>
                    <a:lnTo>
                      <a:pt x="760745" y="1069613"/>
                    </a:lnTo>
                    <a:cubicBezTo>
                      <a:pt x="752972" y="1069613"/>
                      <a:pt x="749086" y="1073270"/>
                      <a:pt x="749086" y="1080586"/>
                    </a:cubicBezTo>
                    <a:lnTo>
                      <a:pt x="749086" y="1238320"/>
                    </a:lnTo>
                    <a:lnTo>
                      <a:pt x="586552" y="1238320"/>
                    </a:lnTo>
                    <a:lnTo>
                      <a:pt x="586552" y="1080586"/>
                    </a:lnTo>
                    <a:cubicBezTo>
                      <a:pt x="586552" y="1073270"/>
                      <a:pt x="582894" y="1069613"/>
                      <a:pt x="575579" y="1069613"/>
                    </a:cubicBezTo>
                    <a:close/>
                    <a:moveTo>
                      <a:pt x="156479" y="1069613"/>
                    </a:moveTo>
                    <a:cubicBezTo>
                      <a:pt x="148706" y="1069613"/>
                      <a:pt x="144820" y="1073270"/>
                      <a:pt x="144820" y="1080586"/>
                    </a:cubicBezTo>
                    <a:lnTo>
                      <a:pt x="144820" y="1125163"/>
                    </a:lnTo>
                    <a:cubicBezTo>
                      <a:pt x="144820" y="1132478"/>
                      <a:pt x="148706" y="1136135"/>
                      <a:pt x="156479" y="1136135"/>
                    </a:cubicBezTo>
                    <a:lnTo>
                      <a:pt x="255920" y="1136135"/>
                    </a:lnTo>
                    <a:lnTo>
                      <a:pt x="255920" y="1482465"/>
                    </a:lnTo>
                    <a:cubicBezTo>
                      <a:pt x="255920" y="1490237"/>
                      <a:pt x="259806" y="1494123"/>
                      <a:pt x="267578" y="1494123"/>
                    </a:cubicBezTo>
                    <a:lnTo>
                      <a:pt x="323814" y="1494123"/>
                    </a:lnTo>
                    <a:cubicBezTo>
                      <a:pt x="331586" y="1494123"/>
                      <a:pt x="335473" y="1490237"/>
                      <a:pt x="335473" y="1482465"/>
                    </a:cubicBezTo>
                    <a:lnTo>
                      <a:pt x="335473" y="1136135"/>
                    </a:lnTo>
                    <a:lnTo>
                      <a:pt x="435599" y="1136135"/>
                    </a:lnTo>
                    <a:cubicBezTo>
                      <a:pt x="443372" y="1136135"/>
                      <a:pt x="447258" y="1132478"/>
                      <a:pt x="447258" y="1125163"/>
                    </a:cubicBezTo>
                    <a:lnTo>
                      <a:pt x="447258" y="1080586"/>
                    </a:lnTo>
                    <a:cubicBezTo>
                      <a:pt x="447258" y="1073270"/>
                      <a:pt x="443372" y="1069613"/>
                      <a:pt x="435599" y="1069613"/>
                    </a:cubicBezTo>
                    <a:close/>
                    <a:moveTo>
                      <a:pt x="2194600" y="1064812"/>
                    </a:moveTo>
                    <a:cubicBezTo>
                      <a:pt x="2144308" y="1064812"/>
                      <a:pt x="2107275" y="1075099"/>
                      <a:pt x="2083501" y="1095673"/>
                    </a:cubicBezTo>
                    <a:cubicBezTo>
                      <a:pt x="2062469" y="1113504"/>
                      <a:pt x="2051954" y="1139336"/>
                      <a:pt x="2051954" y="1173169"/>
                    </a:cubicBezTo>
                    <a:cubicBezTo>
                      <a:pt x="2051954" y="1195114"/>
                      <a:pt x="2056526" y="1213859"/>
                      <a:pt x="2065670" y="1229404"/>
                    </a:cubicBezTo>
                    <a:cubicBezTo>
                      <a:pt x="2076185" y="1246778"/>
                      <a:pt x="2094016" y="1263008"/>
                      <a:pt x="2119162" y="1278096"/>
                    </a:cubicBezTo>
                    <a:lnTo>
                      <a:pt x="2194600" y="1323359"/>
                    </a:lnTo>
                    <a:cubicBezTo>
                      <a:pt x="2227061" y="1342561"/>
                      <a:pt x="2243292" y="1361078"/>
                      <a:pt x="2243292" y="1378909"/>
                    </a:cubicBezTo>
                    <a:cubicBezTo>
                      <a:pt x="2243292" y="1413656"/>
                      <a:pt x="2221118" y="1431030"/>
                      <a:pt x="2176769" y="1431030"/>
                    </a:cubicBezTo>
                    <a:cubicBezTo>
                      <a:pt x="2165339" y="1431030"/>
                      <a:pt x="2148652" y="1430344"/>
                      <a:pt x="2126706" y="1428972"/>
                    </a:cubicBezTo>
                    <a:cubicBezTo>
                      <a:pt x="2103389" y="1427601"/>
                      <a:pt x="2086244" y="1426229"/>
                      <a:pt x="2075271" y="1424857"/>
                    </a:cubicBezTo>
                    <a:lnTo>
                      <a:pt x="2074585" y="1424857"/>
                    </a:lnTo>
                    <a:cubicBezTo>
                      <a:pt x="2067270" y="1424857"/>
                      <a:pt x="2063612" y="1428515"/>
                      <a:pt x="2063612" y="1435830"/>
                    </a:cubicBezTo>
                    <a:lnTo>
                      <a:pt x="2063612" y="1476978"/>
                    </a:lnTo>
                    <a:cubicBezTo>
                      <a:pt x="2063612" y="1482922"/>
                      <a:pt x="2067270" y="1486808"/>
                      <a:pt x="2074585" y="1488637"/>
                    </a:cubicBezTo>
                    <a:cubicBezTo>
                      <a:pt x="2089216" y="1491837"/>
                      <a:pt x="2104075" y="1494123"/>
                      <a:pt x="2119162" y="1495495"/>
                    </a:cubicBezTo>
                    <a:cubicBezTo>
                      <a:pt x="2136536" y="1497324"/>
                      <a:pt x="2155281" y="1498238"/>
                      <a:pt x="2175398" y="1498238"/>
                    </a:cubicBezTo>
                    <a:cubicBezTo>
                      <a:pt x="2202830" y="1498238"/>
                      <a:pt x="2226833" y="1494809"/>
                      <a:pt x="2247407" y="1487951"/>
                    </a:cubicBezTo>
                    <a:cubicBezTo>
                      <a:pt x="2266152" y="1481550"/>
                      <a:pt x="2281468" y="1472406"/>
                      <a:pt x="2293355" y="1460519"/>
                    </a:cubicBezTo>
                    <a:cubicBezTo>
                      <a:pt x="2315301" y="1439488"/>
                      <a:pt x="2326274" y="1412284"/>
                      <a:pt x="2326274" y="1378909"/>
                    </a:cubicBezTo>
                    <a:cubicBezTo>
                      <a:pt x="2326274" y="1355134"/>
                      <a:pt x="2320787" y="1334560"/>
                      <a:pt x="2309815" y="1317187"/>
                    </a:cubicBezTo>
                    <a:cubicBezTo>
                      <a:pt x="2297470" y="1297527"/>
                      <a:pt x="2276439" y="1279239"/>
                      <a:pt x="2246721" y="1262323"/>
                    </a:cubicBezTo>
                    <a:lnTo>
                      <a:pt x="2178141" y="1224604"/>
                    </a:lnTo>
                    <a:cubicBezTo>
                      <a:pt x="2146594" y="1207230"/>
                      <a:pt x="2130821" y="1190085"/>
                      <a:pt x="2130821" y="1173169"/>
                    </a:cubicBezTo>
                    <a:cubicBezTo>
                      <a:pt x="2130821" y="1146194"/>
                      <a:pt x="2150938" y="1132706"/>
                      <a:pt x="2191171" y="1132706"/>
                    </a:cubicBezTo>
                    <a:cubicBezTo>
                      <a:pt x="2209002" y="1132706"/>
                      <a:pt x="2227747" y="1133392"/>
                      <a:pt x="2247407" y="1134764"/>
                    </a:cubicBezTo>
                    <a:cubicBezTo>
                      <a:pt x="2264780" y="1135678"/>
                      <a:pt x="2283526" y="1137050"/>
                      <a:pt x="2303642" y="1138879"/>
                    </a:cubicBezTo>
                    <a:lnTo>
                      <a:pt x="2305014" y="1138879"/>
                    </a:lnTo>
                    <a:cubicBezTo>
                      <a:pt x="2311415" y="1138879"/>
                      <a:pt x="2314615" y="1135450"/>
                      <a:pt x="2314615" y="1128592"/>
                    </a:cubicBezTo>
                    <a:lnTo>
                      <a:pt x="2314615" y="1086072"/>
                    </a:lnTo>
                    <a:cubicBezTo>
                      <a:pt x="2314615" y="1080128"/>
                      <a:pt x="2311186" y="1076471"/>
                      <a:pt x="2304328" y="1075099"/>
                    </a:cubicBezTo>
                    <a:cubicBezTo>
                      <a:pt x="2275067" y="1068241"/>
                      <a:pt x="2238491" y="1064812"/>
                      <a:pt x="2194600" y="1064812"/>
                    </a:cubicBezTo>
                    <a:close/>
                    <a:moveTo>
                      <a:pt x="1057849" y="1064812"/>
                    </a:moveTo>
                    <a:cubicBezTo>
                      <a:pt x="1050076" y="1064812"/>
                      <a:pt x="1043218" y="1065269"/>
                      <a:pt x="1037275" y="1066184"/>
                    </a:cubicBezTo>
                    <a:cubicBezTo>
                      <a:pt x="1028588" y="1068013"/>
                      <a:pt x="1020816" y="1070756"/>
                      <a:pt x="1013957" y="1074413"/>
                    </a:cubicBezTo>
                    <a:cubicBezTo>
                      <a:pt x="996127" y="1083557"/>
                      <a:pt x="984239" y="1099788"/>
                      <a:pt x="978296" y="1123105"/>
                    </a:cubicBezTo>
                    <a:lnTo>
                      <a:pt x="884341" y="1484522"/>
                    </a:lnTo>
                    <a:cubicBezTo>
                      <a:pt x="884341" y="1490923"/>
                      <a:pt x="887770" y="1494123"/>
                      <a:pt x="894628" y="1494123"/>
                    </a:cubicBezTo>
                    <a:lnTo>
                      <a:pt x="954979" y="1494123"/>
                    </a:lnTo>
                    <a:cubicBezTo>
                      <a:pt x="960922" y="1494123"/>
                      <a:pt x="964580" y="1490923"/>
                      <a:pt x="965951" y="1484522"/>
                    </a:cubicBezTo>
                    <a:lnTo>
                      <a:pt x="992012" y="1376166"/>
                    </a:lnTo>
                    <a:lnTo>
                      <a:pt x="1123685" y="1376166"/>
                    </a:lnTo>
                    <a:lnTo>
                      <a:pt x="1149746" y="1484522"/>
                    </a:lnTo>
                    <a:cubicBezTo>
                      <a:pt x="1151117" y="1490923"/>
                      <a:pt x="1154775" y="1494123"/>
                      <a:pt x="1160719" y="1494123"/>
                    </a:cubicBezTo>
                    <a:lnTo>
                      <a:pt x="1221755" y="1494123"/>
                    </a:lnTo>
                    <a:cubicBezTo>
                      <a:pt x="1228156" y="1494123"/>
                      <a:pt x="1231356" y="1490923"/>
                      <a:pt x="1231356" y="1484522"/>
                    </a:cubicBezTo>
                    <a:lnTo>
                      <a:pt x="1137401" y="1123105"/>
                    </a:lnTo>
                    <a:cubicBezTo>
                      <a:pt x="1131458" y="1099788"/>
                      <a:pt x="1119571" y="1083557"/>
                      <a:pt x="1101740" y="1074413"/>
                    </a:cubicBezTo>
                    <a:cubicBezTo>
                      <a:pt x="1094882" y="1070756"/>
                      <a:pt x="1087338" y="1068013"/>
                      <a:pt x="1079108" y="1066184"/>
                    </a:cubicBezTo>
                    <a:cubicBezTo>
                      <a:pt x="1072708" y="1065269"/>
                      <a:pt x="1065621" y="1064812"/>
                      <a:pt x="1057849" y="1064812"/>
                    </a:cubicBezTo>
                    <a:close/>
                    <a:moveTo>
                      <a:pt x="1238460" y="0"/>
                    </a:moveTo>
                    <a:cubicBezTo>
                      <a:pt x="1922443" y="0"/>
                      <a:pt x="2476920" y="554477"/>
                      <a:pt x="2476920" y="1238460"/>
                    </a:cubicBezTo>
                    <a:cubicBezTo>
                      <a:pt x="2476920" y="1922443"/>
                      <a:pt x="1922443" y="2476920"/>
                      <a:pt x="1238460" y="2476920"/>
                    </a:cubicBezTo>
                    <a:cubicBezTo>
                      <a:pt x="554477" y="2476920"/>
                      <a:pt x="0" y="1922443"/>
                      <a:pt x="0" y="1238460"/>
                    </a:cubicBezTo>
                    <a:cubicBezTo>
                      <a:pt x="0" y="554477"/>
                      <a:pt x="554477" y="0"/>
                      <a:pt x="1238460" y="0"/>
                    </a:cubicBezTo>
                    <a:close/>
                  </a:path>
                </a:pathLst>
              </a:custGeom>
              <a:solidFill>
                <a:schemeClr val="bg1">
                  <a:alpha val="6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>
                  <a:effectLst>
                    <a:glow>
                      <a:schemeClr val="accent1">
                        <a:alpha val="40000"/>
                      </a:schemeClr>
                    </a:glow>
                  </a:effectLst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5795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701860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1588</TotalTime>
  <Words>578</Words>
  <Application>Microsoft Office PowerPoint</Application>
  <PresentationFormat>全屏显示(16:9)</PresentationFormat>
  <Paragraphs>89</Paragraphs>
  <Slides>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LiHei Pro</vt:lpstr>
      <vt:lpstr>Meiryo</vt:lpstr>
      <vt:lpstr>方正兰亭超细黑简体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41</cp:revision>
  <dcterms:created xsi:type="dcterms:W3CDTF">2016-08-05T10:05:51Z</dcterms:created>
  <dcterms:modified xsi:type="dcterms:W3CDTF">2016-10-08T02:14:20Z</dcterms:modified>
</cp:coreProperties>
</file>