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  <p:sldMasterId id="2147483684" r:id="rId3"/>
    <p:sldMasterId id="2147483685" r:id="rId4"/>
    <p:sldMasterId id="2147483686" r:id="rId5"/>
    <p:sldMasterId id="2147483687" r:id="rId6"/>
    <p:sldMasterId id="2147483688" r:id="rId7"/>
    <p:sldMasterId id="2147483689" r:id="rId8"/>
    <p:sldMasterId id="2147483690" r:id="rId9"/>
    <p:sldMasterId id="2147483691" r:id="rId10"/>
    <p:sldMasterId id="2147483692" r:id="rId11"/>
    <p:sldMasterId id="2147483814" r:id="rId12"/>
  </p:sldMasterIdLst>
  <p:notesMasterIdLst>
    <p:notesMasterId r:id="rId30"/>
  </p:notesMasterIdLst>
  <p:sldIdLst>
    <p:sldId id="257" r:id="rId13"/>
    <p:sldId id="256" r:id="rId14"/>
    <p:sldId id="258" r:id="rId15"/>
    <p:sldId id="272" r:id="rId16"/>
    <p:sldId id="274" r:id="rId17"/>
    <p:sldId id="262" r:id="rId18"/>
    <p:sldId id="275" r:id="rId19"/>
    <p:sldId id="278" r:id="rId20"/>
    <p:sldId id="267" r:id="rId21"/>
    <p:sldId id="276" r:id="rId22"/>
    <p:sldId id="266" r:id="rId23"/>
    <p:sldId id="279" r:id="rId24"/>
    <p:sldId id="270" r:id="rId25"/>
    <p:sldId id="277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0906"/>
    <a:srgbClr val="27120B"/>
    <a:srgbClr val="814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CD683A91-7B11-45A6-9719-7CF21C94F5DD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1229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229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229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C9244B2-A7DB-4C0B-BB9F-54DFDB9790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429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434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024FFC76-584F-45D8-91D6-8EBD25513F9F}" type="slidenum">
              <a:rPr lang="zh-CN" altLang="en-US" sz="1200"/>
              <a:pPr algn="r" eaLnBrk="1" hangingPunct="1">
                <a:buFont typeface="Arial" panose="020B0604020202020204" pitchFamily="34" charset="0"/>
                <a:buNone/>
              </a:pPr>
              <a:t>1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505979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特殊字体：汉仪程行简</a:t>
            </a:r>
          </a:p>
        </p:txBody>
      </p:sp>
      <p:sp>
        <p:nvSpPr>
          <p:cNvPr id="194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fld id="{BBA0F4E5-67A3-40B1-A525-2DE0FE0EDD94}" type="slidenum">
              <a:rPr lang="zh-CN" altLang="en-US" sz="1200"/>
              <a:pPr algn="r" eaLnBrk="1" hangingPunct="1">
                <a:buFont typeface="Arial" panose="020B0604020202020204" pitchFamily="34" charset="0"/>
                <a:buNone/>
              </a:pPr>
              <a:t>3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315630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8391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66A72-170D-4698-8AB4-749CB5F83664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91062-1571-4221-9C5C-9304C71B06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520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9F771B-5386-4D64-9B08-77567EEAFB1E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50FCA-86C8-43C3-BD08-EC5EED50D5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56745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419895"/>
      </p:ext>
    </p:extLst>
  </p:cSld>
  <p:clrMapOvr>
    <a:masterClrMapping/>
  </p:clrMapOvr>
  <p:transition spd="med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518243"/>
      </p:ext>
    </p:extLst>
  </p:cSld>
  <p:clrMapOvr>
    <a:masterClrMapping/>
  </p:clrMapOvr>
  <p:transition spd="med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02816176"/>
      </p:ext>
    </p:extLst>
  </p:cSld>
  <p:clrMapOvr>
    <a:masterClrMapping/>
  </p:clrMapOvr>
  <p:transition spd="med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224207"/>
      </p:ext>
    </p:extLst>
  </p:cSld>
  <p:clrMapOvr>
    <a:masterClrMapping/>
  </p:clrMapOvr>
  <p:transition spd="med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342224"/>
      </p:ext>
    </p:extLst>
  </p:cSld>
  <p:clrMapOvr>
    <a:masterClrMapping/>
  </p:clrMapOvr>
  <p:transition spd="med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040239"/>
      </p:ext>
    </p:extLst>
  </p:cSld>
  <p:clrMapOvr>
    <a:masterClrMapping/>
  </p:clrMapOvr>
  <p:transition spd="med"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730428"/>
      </p:ext>
    </p:extLst>
  </p:cSld>
  <p:clrMapOvr>
    <a:masterClrMapping/>
  </p:clrMapOvr>
  <p:transition spd="med"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14554103"/>
      </p:ext>
    </p:extLst>
  </p:cSld>
  <p:clrMapOvr>
    <a:masterClrMapping/>
  </p:clrMapOvr>
  <p:transition spd="med"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8449511"/>
      </p:ext>
    </p:extLst>
  </p:cSld>
  <p:clrMapOvr>
    <a:masterClrMapping/>
  </p:clrMapOvr>
  <p:transition spd="med"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18389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4636F5-C68F-437D-8ED6-D08CDAF16249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9FD1E-6672-49F9-B52B-8A3DCCDD47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24649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011099"/>
      </p:ext>
    </p:extLst>
  </p:cSld>
  <p:clrMapOvr>
    <a:masterClrMapping/>
  </p:clrMapOvr>
  <p:transition spd="med"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86015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32603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812054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94207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74207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36113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12721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4735834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55764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463542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73576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93849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34825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19409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51488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68933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2625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76206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30437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765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19314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41134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60239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6575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23864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457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327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87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42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2705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1E6A9-571E-4902-AE9F-3C0838E47AE7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6DC9A-06C6-46F5-BCC7-BE08F26AF4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815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42499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3618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43547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826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7924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773148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7902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223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5855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3236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7A5CB-7D32-4525-ADDD-23EDA2F14E85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97994-5EE8-4932-A30D-E989121F97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8913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093170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088498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9104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7941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9342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687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263359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2845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580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992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280FA-88CA-4F28-8696-11D2E6A60B6A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B4C01-0A97-49BA-A13A-68F2476A00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3004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79784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163125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505704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4023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0764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211097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988785"/>
      </p:ext>
    </p:extLst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63074262"/>
      </p:ext>
    </p:extLst>
  </p:cSld>
  <p:clrMapOvr>
    <a:masterClrMapping/>
  </p:clrMapOvr>
  <p:transition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399596"/>
      </p:ext>
    </p:extLst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83372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F0463-4F3D-4221-A5BE-CE29CEACC922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59573-3B48-4964-8166-F2D62B727E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4901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39376"/>
      </p:ext>
    </p:extLst>
  </p:cSld>
  <p:clrMapOvr>
    <a:masterClrMapping/>
  </p:clrMapOvr>
  <p:transition spd="med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0572728"/>
      </p:ext>
    </p:extLst>
  </p:cSld>
  <p:clrMapOvr>
    <a:masterClrMapping/>
  </p:clrMapOvr>
  <p:transition spd="med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22867185"/>
      </p:ext>
    </p:extLst>
  </p:cSld>
  <p:clrMapOvr>
    <a:masterClrMapping/>
  </p:clrMapOvr>
  <p:transition spd="med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33610844"/>
      </p:ext>
    </p:extLst>
  </p:cSld>
  <p:clrMapOvr>
    <a:masterClrMapping/>
  </p:clrMapOvr>
  <p:transition spd="med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916743"/>
      </p:ext>
    </p:extLst>
  </p:cSld>
  <p:clrMapOvr>
    <a:masterClrMapping/>
  </p:clrMapOvr>
  <p:transition spd="med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940661"/>
      </p:ext>
    </p:extLst>
  </p:cSld>
  <p:clrMapOvr>
    <a:masterClrMapping/>
  </p:clrMapOvr>
  <p:transition spd="med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48980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68601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029730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926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D19C2-5F0B-46DA-B375-AEF357A2EFCE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90F97-DD92-440B-854A-B905981994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00664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0985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59706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828556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1669590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64619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35504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5137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616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607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05257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DA2EF-0E53-41E1-B438-630564E4A131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9FB9A-2976-4377-9DC1-46678E75C7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71411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01084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8523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81655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169265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5000667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378377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84838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0357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73529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71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1864F-A9D4-4B9F-A08E-06A7565ED983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69603-2B27-46B0-A114-2116B05450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93335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6902104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94150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28395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28728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050525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0301505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3081297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56391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10233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165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0B3D8-1980-468B-AA15-16BC6F1CAD33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BEEA80-72C5-4A9B-9A3A-9357572968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12289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93663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1707917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4581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48815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0661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52160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9886974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80703053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65222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692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01581DD-87DC-4ED4-A94C-F6E396B6EE7D}" type="datetimeFigureOut">
              <a:rPr lang="zh-CN" altLang="en-US"/>
              <a:pPr>
                <a:defRPr/>
              </a:pPr>
              <a:t>2016/11/1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81D8CB2-9A07-4351-9505-74687A0E24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2016/11/1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62078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</p:sldLayoutIdLst>
  <p:transition spd="med"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5.png"/><Relationship Id="rId7" Type="http://schemas.openxmlformats.org/officeDocument/2006/relationships/image" Target="../media/image2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9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9"/>
          <p:cNvGrpSpPr>
            <a:grpSpLocks noChangeAspect="1"/>
          </p:cNvGrpSpPr>
          <p:nvPr/>
        </p:nvGrpSpPr>
        <p:grpSpPr bwMode="auto">
          <a:xfrm>
            <a:off x="0" y="-26988"/>
            <a:ext cx="12199938" cy="6858001"/>
            <a:chOff x="0" y="0"/>
            <a:chExt cx="12199883" cy="6858866"/>
          </a:xfrm>
        </p:grpSpPr>
        <p:pic>
          <p:nvPicPr>
            <p:cNvPr id="13323" name="图片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58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4" name="图片 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1883" y="866"/>
              <a:ext cx="6858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0" y="3527425"/>
            <a:ext cx="12222163" cy="3429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3316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663" y="4243388"/>
            <a:ext cx="4384675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7" name="组合 11"/>
          <p:cNvGrpSpPr>
            <a:grpSpLocks/>
          </p:cNvGrpSpPr>
          <p:nvPr/>
        </p:nvGrpSpPr>
        <p:grpSpPr bwMode="auto">
          <a:xfrm>
            <a:off x="4518025" y="1177925"/>
            <a:ext cx="3127375" cy="3125788"/>
            <a:chOff x="0" y="0"/>
            <a:chExt cx="3345852" cy="3345852"/>
          </a:xfrm>
        </p:grpSpPr>
        <p:sp>
          <p:nvSpPr>
            <p:cNvPr id="13321" name="流程图: 联系 3"/>
            <p:cNvSpPr>
              <a:spLocks noChangeArrowheads="1"/>
            </p:cNvSpPr>
            <p:nvPr/>
          </p:nvSpPr>
          <p:spPr bwMode="auto">
            <a:xfrm>
              <a:off x="0" y="0"/>
              <a:ext cx="3345852" cy="3345852"/>
            </a:xfrm>
            <a:prstGeom prst="flowChartConnector">
              <a:avLst/>
            </a:prstGeom>
            <a:noFill/>
            <a:ln w="22225">
              <a:solidFill>
                <a:srgbClr val="936E5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13322" name="图片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172" y="109727"/>
              <a:ext cx="3130982" cy="3130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3318" name="直接连接符 13"/>
          <p:cNvCxnSpPr>
            <a:cxnSpLocks noChangeShapeType="1"/>
          </p:cNvCxnSpPr>
          <p:nvPr/>
        </p:nvCxnSpPr>
        <p:spPr bwMode="auto">
          <a:xfrm>
            <a:off x="0" y="5522913"/>
            <a:ext cx="3894138" cy="0"/>
          </a:xfrm>
          <a:prstGeom prst="line">
            <a:avLst/>
          </a:prstGeom>
          <a:noFill/>
          <a:ln w="6350">
            <a:solidFill>
              <a:srgbClr val="4838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19" name="直接连接符 15"/>
          <p:cNvCxnSpPr>
            <a:cxnSpLocks noChangeShapeType="1"/>
          </p:cNvCxnSpPr>
          <p:nvPr/>
        </p:nvCxnSpPr>
        <p:spPr bwMode="auto">
          <a:xfrm>
            <a:off x="8297863" y="5522913"/>
            <a:ext cx="3894137" cy="0"/>
          </a:xfrm>
          <a:prstGeom prst="line">
            <a:avLst/>
          </a:prstGeom>
          <a:noFill/>
          <a:ln w="6350">
            <a:solidFill>
              <a:srgbClr val="48383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3822700" y="2720975"/>
            <a:ext cx="4348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7652" name="矩形 47"/>
          <p:cNvSpPr>
            <a:spLocks noChangeArrowheads="1"/>
          </p:cNvSpPr>
          <p:nvPr/>
        </p:nvSpPr>
        <p:spPr bwMode="auto">
          <a:xfrm>
            <a:off x="3822700" y="3429000"/>
            <a:ext cx="519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27653" name="图片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825" y="1598613"/>
            <a:ext cx="3201988" cy="54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流程图: 联系 8"/>
          <p:cNvSpPr>
            <a:spLocks noChangeArrowheads="1"/>
          </p:cNvSpPr>
          <p:nvPr/>
        </p:nvSpPr>
        <p:spPr bwMode="auto">
          <a:xfrm>
            <a:off x="933450" y="2355850"/>
            <a:ext cx="2152650" cy="2152650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7655" name="流程图: 联系 9"/>
          <p:cNvSpPr>
            <a:spLocks noChangeArrowheads="1"/>
          </p:cNvSpPr>
          <p:nvPr/>
        </p:nvSpPr>
        <p:spPr bwMode="auto">
          <a:xfrm>
            <a:off x="2962275" y="3243263"/>
            <a:ext cx="379413" cy="37941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27656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48" t="16391" r="24512" b="34608"/>
          <a:stretch>
            <a:fillRect/>
          </a:stretch>
        </p:blipFill>
        <p:spPr bwMode="auto">
          <a:xfrm>
            <a:off x="1069975" y="2428875"/>
            <a:ext cx="1874838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0" y="0"/>
            <a:chExt cx="6466453" cy="1163332"/>
          </a:xfrm>
        </p:grpSpPr>
        <p:pic>
          <p:nvPicPr>
            <p:cNvPr id="28684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84210" y="-2418911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6" name="TextBox 2"/>
            <p:cNvSpPr txBox="1">
              <a:spLocks noChangeArrowheads="1"/>
            </p:cNvSpPr>
            <p:nvPr/>
          </p:nvSpPr>
          <p:spPr bwMode="auto">
            <a:xfrm>
              <a:off x="1391404" y="593610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675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5" y="254000"/>
            <a:ext cx="3243263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4338" y="2366963"/>
            <a:ext cx="244475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图片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63" y="3914775"/>
            <a:ext cx="2451100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图片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3914775"/>
            <a:ext cx="2436813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图片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775" y="2362200"/>
            <a:ext cx="2444750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矩形 16"/>
          <p:cNvSpPr>
            <a:spLocks noChangeArrowheads="1"/>
          </p:cNvSpPr>
          <p:nvPr/>
        </p:nvSpPr>
        <p:spPr bwMode="auto">
          <a:xfrm>
            <a:off x="7343775" y="4327525"/>
            <a:ext cx="3128963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</a:p>
        </p:txBody>
      </p:sp>
      <p:grpSp>
        <p:nvGrpSpPr>
          <p:cNvPr id="28681" name="组合 17"/>
          <p:cNvGrpSpPr>
            <a:grpSpLocks/>
          </p:cNvGrpSpPr>
          <p:nvPr/>
        </p:nvGrpSpPr>
        <p:grpSpPr bwMode="auto">
          <a:xfrm>
            <a:off x="7343775" y="3203575"/>
            <a:ext cx="3878263" cy="1066800"/>
            <a:chOff x="0" y="0"/>
            <a:chExt cx="3877973" cy="1065858"/>
          </a:xfrm>
        </p:grpSpPr>
        <p:pic>
          <p:nvPicPr>
            <p:cNvPr id="28682" name="图片 1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3" name="文本框 19"/>
            <p:cNvSpPr txBox="1">
              <a:spLocks noChangeArrowheads="1"/>
            </p:cNvSpPr>
            <p:nvPr/>
          </p:nvSpPr>
          <p:spPr bwMode="auto">
            <a:xfrm>
              <a:off x="384578" y="29103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22292"/>
          <a:stretch>
            <a:fillRect/>
          </a:stretch>
        </p:blipFill>
        <p:spPr bwMode="auto">
          <a:xfrm>
            <a:off x="0" y="-14288"/>
            <a:ext cx="5329238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5" y="2871788"/>
            <a:ext cx="5559425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矩形 4"/>
          <p:cNvSpPr>
            <a:spLocks noChangeArrowheads="1"/>
          </p:cNvSpPr>
          <p:nvPr/>
        </p:nvSpPr>
        <p:spPr bwMode="auto">
          <a:xfrm>
            <a:off x="5535613" y="3894138"/>
            <a:ext cx="55673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9701" name="矩形 5"/>
          <p:cNvSpPr>
            <a:spLocks noChangeArrowheads="1"/>
          </p:cNvSpPr>
          <p:nvPr/>
        </p:nvSpPr>
        <p:spPr bwMode="auto">
          <a:xfrm>
            <a:off x="5535613" y="3098800"/>
            <a:ext cx="55673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9702" name="组合 6"/>
          <p:cNvGrpSpPr>
            <a:grpSpLocks/>
          </p:cNvGrpSpPr>
          <p:nvPr/>
        </p:nvGrpSpPr>
        <p:grpSpPr bwMode="auto">
          <a:xfrm>
            <a:off x="5535613" y="2028825"/>
            <a:ext cx="3789362" cy="955675"/>
            <a:chOff x="0" y="0"/>
            <a:chExt cx="3788756" cy="955148"/>
          </a:xfrm>
        </p:grpSpPr>
        <p:pic>
          <p:nvPicPr>
            <p:cNvPr id="29703" name="图片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4" name="文本框 8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35"/>
          <p:cNvSpPr>
            <a:spLocks noChangeAspect="1" noChangeArrowheads="1"/>
          </p:cNvSpPr>
          <p:nvPr/>
        </p:nvSpPr>
        <p:spPr bwMode="auto">
          <a:xfrm>
            <a:off x="3079750" y="1574800"/>
            <a:ext cx="552450" cy="552450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3" name="Oval 39"/>
          <p:cNvSpPr>
            <a:spLocks noChangeAspect="1" noChangeArrowheads="1"/>
          </p:cNvSpPr>
          <p:nvPr/>
        </p:nvSpPr>
        <p:spPr bwMode="auto">
          <a:xfrm>
            <a:off x="1812925" y="3119438"/>
            <a:ext cx="550863" cy="552450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AU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4" name="Oval 45"/>
          <p:cNvSpPr>
            <a:spLocks noChangeAspect="1" noChangeArrowheads="1"/>
          </p:cNvSpPr>
          <p:nvPr/>
        </p:nvSpPr>
        <p:spPr bwMode="auto">
          <a:xfrm>
            <a:off x="3079750" y="4522788"/>
            <a:ext cx="552450" cy="552450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0725" name="Elbow Connector 47"/>
          <p:cNvCxnSpPr>
            <a:cxnSpLocks noChangeShapeType="1"/>
          </p:cNvCxnSpPr>
          <p:nvPr/>
        </p:nvCxnSpPr>
        <p:spPr bwMode="auto">
          <a:xfrm rot="10800000" flipV="1">
            <a:off x="3776663" y="3402013"/>
            <a:ext cx="1792287" cy="1395412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26" name="Elbow Connector 50"/>
          <p:cNvCxnSpPr>
            <a:cxnSpLocks noChangeShapeType="1"/>
          </p:cNvCxnSpPr>
          <p:nvPr/>
        </p:nvCxnSpPr>
        <p:spPr bwMode="auto">
          <a:xfrm rot="10800000">
            <a:off x="2509838" y="3402013"/>
            <a:ext cx="3240087" cy="4794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27" name="Oval 53"/>
          <p:cNvSpPr>
            <a:spLocks noChangeAspect="1" noChangeArrowheads="1"/>
          </p:cNvSpPr>
          <p:nvPr/>
        </p:nvSpPr>
        <p:spPr bwMode="auto">
          <a:xfrm flipH="1">
            <a:off x="8550275" y="1565275"/>
            <a:ext cx="552450" cy="552450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8" name="Oval 56"/>
          <p:cNvSpPr>
            <a:spLocks noChangeAspect="1" noChangeArrowheads="1"/>
          </p:cNvSpPr>
          <p:nvPr/>
        </p:nvSpPr>
        <p:spPr bwMode="auto">
          <a:xfrm flipH="1">
            <a:off x="10009188" y="2963863"/>
            <a:ext cx="550862" cy="552450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29" name="Oval 59"/>
          <p:cNvSpPr>
            <a:spLocks noChangeAspect="1" noChangeArrowheads="1"/>
          </p:cNvSpPr>
          <p:nvPr/>
        </p:nvSpPr>
        <p:spPr bwMode="auto">
          <a:xfrm flipH="1">
            <a:off x="8578850" y="4632325"/>
            <a:ext cx="552450" cy="552450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AU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0730" name="Elbow Connector 60"/>
          <p:cNvCxnSpPr>
            <a:cxnSpLocks noChangeShapeType="1"/>
          </p:cNvCxnSpPr>
          <p:nvPr/>
        </p:nvCxnSpPr>
        <p:spPr bwMode="auto">
          <a:xfrm rot="10800000">
            <a:off x="3760788" y="1863725"/>
            <a:ext cx="1655762" cy="1100138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1" name="Elbow Connector 61"/>
          <p:cNvCxnSpPr>
            <a:cxnSpLocks noChangeShapeType="1"/>
          </p:cNvCxnSpPr>
          <p:nvPr/>
        </p:nvCxnSpPr>
        <p:spPr bwMode="auto">
          <a:xfrm>
            <a:off x="6556375" y="2954338"/>
            <a:ext cx="3270250" cy="327025"/>
          </a:xfrm>
          <a:prstGeom prst="bentConnector3">
            <a:avLst>
              <a:gd name="adj1" fmla="val 43648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2" name="Elbow Connector 62"/>
          <p:cNvCxnSpPr>
            <a:cxnSpLocks noChangeShapeType="1"/>
          </p:cNvCxnSpPr>
          <p:nvPr/>
        </p:nvCxnSpPr>
        <p:spPr bwMode="auto">
          <a:xfrm>
            <a:off x="6889750" y="3441700"/>
            <a:ext cx="1611313" cy="1500188"/>
          </a:xfrm>
          <a:prstGeom prst="bentConnector3">
            <a:avLst>
              <a:gd name="adj1" fmla="val 58593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733" name="Elbow Connector 63"/>
          <p:cNvCxnSpPr>
            <a:cxnSpLocks noChangeShapeType="1"/>
          </p:cNvCxnSpPr>
          <p:nvPr/>
        </p:nvCxnSpPr>
        <p:spPr bwMode="auto">
          <a:xfrm rot="10800000" flipH="1">
            <a:off x="6564313" y="1841500"/>
            <a:ext cx="1849437" cy="2093913"/>
          </a:xfrm>
          <a:prstGeom prst="bentConnector3">
            <a:avLst>
              <a:gd name="adj1" fmla="val 49000"/>
            </a:avLst>
          </a:prstGeom>
          <a:noFill/>
          <a:ln w="12700">
            <a:solidFill>
              <a:srgbClr val="ADBACA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34" name="Oval 19"/>
          <p:cNvSpPr>
            <a:spLocks noChangeArrowheads="1"/>
          </p:cNvSpPr>
          <p:nvPr/>
        </p:nvSpPr>
        <p:spPr bwMode="auto">
          <a:xfrm>
            <a:off x="5167313" y="2559050"/>
            <a:ext cx="1857375" cy="1851025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5" name="文本框 1"/>
          <p:cNvSpPr txBox="1">
            <a:spLocks noChangeArrowheads="1"/>
          </p:cNvSpPr>
          <p:nvPr/>
        </p:nvSpPr>
        <p:spPr bwMode="auto">
          <a:xfrm>
            <a:off x="5407025" y="3278188"/>
            <a:ext cx="13096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编辑标题</a:t>
            </a:r>
          </a:p>
        </p:txBody>
      </p:sp>
      <p:sp>
        <p:nvSpPr>
          <p:cNvPr id="30736" name="Freeform 91"/>
          <p:cNvSpPr>
            <a:spLocks/>
          </p:cNvSpPr>
          <p:nvPr/>
        </p:nvSpPr>
        <p:spPr bwMode="auto">
          <a:xfrm>
            <a:off x="3290888" y="1700213"/>
            <a:ext cx="130175" cy="258762"/>
          </a:xfrm>
          <a:custGeom>
            <a:avLst/>
            <a:gdLst>
              <a:gd name="T0" fmla="*/ 117677296 w 144"/>
              <a:gd name="T1" fmla="*/ 58123516 h 288"/>
              <a:gd name="T2" fmla="*/ 58839100 w 144"/>
              <a:gd name="T3" fmla="*/ 0 h 288"/>
              <a:gd name="T4" fmla="*/ 0 w 144"/>
              <a:gd name="T5" fmla="*/ 58123516 h 288"/>
              <a:gd name="T6" fmla="*/ 29419550 w 144"/>
              <a:gd name="T7" fmla="*/ 108173298 h 288"/>
              <a:gd name="T8" fmla="*/ 0 w 144"/>
              <a:gd name="T9" fmla="*/ 232492266 h 288"/>
              <a:gd name="T10" fmla="*/ 117677296 w 144"/>
              <a:gd name="T11" fmla="*/ 232492266 h 288"/>
              <a:gd name="T12" fmla="*/ 89074956 w 144"/>
              <a:gd name="T13" fmla="*/ 108173298 h 288"/>
              <a:gd name="T14" fmla="*/ 117677296 w 144"/>
              <a:gd name="T15" fmla="*/ 58123516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7" name="Freeform 92"/>
          <p:cNvSpPr>
            <a:spLocks noEditPoints="1"/>
          </p:cNvSpPr>
          <p:nvPr/>
        </p:nvSpPr>
        <p:spPr bwMode="auto">
          <a:xfrm>
            <a:off x="8737600" y="4791075"/>
            <a:ext cx="258763" cy="260350"/>
          </a:xfrm>
          <a:custGeom>
            <a:avLst/>
            <a:gdLst>
              <a:gd name="T0" fmla="*/ 116247481 w 288"/>
              <a:gd name="T1" fmla="*/ 0 h 288"/>
              <a:gd name="T2" fmla="*/ 0 w 288"/>
              <a:gd name="T3" fmla="*/ 117677296 h 288"/>
              <a:gd name="T4" fmla="*/ 116247481 w 288"/>
              <a:gd name="T5" fmla="*/ 235354592 h 288"/>
              <a:gd name="T6" fmla="*/ 232494063 w 288"/>
              <a:gd name="T7" fmla="*/ 117677296 h 288"/>
              <a:gd name="T8" fmla="*/ 116247481 w 288"/>
              <a:gd name="T9" fmla="*/ 0 h 288"/>
              <a:gd name="T10" fmla="*/ 149344886 w 288"/>
              <a:gd name="T11" fmla="*/ 184687589 h 288"/>
              <a:gd name="T12" fmla="*/ 83956015 w 288"/>
              <a:gd name="T13" fmla="*/ 184687589 h 288"/>
              <a:gd name="T14" fmla="*/ 100101748 w 288"/>
              <a:gd name="T15" fmla="*/ 113591247 h 288"/>
              <a:gd name="T16" fmla="*/ 83956015 w 288"/>
              <a:gd name="T17" fmla="*/ 84988907 h 288"/>
              <a:gd name="T18" fmla="*/ 117054318 w 288"/>
              <a:gd name="T19" fmla="*/ 51484213 h 288"/>
              <a:gd name="T20" fmla="*/ 149344886 w 288"/>
              <a:gd name="T21" fmla="*/ 84988907 h 288"/>
              <a:gd name="T22" fmla="*/ 133200051 w 288"/>
              <a:gd name="T23" fmla="*/ 113591247 h 288"/>
              <a:gd name="T24" fmla="*/ 149344886 w 288"/>
              <a:gd name="T25" fmla="*/ 184687589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85" y="226"/>
                </a:moveTo>
                <a:cubicBezTo>
                  <a:pt x="104" y="226"/>
                  <a:pt x="104" y="226"/>
                  <a:pt x="104" y="226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12" y="132"/>
                  <a:pt x="104" y="119"/>
                  <a:pt x="104" y="104"/>
                </a:cubicBezTo>
                <a:cubicBezTo>
                  <a:pt x="104" y="81"/>
                  <a:pt x="122" y="63"/>
                  <a:pt x="145" y="63"/>
                </a:cubicBezTo>
                <a:cubicBezTo>
                  <a:pt x="167" y="63"/>
                  <a:pt x="185" y="81"/>
                  <a:pt x="185" y="104"/>
                </a:cubicBezTo>
                <a:cubicBezTo>
                  <a:pt x="185" y="119"/>
                  <a:pt x="177" y="132"/>
                  <a:pt x="165" y="139"/>
                </a:cubicBezTo>
                <a:lnTo>
                  <a:pt x="185" y="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8" name="Freeform 93"/>
          <p:cNvSpPr>
            <a:spLocks noEditPoints="1"/>
          </p:cNvSpPr>
          <p:nvPr/>
        </p:nvSpPr>
        <p:spPr bwMode="auto">
          <a:xfrm>
            <a:off x="3259138" y="4648200"/>
            <a:ext cx="193675" cy="260350"/>
          </a:xfrm>
          <a:custGeom>
            <a:avLst/>
            <a:gdLst>
              <a:gd name="T0" fmla="*/ 151146301 w 216"/>
              <a:gd name="T1" fmla="*/ 102967521 h 288"/>
              <a:gd name="T2" fmla="*/ 151146301 w 216"/>
              <a:gd name="T3" fmla="*/ 64558664 h 288"/>
              <a:gd name="T4" fmla="*/ 87632558 w 216"/>
              <a:gd name="T5" fmla="*/ 0 h 288"/>
              <a:gd name="T6" fmla="*/ 86829165 w 216"/>
              <a:gd name="T7" fmla="*/ 0 h 288"/>
              <a:gd name="T8" fmla="*/ 85220587 w 216"/>
              <a:gd name="T9" fmla="*/ 0 h 288"/>
              <a:gd name="T10" fmla="*/ 22511132 w 216"/>
              <a:gd name="T11" fmla="*/ 64558664 h 288"/>
              <a:gd name="T12" fmla="*/ 22511132 w 216"/>
              <a:gd name="T13" fmla="*/ 102967521 h 288"/>
              <a:gd name="T14" fmla="*/ 0 w 216"/>
              <a:gd name="T15" fmla="*/ 102967521 h 288"/>
              <a:gd name="T16" fmla="*/ 0 w 216"/>
              <a:gd name="T17" fmla="*/ 235354592 h 288"/>
              <a:gd name="T18" fmla="*/ 173657433 w 216"/>
              <a:gd name="T19" fmla="*/ 235354592 h 288"/>
              <a:gd name="T20" fmla="*/ 173657433 w 216"/>
              <a:gd name="T21" fmla="*/ 102967521 h 288"/>
              <a:gd name="T22" fmla="*/ 151146301 w 216"/>
              <a:gd name="T23" fmla="*/ 102967521 h 288"/>
              <a:gd name="T24" fmla="*/ 106928326 w 216"/>
              <a:gd name="T25" fmla="*/ 211655510 h 288"/>
              <a:gd name="T26" fmla="*/ 67533397 w 216"/>
              <a:gd name="T27" fmla="*/ 211655510 h 288"/>
              <a:gd name="T28" fmla="*/ 77181281 w 216"/>
              <a:gd name="T29" fmla="*/ 168344299 h 288"/>
              <a:gd name="T30" fmla="*/ 67533397 w 216"/>
              <a:gd name="T31" fmla="*/ 151182895 h 288"/>
              <a:gd name="T32" fmla="*/ 86829165 w 216"/>
              <a:gd name="T33" fmla="*/ 131569861 h 288"/>
              <a:gd name="T34" fmla="*/ 106928326 w 216"/>
              <a:gd name="T35" fmla="*/ 151182895 h 288"/>
              <a:gd name="T36" fmla="*/ 96476153 w 216"/>
              <a:gd name="T37" fmla="*/ 168344299 h 288"/>
              <a:gd name="T38" fmla="*/ 106928326 w 216"/>
              <a:gd name="T39" fmla="*/ 211655510 h 288"/>
              <a:gd name="T40" fmla="*/ 118987285 w 216"/>
              <a:gd name="T41" fmla="*/ 102967521 h 288"/>
              <a:gd name="T42" fmla="*/ 53865859 w 216"/>
              <a:gd name="T43" fmla="*/ 102967521 h 288"/>
              <a:gd name="T44" fmla="*/ 53865859 w 216"/>
              <a:gd name="T45" fmla="*/ 64558664 h 288"/>
              <a:gd name="T46" fmla="*/ 85220587 w 216"/>
              <a:gd name="T47" fmla="*/ 32688389 h 288"/>
              <a:gd name="T48" fmla="*/ 86829165 w 216"/>
              <a:gd name="T49" fmla="*/ 32688389 h 288"/>
              <a:gd name="T50" fmla="*/ 87632558 w 216"/>
              <a:gd name="T51" fmla="*/ 32688389 h 288"/>
              <a:gd name="T52" fmla="*/ 118987285 w 216"/>
              <a:gd name="T53" fmla="*/ 64558664 h 288"/>
              <a:gd name="T54" fmla="*/ 118987285 w 216"/>
              <a:gd name="T55" fmla="*/ 102967521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9" name="Freeform 94"/>
          <p:cNvSpPr>
            <a:spLocks noEditPoints="1"/>
          </p:cNvSpPr>
          <p:nvPr/>
        </p:nvSpPr>
        <p:spPr bwMode="auto">
          <a:xfrm>
            <a:off x="1958975" y="3257550"/>
            <a:ext cx="258763" cy="241300"/>
          </a:xfrm>
          <a:custGeom>
            <a:avLst/>
            <a:gdLst>
              <a:gd name="T0" fmla="*/ 173563485 w 288"/>
              <a:gd name="T1" fmla="*/ 0 h 269"/>
              <a:gd name="T2" fmla="*/ 171948912 w 288"/>
              <a:gd name="T3" fmla="*/ 0 h 269"/>
              <a:gd name="T4" fmla="*/ 171141176 w 288"/>
              <a:gd name="T5" fmla="*/ 0 h 269"/>
              <a:gd name="T6" fmla="*/ 112210598 w 288"/>
              <a:gd name="T7" fmla="*/ 58739955 h 269"/>
              <a:gd name="T8" fmla="*/ 112210598 w 288"/>
              <a:gd name="T9" fmla="*/ 94144675 h 269"/>
              <a:gd name="T10" fmla="*/ 0 w 288"/>
              <a:gd name="T11" fmla="*/ 94144675 h 269"/>
              <a:gd name="T12" fmla="*/ 0 w 288"/>
              <a:gd name="T13" fmla="*/ 216452379 h 269"/>
              <a:gd name="T14" fmla="*/ 163068310 w 288"/>
              <a:gd name="T15" fmla="*/ 216452379 h 269"/>
              <a:gd name="T16" fmla="*/ 163068310 w 288"/>
              <a:gd name="T17" fmla="*/ 94144675 h 269"/>
              <a:gd name="T18" fmla="*/ 141272019 w 288"/>
              <a:gd name="T19" fmla="*/ 94144675 h 269"/>
              <a:gd name="T20" fmla="*/ 141272019 w 288"/>
              <a:gd name="T21" fmla="*/ 58739955 h 269"/>
              <a:gd name="T22" fmla="*/ 171141176 w 288"/>
              <a:gd name="T23" fmla="*/ 28967661 h 269"/>
              <a:gd name="T24" fmla="*/ 172755749 w 288"/>
              <a:gd name="T25" fmla="*/ 28967661 h 269"/>
              <a:gd name="T26" fmla="*/ 173563485 w 288"/>
              <a:gd name="T27" fmla="*/ 28967661 h 269"/>
              <a:gd name="T28" fmla="*/ 202624906 w 288"/>
              <a:gd name="T29" fmla="*/ 58739955 h 269"/>
              <a:gd name="T30" fmla="*/ 202624906 w 288"/>
              <a:gd name="T31" fmla="*/ 73223337 h 269"/>
              <a:gd name="T32" fmla="*/ 213119183 w 288"/>
              <a:gd name="T33" fmla="*/ 73223337 h 269"/>
              <a:gd name="T34" fmla="*/ 213119183 w 288"/>
              <a:gd name="T35" fmla="*/ 76441867 h 269"/>
              <a:gd name="T36" fmla="*/ 202624906 w 288"/>
              <a:gd name="T37" fmla="*/ 86098352 h 269"/>
              <a:gd name="T38" fmla="*/ 202624906 w 288"/>
              <a:gd name="T39" fmla="*/ 94144675 h 269"/>
              <a:gd name="T40" fmla="*/ 232494063 w 288"/>
              <a:gd name="T41" fmla="*/ 94144675 h 269"/>
              <a:gd name="T42" fmla="*/ 232494063 w 288"/>
              <a:gd name="T43" fmla="*/ 58739955 h 269"/>
              <a:gd name="T44" fmla="*/ 173563485 w 288"/>
              <a:gd name="T45" fmla="*/ 0 h 269"/>
              <a:gd name="T46" fmla="*/ 100101748 w 288"/>
              <a:gd name="T47" fmla="*/ 193921777 h 269"/>
              <a:gd name="T48" fmla="*/ 62967460 w 288"/>
              <a:gd name="T49" fmla="*/ 193921777 h 269"/>
              <a:gd name="T50" fmla="*/ 71847164 w 288"/>
              <a:gd name="T51" fmla="*/ 154493895 h 269"/>
              <a:gd name="T52" fmla="*/ 62967460 w 288"/>
              <a:gd name="T53" fmla="*/ 138400351 h 269"/>
              <a:gd name="T54" fmla="*/ 81534604 w 288"/>
              <a:gd name="T55" fmla="*/ 119893807 h 269"/>
              <a:gd name="T56" fmla="*/ 100101748 w 288"/>
              <a:gd name="T57" fmla="*/ 138400351 h 269"/>
              <a:gd name="T58" fmla="*/ 90414308 w 288"/>
              <a:gd name="T59" fmla="*/ 154493895 h 269"/>
              <a:gd name="T60" fmla="*/ 100101748 w 288"/>
              <a:gd name="T61" fmla="*/ 193921777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0" name="Freeform 112"/>
          <p:cNvSpPr>
            <a:spLocks noEditPoints="1"/>
          </p:cNvSpPr>
          <p:nvPr/>
        </p:nvSpPr>
        <p:spPr bwMode="auto">
          <a:xfrm>
            <a:off x="10155238" y="3117850"/>
            <a:ext cx="258762" cy="260350"/>
          </a:xfrm>
          <a:custGeom>
            <a:avLst/>
            <a:gdLst>
              <a:gd name="T0" fmla="*/ 144500607 w 288"/>
              <a:gd name="T1" fmla="*/ 98064263 h 288"/>
              <a:gd name="T2" fmla="*/ 147729742 w 288"/>
              <a:gd name="T3" fmla="*/ 75182390 h 288"/>
              <a:gd name="T4" fmla="*/ 74268288 w 288"/>
              <a:gd name="T5" fmla="*/ 0 h 288"/>
              <a:gd name="T6" fmla="*/ 0 w 288"/>
              <a:gd name="T7" fmla="*/ 75182390 h 288"/>
              <a:gd name="T8" fmla="*/ 74268288 w 288"/>
              <a:gd name="T9" fmla="*/ 149548475 h 288"/>
              <a:gd name="T10" fmla="*/ 97679061 w 288"/>
              <a:gd name="T11" fmla="*/ 145462427 h 288"/>
              <a:gd name="T12" fmla="*/ 114631566 w 288"/>
              <a:gd name="T13" fmla="*/ 162623831 h 288"/>
              <a:gd name="T14" fmla="*/ 150151143 w 288"/>
              <a:gd name="T15" fmla="*/ 162623831 h 288"/>
              <a:gd name="T16" fmla="*/ 150151143 w 288"/>
              <a:gd name="T17" fmla="*/ 199397364 h 288"/>
              <a:gd name="T18" fmla="*/ 150151143 w 288"/>
              <a:gd name="T19" fmla="*/ 199397364 h 288"/>
              <a:gd name="T20" fmla="*/ 185670720 w 288"/>
              <a:gd name="T21" fmla="*/ 199397364 h 288"/>
              <a:gd name="T22" fmla="*/ 185670720 w 288"/>
              <a:gd name="T23" fmla="*/ 235354592 h 288"/>
              <a:gd name="T24" fmla="*/ 185670720 w 288"/>
              <a:gd name="T25" fmla="*/ 235354592 h 288"/>
              <a:gd name="T26" fmla="*/ 232492266 w 288"/>
              <a:gd name="T27" fmla="*/ 235354592 h 288"/>
              <a:gd name="T28" fmla="*/ 232492266 w 288"/>
              <a:gd name="T29" fmla="*/ 235354592 h 288"/>
              <a:gd name="T30" fmla="*/ 232492266 w 288"/>
              <a:gd name="T31" fmla="*/ 235354592 h 288"/>
              <a:gd name="T32" fmla="*/ 232492266 w 288"/>
              <a:gd name="T33" fmla="*/ 187956428 h 288"/>
              <a:gd name="T34" fmla="*/ 144500607 w 288"/>
              <a:gd name="T35" fmla="*/ 98064263 h 288"/>
              <a:gd name="T36" fmla="*/ 58930350 w 288"/>
              <a:gd name="T37" fmla="*/ 84171697 h 288"/>
              <a:gd name="T38" fmla="*/ 33905010 w 288"/>
              <a:gd name="T39" fmla="*/ 58839100 h 288"/>
              <a:gd name="T40" fmla="*/ 58930350 w 288"/>
              <a:gd name="T41" fmla="*/ 33505599 h 288"/>
              <a:gd name="T42" fmla="*/ 83955690 w 288"/>
              <a:gd name="T43" fmla="*/ 58839100 h 288"/>
              <a:gd name="T44" fmla="*/ 58930350 w 288"/>
              <a:gd name="T45" fmla="*/ 84171697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1" name="Freeform 113"/>
          <p:cNvSpPr>
            <a:spLocks noEditPoints="1"/>
          </p:cNvSpPr>
          <p:nvPr/>
        </p:nvSpPr>
        <p:spPr bwMode="auto">
          <a:xfrm>
            <a:off x="8739188" y="1709738"/>
            <a:ext cx="173037" cy="260350"/>
          </a:xfrm>
          <a:custGeom>
            <a:avLst/>
            <a:gdLst>
              <a:gd name="T0" fmla="*/ 141327069 w 192"/>
              <a:gd name="T1" fmla="*/ 86837085 h 289"/>
              <a:gd name="T2" fmla="*/ 151885930 w 192"/>
              <a:gd name="T3" fmla="*/ 60866947 h 289"/>
              <a:gd name="T4" fmla="*/ 134017157 w 192"/>
              <a:gd name="T5" fmla="*/ 18665924 h 289"/>
              <a:gd name="T6" fmla="*/ 84470896 w 192"/>
              <a:gd name="T7" fmla="*/ 0 h 289"/>
              <a:gd name="T8" fmla="*/ 20305712 w 192"/>
              <a:gd name="T9" fmla="*/ 49505237 h 289"/>
              <a:gd name="T10" fmla="*/ 29239648 w 192"/>
              <a:gd name="T11" fmla="*/ 81156230 h 289"/>
              <a:gd name="T12" fmla="*/ 27615624 w 192"/>
              <a:gd name="T13" fmla="*/ 133095604 h 289"/>
              <a:gd name="T14" fmla="*/ 29239648 w 192"/>
              <a:gd name="T15" fmla="*/ 163123238 h 289"/>
              <a:gd name="T16" fmla="*/ 11370874 w 192"/>
              <a:gd name="T17" fmla="*/ 170427452 h 289"/>
              <a:gd name="T18" fmla="*/ 0 w 192"/>
              <a:gd name="T19" fmla="*/ 195585010 h 289"/>
              <a:gd name="T20" fmla="*/ 8934838 w 192"/>
              <a:gd name="T21" fmla="*/ 219121010 h 289"/>
              <a:gd name="T22" fmla="*/ 8934838 w 192"/>
              <a:gd name="T23" fmla="*/ 219121010 h 289"/>
              <a:gd name="T24" fmla="*/ 53606322 w 192"/>
              <a:gd name="T25" fmla="*/ 164746597 h 289"/>
              <a:gd name="T26" fmla="*/ 51982298 w 192"/>
              <a:gd name="T27" fmla="*/ 159065742 h 289"/>
              <a:gd name="T28" fmla="*/ 44672386 w 192"/>
              <a:gd name="T29" fmla="*/ 146080673 h 289"/>
              <a:gd name="T30" fmla="*/ 44672386 w 192"/>
              <a:gd name="T31" fmla="*/ 73852016 h 289"/>
              <a:gd name="T32" fmla="*/ 44672386 w 192"/>
              <a:gd name="T33" fmla="*/ 69793619 h 289"/>
              <a:gd name="T34" fmla="*/ 36550461 w 192"/>
              <a:gd name="T35" fmla="*/ 53562733 h 289"/>
              <a:gd name="T36" fmla="*/ 51170285 w 192"/>
              <a:gd name="T37" fmla="*/ 26781817 h 289"/>
              <a:gd name="T38" fmla="*/ 84470896 w 192"/>
              <a:gd name="T39" fmla="*/ 16230886 h 289"/>
              <a:gd name="T40" fmla="*/ 123458295 w 192"/>
              <a:gd name="T41" fmla="*/ 30027634 h 289"/>
              <a:gd name="T42" fmla="*/ 136453193 w 192"/>
              <a:gd name="T43" fmla="*/ 59243588 h 289"/>
              <a:gd name="T44" fmla="*/ 128331269 w 192"/>
              <a:gd name="T45" fmla="*/ 77097833 h 289"/>
              <a:gd name="T46" fmla="*/ 116148383 w 192"/>
              <a:gd name="T47" fmla="*/ 73852016 h 289"/>
              <a:gd name="T48" fmla="*/ 121833369 w 192"/>
              <a:gd name="T49" fmla="*/ 83590367 h 289"/>
              <a:gd name="T50" fmla="*/ 108837569 w 192"/>
              <a:gd name="T51" fmla="*/ 81967008 h 289"/>
              <a:gd name="T52" fmla="*/ 51982298 w 192"/>
              <a:gd name="T53" fmla="*/ 81967008 h 289"/>
              <a:gd name="T54" fmla="*/ 62541159 w 192"/>
              <a:gd name="T55" fmla="*/ 146080673 h 289"/>
              <a:gd name="T56" fmla="*/ 76348971 w 192"/>
              <a:gd name="T57" fmla="*/ 172861590 h 289"/>
              <a:gd name="T58" fmla="*/ 62541159 w 192"/>
              <a:gd name="T59" fmla="*/ 186658338 h 289"/>
              <a:gd name="T60" fmla="*/ 62541159 w 192"/>
              <a:gd name="T61" fmla="*/ 214250934 h 289"/>
              <a:gd name="T62" fmla="*/ 80409933 w 192"/>
              <a:gd name="T63" fmla="*/ 232916857 h 289"/>
              <a:gd name="T64" fmla="*/ 80409933 w 192"/>
              <a:gd name="T65" fmla="*/ 232916857 h 289"/>
              <a:gd name="T66" fmla="*/ 98278707 w 192"/>
              <a:gd name="T67" fmla="*/ 146080673 h 289"/>
              <a:gd name="T68" fmla="*/ 120209345 w 192"/>
              <a:gd name="T69" fmla="*/ 103067971 h 289"/>
              <a:gd name="T70" fmla="*/ 131580219 w 192"/>
              <a:gd name="T71" fmla="*/ 110372184 h 289"/>
              <a:gd name="T72" fmla="*/ 108837569 w 192"/>
              <a:gd name="T73" fmla="*/ 152573208 h 289"/>
              <a:gd name="T74" fmla="*/ 114523457 w 192"/>
              <a:gd name="T75" fmla="*/ 219931789 h 289"/>
              <a:gd name="T76" fmla="*/ 135641181 w 192"/>
              <a:gd name="T77" fmla="*/ 234540216 h 289"/>
              <a:gd name="T78" fmla="*/ 149448993 w 192"/>
              <a:gd name="T79" fmla="*/ 213440155 h 289"/>
              <a:gd name="T80" fmla="*/ 133204243 w 192"/>
              <a:gd name="T81" fmla="*/ 202077544 h 289"/>
              <a:gd name="T82" fmla="*/ 144576018 w 192"/>
              <a:gd name="T83" fmla="*/ 185846658 h 289"/>
              <a:gd name="T84" fmla="*/ 138890131 w 192"/>
              <a:gd name="T85" fmla="*/ 159065742 h 289"/>
              <a:gd name="T86" fmla="*/ 145388031 w 192"/>
              <a:gd name="T87" fmla="*/ 137153101 h 289"/>
              <a:gd name="T88" fmla="*/ 80409933 w 192"/>
              <a:gd name="T89" fmla="*/ 111994642 h 289"/>
              <a:gd name="T90" fmla="*/ 70663084 w 192"/>
              <a:gd name="T91" fmla="*/ 88459543 h 289"/>
              <a:gd name="T92" fmla="*/ 90156783 w 192"/>
              <a:gd name="T93" fmla="*/ 88459543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2" name="TextBox 13"/>
          <p:cNvSpPr txBox="1">
            <a:spLocks noChangeArrowheads="1"/>
          </p:cNvSpPr>
          <p:nvPr/>
        </p:nvSpPr>
        <p:spPr bwMode="auto">
          <a:xfrm>
            <a:off x="2359025" y="22463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3" name="TextBox 13"/>
          <p:cNvSpPr txBox="1">
            <a:spLocks noChangeArrowheads="1"/>
          </p:cNvSpPr>
          <p:nvPr/>
        </p:nvSpPr>
        <p:spPr bwMode="auto">
          <a:xfrm>
            <a:off x="2635250" y="2532063"/>
            <a:ext cx="140176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4" name="TextBox 13"/>
          <p:cNvSpPr txBox="1">
            <a:spLocks noChangeArrowheads="1"/>
          </p:cNvSpPr>
          <p:nvPr/>
        </p:nvSpPr>
        <p:spPr bwMode="auto">
          <a:xfrm>
            <a:off x="1149350" y="38322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5" name="TextBox 13"/>
          <p:cNvSpPr txBox="1">
            <a:spLocks noChangeArrowheads="1"/>
          </p:cNvSpPr>
          <p:nvPr/>
        </p:nvSpPr>
        <p:spPr bwMode="auto">
          <a:xfrm>
            <a:off x="1423988" y="4117975"/>
            <a:ext cx="14017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6" name="TextBox 13"/>
          <p:cNvSpPr txBox="1">
            <a:spLocks noChangeArrowheads="1"/>
          </p:cNvSpPr>
          <p:nvPr/>
        </p:nvSpPr>
        <p:spPr bwMode="auto">
          <a:xfrm>
            <a:off x="2444750" y="518477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7" name="TextBox 13"/>
          <p:cNvSpPr txBox="1">
            <a:spLocks noChangeArrowheads="1"/>
          </p:cNvSpPr>
          <p:nvPr/>
        </p:nvSpPr>
        <p:spPr bwMode="auto">
          <a:xfrm>
            <a:off x="2719388" y="5470525"/>
            <a:ext cx="14017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8" name="TextBox 13"/>
          <p:cNvSpPr txBox="1">
            <a:spLocks noChangeArrowheads="1"/>
          </p:cNvSpPr>
          <p:nvPr/>
        </p:nvSpPr>
        <p:spPr bwMode="auto">
          <a:xfrm>
            <a:off x="7874000" y="2255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9" name="TextBox 13"/>
          <p:cNvSpPr txBox="1">
            <a:spLocks noChangeArrowheads="1"/>
          </p:cNvSpPr>
          <p:nvPr/>
        </p:nvSpPr>
        <p:spPr bwMode="auto">
          <a:xfrm>
            <a:off x="8150225" y="2541588"/>
            <a:ext cx="140176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0" name="TextBox 13"/>
          <p:cNvSpPr txBox="1">
            <a:spLocks noChangeArrowheads="1"/>
          </p:cNvSpPr>
          <p:nvPr/>
        </p:nvSpPr>
        <p:spPr bwMode="auto">
          <a:xfrm>
            <a:off x="9682163" y="36544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1" name="TextBox 13"/>
          <p:cNvSpPr txBox="1">
            <a:spLocks noChangeArrowheads="1"/>
          </p:cNvSpPr>
          <p:nvPr/>
        </p:nvSpPr>
        <p:spPr bwMode="auto">
          <a:xfrm>
            <a:off x="9682163" y="3940175"/>
            <a:ext cx="14017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2" name="TextBox 13"/>
          <p:cNvSpPr txBox="1">
            <a:spLocks noChangeArrowheads="1"/>
          </p:cNvSpPr>
          <p:nvPr/>
        </p:nvSpPr>
        <p:spPr bwMode="auto">
          <a:xfrm>
            <a:off x="7935913" y="531495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3" name="TextBox 13"/>
          <p:cNvSpPr txBox="1">
            <a:spLocks noChangeArrowheads="1"/>
          </p:cNvSpPr>
          <p:nvPr/>
        </p:nvSpPr>
        <p:spPr bwMode="auto">
          <a:xfrm>
            <a:off x="8212138" y="5600700"/>
            <a:ext cx="14017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3822700" y="2720975"/>
            <a:ext cx="4348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31748" name="矩形 47"/>
          <p:cNvSpPr>
            <a:spLocks noChangeArrowheads="1"/>
          </p:cNvSpPr>
          <p:nvPr/>
        </p:nvSpPr>
        <p:spPr bwMode="auto">
          <a:xfrm>
            <a:off x="3822700" y="3429000"/>
            <a:ext cx="519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31749" name="图片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825" y="1598613"/>
            <a:ext cx="3201988" cy="54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流程图: 联系 8"/>
          <p:cNvSpPr>
            <a:spLocks noChangeArrowheads="1"/>
          </p:cNvSpPr>
          <p:nvPr/>
        </p:nvSpPr>
        <p:spPr bwMode="auto">
          <a:xfrm>
            <a:off x="933450" y="2355850"/>
            <a:ext cx="2152650" cy="2152650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1751" name="流程图: 联系 9"/>
          <p:cNvSpPr>
            <a:spLocks noChangeArrowheads="1"/>
          </p:cNvSpPr>
          <p:nvPr/>
        </p:nvSpPr>
        <p:spPr bwMode="auto">
          <a:xfrm>
            <a:off x="2962275" y="3243263"/>
            <a:ext cx="379413" cy="37941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31752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47" t="18904" r="26112" b="30002"/>
          <a:stretch>
            <a:fillRect/>
          </a:stretch>
        </p:blipFill>
        <p:spPr bwMode="auto">
          <a:xfrm>
            <a:off x="1087438" y="2482850"/>
            <a:ext cx="1844675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00"/>
          <a:stretch>
            <a:fillRect/>
          </a:stretch>
        </p:blipFill>
        <p:spPr bwMode="auto">
          <a:xfrm>
            <a:off x="0" y="0"/>
            <a:ext cx="4286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09"/>
          <a:stretch>
            <a:fillRect/>
          </a:stretch>
        </p:blipFill>
        <p:spPr bwMode="auto">
          <a:xfrm>
            <a:off x="0" y="0"/>
            <a:ext cx="4029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2" name="矩形 7"/>
          <p:cNvSpPr>
            <a:spLocks noChangeArrowheads="1"/>
          </p:cNvSpPr>
          <p:nvPr/>
        </p:nvSpPr>
        <p:spPr bwMode="auto">
          <a:xfrm>
            <a:off x="4879975" y="4760913"/>
            <a:ext cx="5565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2773" name="矩形 8"/>
          <p:cNvSpPr>
            <a:spLocks noChangeArrowheads="1"/>
          </p:cNvSpPr>
          <p:nvPr/>
        </p:nvSpPr>
        <p:spPr bwMode="auto">
          <a:xfrm>
            <a:off x="4879975" y="3965575"/>
            <a:ext cx="55657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32774" name="组合 9"/>
          <p:cNvGrpSpPr>
            <a:grpSpLocks/>
          </p:cNvGrpSpPr>
          <p:nvPr/>
        </p:nvGrpSpPr>
        <p:grpSpPr bwMode="auto">
          <a:xfrm>
            <a:off x="4879975" y="2895600"/>
            <a:ext cx="3789363" cy="955675"/>
            <a:chOff x="0" y="0"/>
            <a:chExt cx="3788756" cy="955148"/>
          </a:xfrm>
        </p:grpSpPr>
        <p:pic>
          <p:nvPicPr>
            <p:cNvPr id="32775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6" name="文本框 11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325" y="1411288"/>
            <a:ext cx="4095750" cy="403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矩形 7"/>
          <p:cNvSpPr>
            <a:spLocks noChangeArrowheads="1"/>
          </p:cNvSpPr>
          <p:nvPr/>
        </p:nvSpPr>
        <p:spPr bwMode="auto">
          <a:xfrm>
            <a:off x="5613400" y="4256088"/>
            <a:ext cx="5565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33796" name="矩形 8"/>
          <p:cNvSpPr>
            <a:spLocks noChangeArrowheads="1"/>
          </p:cNvSpPr>
          <p:nvPr/>
        </p:nvSpPr>
        <p:spPr bwMode="auto">
          <a:xfrm>
            <a:off x="5613400" y="3460750"/>
            <a:ext cx="55657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33797" name="组合 9"/>
          <p:cNvGrpSpPr>
            <a:grpSpLocks/>
          </p:cNvGrpSpPr>
          <p:nvPr/>
        </p:nvGrpSpPr>
        <p:grpSpPr bwMode="auto">
          <a:xfrm>
            <a:off x="5613400" y="2390775"/>
            <a:ext cx="3789363" cy="955675"/>
            <a:chOff x="0" y="0"/>
            <a:chExt cx="3788756" cy="955148"/>
          </a:xfrm>
        </p:grpSpPr>
        <p:pic>
          <p:nvPicPr>
            <p:cNvPr id="33798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799" name="文本框 11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3882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8"/>
          <p:cNvSpPr>
            <a:spLocks/>
          </p:cNvSpPr>
          <p:nvPr/>
        </p:nvSpPr>
        <p:spPr bwMode="auto">
          <a:xfrm>
            <a:off x="2700338" y="0"/>
            <a:ext cx="9499600" cy="6864350"/>
          </a:xfrm>
          <a:custGeom>
            <a:avLst/>
            <a:gdLst>
              <a:gd name="T0" fmla="*/ 1171769 w 9498815"/>
              <a:gd name="T1" fmla="*/ 0 h 6858000"/>
              <a:gd name="T2" fmla="*/ 9500385 w 9498815"/>
              <a:gd name="T3" fmla="*/ 0 h 6858000"/>
              <a:gd name="T4" fmla="*/ 9500385 w 9498815"/>
              <a:gd name="T5" fmla="*/ 6870706 h 6858000"/>
              <a:gd name="T6" fmla="*/ 0 w 9498815"/>
              <a:gd name="T7" fmla="*/ 6842078 h 6858000"/>
              <a:gd name="T8" fmla="*/ 1171769 w 9498815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498815" h="6858000">
                <a:moveTo>
                  <a:pt x="1171575" y="0"/>
                </a:moveTo>
                <a:lnTo>
                  <a:pt x="9498815" y="0"/>
                </a:lnTo>
                <a:lnTo>
                  <a:pt x="9498815" y="6858000"/>
                </a:lnTo>
                <a:lnTo>
                  <a:pt x="0" y="6829425"/>
                </a:lnTo>
                <a:lnTo>
                  <a:pt x="11715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7412" name="组合 5"/>
          <p:cNvGrpSpPr>
            <a:grpSpLocks/>
          </p:cNvGrpSpPr>
          <p:nvPr/>
        </p:nvGrpSpPr>
        <p:grpSpPr bwMode="auto">
          <a:xfrm>
            <a:off x="1908175" y="1366838"/>
            <a:ext cx="3127375" cy="3125787"/>
            <a:chOff x="0" y="0"/>
            <a:chExt cx="3345852" cy="3345852"/>
          </a:xfrm>
        </p:grpSpPr>
        <p:sp>
          <p:nvSpPr>
            <p:cNvPr id="17436" name="流程图: 联系 6"/>
            <p:cNvSpPr>
              <a:spLocks noChangeArrowheads="1"/>
            </p:cNvSpPr>
            <p:nvPr/>
          </p:nvSpPr>
          <p:spPr bwMode="auto">
            <a:xfrm>
              <a:off x="0" y="0"/>
              <a:ext cx="3345852" cy="3345852"/>
            </a:xfrm>
            <a:prstGeom prst="flowChartConnector">
              <a:avLst/>
            </a:prstGeom>
            <a:noFill/>
            <a:ln w="22225">
              <a:solidFill>
                <a:srgbClr val="936E5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17437" name="图片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492" y="110037"/>
              <a:ext cx="3130982" cy="3130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413" name="组合 15"/>
          <p:cNvGrpSpPr>
            <a:grpSpLocks/>
          </p:cNvGrpSpPr>
          <p:nvPr/>
        </p:nvGrpSpPr>
        <p:grpSpPr bwMode="auto">
          <a:xfrm>
            <a:off x="9677400" y="6350"/>
            <a:ext cx="971550" cy="1828800"/>
            <a:chOff x="0" y="0"/>
            <a:chExt cx="971550" cy="1828800"/>
          </a:xfrm>
        </p:grpSpPr>
        <p:sp>
          <p:nvSpPr>
            <p:cNvPr id="17434" name="矩形 16"/>
            <p:cNvSpPr>
              <a:spLocks noChangeArrowheads="1"/>
            </p:cNvSpPr>
            <p:nvPr/>
          </p:nvSpPr>
          <p:spPr bwMode="auto">
            <a:xfrm>
              <a:off x="0" y="0"/>
              <a:ext cx="971550" cy="1828800"/>
            </a:xfrm>
            <a:prstGeom prst="rect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7435" name="文本框 17"/>
            <p:cNvSpPr txBox="1">
              <a:spLocks noChangeArrowheads="1"/>
            </p:cNvSpPr>
            <p:nvPr/>
          </p:nvSpPr>
          <p:spPr bwMode="auto">
            <a:xfrm>
              <a:off x="0" y="382250"/>
              <a:ext cx="720254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4400">
                  <a:solidFill>
                    <a:schemeClr val="bg1"/>
                  </a:solidFill>
                  <a:latin typeface="华文行楷" pitchFamily="2" charset="-122"/>
                  <a:ea typeface="华文行楷" pitchFamily="2" charset="-122"/>
                </a:rPr>
                <a:t>目录</a:t>
              </a:r>
            </a:p>
          </p:txBody>
        </p:sp>
      </p:grpSp>
      <p:grpSp>
        <p:nvGrpSpPr>
          <p:cNvPr id="17414" name="组合 18"/>
          <p:cNvGrpSpPr>
            <a:grpSpLocks/>
          </p:cNvGrpSpPr>
          <p:nvPr/>
        </p:nvGrpSpPr>
        <p:grpSpPr bwMode="auto">
          <a:xfrm>
            <a:off x="6327775" y="2682875"/>
            <a:ext cx="4321175" cy="461963"/>
            <a:chOff x="0" y="0"/>
            <a:chExt cx="4320742" cy="461665"/>
          </a:xfrm>
        </p:grpSpPr>
        <p:sp>
          <p:nvSpPr>
            <p:cNvPr id="17430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7431" name="文本框 20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壹</a:t>
              </a:r>
            </a:p>
          </p:txBody>
        </p:sp>
        <p:pic>
          <p:nvPicPr>
            <p:cNvPr id="17432" name="图片 2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33" name="流程图: 联系 22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7415" name="组合 23"/>
          <p:cNvGrpSpPr>
            <a:grpSpLocks/>
          </p:cNvGrpSpPr>
          <p:nvPr/>
        </p:nvGrpSpPr>
        <p:grpSpPr bwMode="auto">
          <a:xfrm>
            <a:off x="6327775" y="3557588"/>
            <a:ext cx="4321175" cy="461962"/>
            <a:chOff x="0" y="0"/>
            <a:chExt cx="4320742" cy="461665"/>
          </a:xfrm>
        </p:grpSpPr>
        <p:sp>
          <p:nvSpPr>
            <p:cNvPr id="17426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7427" name="文本框 25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贰</a:t>
              </a:r>
            </a:p>
          </p:txBody>
        </p:sp>
        <p:pic>
          <p:nvPicPr>
            <p:cNvPr id="17428" name="图片 2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9" name="流程图: 联系 27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7416" name="组合 28"/>
          <p:cNvGrpSpPr>
            <a:grpSpLocks/>
          </p:cNvGrpSpPr>
          <p:nvPr/>
        </p:nvGrpSpPr>
        <p:grpSpPr bwMode="auto">
          <a:xfrm>
            <a:off x="6327775" y="4430713"/>
            <a:ext cx="4321175" cy="461962"/>
            <a:chOff x="0" y="0"/>
            <a:chExt cx="4320742" cy="461665"/>
          </a:xfrm>
        </p:grpSpPr>
        <p:sp>
          <p:nvSpPr>
            <p:cNvPr id="17422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7423" name="文本框 30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叁</a:t>
              </a:r>
            </a:p>
          </p:txBody>
        </p:sp>
        <p:pic>
          <p:nvPicPr>
            <p:cNvPr id="17424" name="图片 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5" name="流程图: 联系 32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17417" name="组合 33"/>
          <p:cNvGrpSpPr>
            <a:grpSpLocks/>
          </p:cNvGrpSpPr>
          <p:nvPr/>
        </p:nvGrpSpPr>
        <p:grpSpPr bwMode="auto">
          <a:xfrm>
            <a:off x="6327775" y="5305425"/>
            <a:ext cx="4321175" cy="461963"/>
            <a:chOff x="0" y="0"/>
            <a:chExt cx="4320742" cy="461665"/>
          </a:xfrm>
        </p:grpSpPr>
        <p:sp>
          <p:nvSpPr>
            <p:cNvPr id="17418" name="TextBox 2"/>
            <p:cNvSpPr txBox="1">
              <a:spLocks noChangeArrowheads="1"/>
            </p:cNvSpPr>
            <p:nvPr/>
          </p:nvSpPr>
          <p:spPr bwMode="auto">
            <a:xfrm>
              <a:off x="1339362" y="0"/>
              <a:ext cx="298138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</a:p>
          </p:txBody>
        </p:sp>
        <p:sp>
          <p:nvSpPr>
            <p:cNvPr id="17419" name="文本框 35"/>
            <p:cNvSpPr txBox="1">
              <a:spLocks noChangeArrowheads="1"/>
            </p:cNvSpPr>
            <p:nvPr/>
          </p:nvSpPr>
          <p:spPr bwMode="auto">
            <a:xfrm>
              <a:off x="619108" y="0"/>
              <a:ext cx="7202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2F2F2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肆</a:t>
              </a:r>
            </a:p>
          </p:txBody>
        </p:sp>
        <p:pic>
          <p:nvPicPr>
            <p:cNvPr id="17420" name="图片 3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9393"/>
              <a:ext cx="662634" cy="342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1" name="流程图: 联系 37"/>
            <p:cNvSpPr>
              <a:spLocks noChangeArrowheads="1"/>
            </p:cNvSpPr>
            <p:nvPr/>
          </p:nvSpPr>
          <p:spPr bwMode="auto">
            <a:xfrm>
              <a:off x="1233069" y="177685"/>
              <a:ext cx="106293" cy="106293"/>
            </a:xfrm>
            <a:prstGeom prst="flowChartConnector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5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-17463"/>
            <a:ext cx="12198350" cy="687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3822700" y="2720975"/>
            <a:ext cx="4348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8436" name="矩形 47"/>
          <p:cNvSpPr>
            <a:spLocks noChangeArrowheads="1"/>
          </p:cNvSpPr>
          <p:nvPr/>
        </p:nvSpPr>
        <p:spPr bwMode="auto">
          <a:xfrm>
            <a:off x="3822700" y="3429000"/>
            <a:ext cx="519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18437" name="图片 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825" y="1627188"/>
            <a:ext cx="3201988" cy="54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流程图: 联系 54"/>
          <p:cNvSpPr>
            <a:spLocks noChangeArrowheads="1"/>
          </p:cNvSpPr>
          <p:nvPr/>
        </p:nvSpPr>
        <p:spPr bwMode="auto">
          <a:xfrm>
            <a:off x="933450" y="2355850"/>
            <a:ext cx="2152650" cy="2152650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39" name="流程图: 联系 55"/>
          <p:cNvSpPr>
            <a:spLocks noChangeArrowheads="1"/>
          </p:cNvSpPr>
          <p:nvPr/>
        </p:nvSpPr>
        <p:spPr bwMode="auto">
          <a:xfrm>
            <a:off x="2962275" y="3243263"/>
            <a:ext cx="379413" cy="37941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8440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9" t="16391" r="29317" b="29584"/>
          <a:stretch>
            <a:fillRect/>
          </a:stretch>
        </p:blipFill>
        <p:spPr bwMode="auto">
          <a:xfrm>
            <a:off x="1187450" y="2435225"/>
            <a:ext cx="15811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65738"/>
            <a:ext cx="9010650" cy="185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1413" y="2066925"/>
            <a:ext cx="12192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600" y="2927350"/>
            <a:ext cx="131127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3613" y="0"/>
            <a:ext cx="2338387" cy="314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432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矩形 7"/>
          <p:cNvSpPr>
            <a:spLocks noChangeArrowheads="1"/>
          </p:cNvSpPr>
          <p:nvPr/>
        </p:nvSpPr>
        <p:spPr bwMode="auto">
          <a:xfrm>
            <a:off x="1520825" y="3984625"/>
            <a:ext cx="55673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0488" name="矩形 12"/>
          <p:cNvSpPr>
            <a:spLocks noChangeArrowheads="1"/>
          </p:cNvSpPr>
          <p:nvPr/>
        </p:nvSpPr>
        <p:spPr bwMode="auto">
          <a:xfrm>
            <a:off x="1520825" y="3189288"/>
            <a:ext cx="55673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0489" name="组合 13"/>
          <p:cNvGrpSpPr>
            <a:grpSpLocks/>
          </p:cNvGrpSpPr>
          <p:nvPr/>
        </p:nvGrpSpPr>
        <p:grpSpPr bwMode="auto">
          <a:xfrm>
            <a:off x="1520825" y="2066925"/>
            <a:ext cx="3878263" cy="1065213"/>
            <a:chOff x="0" y="0"/>
            <a:chExt cx="3877973" cy="1065858"/>
          </a:xfrm>
        </p:grpSpPr>
        <p:pic>
          <p:nvPicPr>
            <p:cNvPr id="20490" name="图片 1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77973" cy="1065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1" name="文本框 15"/>
            <p:cNvSpPr txBox="1">
              <a:spLocks noChangeArrowheads="1"/>
            </p:cNvSpPr>
            <p:nvPr/>
          </p:nvSpPr>
          <p:spPr bwMode="auto">
            <a:xfrm>
              <a:off x="384578" y="29103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"/>
          <p:cNvGrpSpPr>
            <a:grpSpLocks/>
          </p:cNvGrpSpPr>
          <p:nvPr/>
        </p:nvGrpSpPr>
        <p:grpSpPr bwMode="auto">
          <a:xfrm>
            <a:off x="152400" y="214313"/>
            <a:ext cx="5365750" cy="965200"/>
            <a:chOff x="0" y="0"/>
            <a:chExt cx="6466453" cy="1163332"/>
          </a:xfrm>
        </p:grpSpPr>
        <p:pic>
          <p:nvPicPr>
            <p:cNvPr id="21511" name="Picture 9" descr="F:\ppt素材\图标\我收集的图标\字体\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884210" y="-2418911"/>
              <a:ext cx="899790" cy="6264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2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85348" cy="985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3" name="TextBox 2"/>
            <p:cNvSpPr txBox="1">
              <a:spLocks noChangeArrowheads="1"/>
            </p:cNvSpPr>
            <p:nvPr/>
          </p:nvSpPr>
          <p:spPr bwMode="auto">
            <a:xfrm>
              <a:off x="1391404" y="593610"/>
              <a:ext cx="2674359" cy="445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单击此处添加标题</a:t>
              </a:r>
              <a:endPara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507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87"/>
          <a:stretch>
            <a:fillRect/>
          </a:stretch>
        </p:blipFill>
        <p:spPr bwMode="auto">
          <a:xfrm>
            <a:off x="52388" y="3228975"/>
            <a:ext cx="347345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550" y="2339975"/>
            <a:ext cx="221932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050" y="2339975"/>
            <a:ext cx="2219325" cy="195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矩形 9"/>
          <p:cNvSpPr>
            <a:spLocks noChangeArrowheads="1"/>
          </p:cNvSpPr>
          <p:nvPr/>
        </p:nvSpPr>
        <p:spPr bwMode="auto">
          <a:xfrm>
            <a:off x="5451475" y="4557713"/>
            <a:ext cx="49403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123@|5FFC:0|FBC:0|LFC:16777215|LBC:16777215"/>
          <p:cNvSpPr>
            <a:spLocks/>
          </p:cNvSpPr>
          <p:nvPr/>
        </p:nvSpPr>
        <p:spPr bwMode="auto">
          <a:xfrm>
            <a:off x="5564188" y="5264150"/>
            <a:ext cx="1014412" cy="131763"/>
          </a:xfrm>
          <a:custGeom>
            <a:avLst/>
            <a:gdLst>
              <a:gd name="T0" fmla="*/ 2147483646 w 163"/>
              <a:gd name="T1" fmla="*/ 433054786 h 21"/>
              <a:gd name="T2" fmla="*/ 2147483646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6 w 163"/>
              <a:gd name="T11" fmla="*/ 0 h 21"/>
              <a:gd name="T12" fmla="*/ 2147483646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2531" name="Freeform 124@|5FFC:0|FBC:0|LFC:16777215|LBC:16777215"/>
          <p:cNvSpPr>
            <a:spLocks/>
          </p:cNvSpPr>
          <p:nvPr/>
        </p:nvSpPr>
        <p:spPr bwMode="auto">
          <a:xfrm>
            <a:off x="5564188" y="5083175"/>
            <a:ext cx="1014412" cy="131763"/>
          </a:xfrm>
          <a:custGeom>
            <a:avLst/>
            <a:gdLst>
              <a:gd name="T0" fmla="*/ 2147483646 w 163"/>
              <a:gd name="T1" fmla="*/ 433054786 h 21"/>
              <a:gd name="T2" fmla="*/ 2147483646 w 163"/>
              <a:gd name="T3" fmla="*/ 826737532 h 21"/>
              <a:gd name="T4" fmla="*/ 387306236 w 163"/>
              <a:gd name="T5" fmla="*/ 826737532 h 21"/>
              <a:gd name="T6" fmla="*/ 0 w 163"/>
              <a:gd name="T7" fmla="*/ 433054786 h 21"/>
              <a:gd name="T8" fmla="*/ 387306236 w 163"/>
              <a:gd name="T9" fmla="*/ 0 h 21"/>
              <a:gd name="T10" fmla="*/ 2147483646 w 163"/>
              <a:gd name="T11" fmla="*/ 0 h 21"/>
              <a:gd name="T12" fmla="*/ 2147483646 w 163"/>
              <a:gd name="T13" fmla="*/ 433054786 h 2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3" h="21">
                <a:moveTo>
                  <a:pt x="163" y="11"/>
                </a:moveTo>
                <a:cubicBezTo>
                  <a:pt x="163" y="16"/>
                  <a:pt x="158" y="21"/>
                  <a:pt x="15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8" y="0"/>
                  <a:pt x="163" y="5"/>
                  <a:pt x="163" y="11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2532" name="Freeform 125@|5FFC:0|FBC:0|LFC:16777215|LBC:16777215"/>
          <p:cNvSpPr>
            <a:spLocks/>
          </p:cNvSpPr>
          <p:nvPr/>
        </p:nvSpPr>
        <p:spPr bwMode="auto">
          <a:xfrm>
            <a:off x="5651500" y="5449888"/>
            <a:ext cx="803275" cy="201612"/>
          </a:xfrm>
          <a:custGeom>
            <a:avLst/>
            <a:gdLst>
              <a:gd name="T0" fmla="*/ 0 w 129"/>
              <a:gd name="T1" fmla="*/ 0 h 32"/>
              <a:gd name="T2" fmla="*/ 2147483646 w 129"/>
              <a:gd name="T3" fmla="*/ 0 h 32"/>
              <a:gd name="T4" fmla="*/ 2147483646 w 129"/>
              <a:gd name="T5" fmla="*/ 1190840179 h 32"/>
              <a:gd name="T6" fmla="*/ 0 w 129"/>
              <a:gd name="T7" fmla="*/ 0 h 3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9" h="32">
                <a:moveTo>
                  <a:pt x="0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0"/>
                  <a:pt x="120" y="32"/>
                  <a:pt x="63" y="30"/>
                </a:cubicBezTo>
                <a:cubicBezTo>
                  <a:pt x="17" y="29"/>
                  <a:pt x="0" y="0"/>
                  <a:pt x="0" y="0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2533" name="Freeform 237@|5FFC:0|FBC:0|LFC:16777215|LBC:16777215"/>
          <p:cNvSpPr>
            <a:spLocks noEditPoints="1"/>
          </p:cNvSpPr>
          <p:nvPr/>
        </p:nvSpPr>
        <p:spPr bwMode="auto">
          <a:xfrm>
            <a:off x="5013325" y="2506663"/>
            <a:ext cx="2116138" cy="2495550"/>
          </a:xfrm>
          <a:custGeom>
            <a:avLst/>
            <a:gdLst>
              <a:gd name="T0" fmla="*/ 2147483646 w 341"/>
              <a:gd name="T1" fmla="*/ 0 h 401"/>
              <a:gd name="T2" fmla="*/ 2147483646 w 341"/>
              <a:gd name="T3" fmla="*/ 0 h 401"/>
              <a:gd name="T4" fmla="*/ 231062411 w 341"/>
              <a:gd name="T5" fmla="*/ 2147483646 h 401"/>
              <a:gd name="T6" fmla="*/ 2147483646 w 341"/>
              <a:gd name="T7" fmla="*/ 2147483646 h 401"/>
              <a:gd name="T8" fmla="*/ 2147483646 w 341"/>
              <a:gd name="T9" fmla="*/ 2147483646 h 401"/>
              <a:gd name="T10" fmla="*/ 2147483646 w 341"/>
              <a:gd name="T11" fmla="*/ 2147483646 h 401"/>
              <a:gd name="T12" fmla="*/ 2147483646 w 341"/>
              <a:gd name="T13" fmla="*/ 2147483646 h 401"/>
              <a:gd name="T14" fmla="*/ 2147483646 w 341"/>
              <a:gd name="T15" fmla="*/ 2147483646 h 401"/>
              <a:gd name="T16" fmla="*/ 2147483646 w 341"/>
              <a:gd name="T17" fmla="*/ 2147483646 h 401"/>
              <a:gd name="T18" fmla="*/ 2147483646 w 341"/>
              <a:gd name="T19" fmla="*/ 2147483646 h 401"/>
              <a:gd name="T20" fmla="*/ 2147483646 w 341"/>
              <a:gd name="T21" fmla="*/ 2147483646 h 401"/>
              <a:gd name="T22" fmla="*/ 2147483646 w 341"/>
              <a:gd name="T23" fmla="*/ 2147483646 h 401"/>
              <a:gd name="T24" fmla="*/ 2147483646 w 341"/>
              <a:gd name="T25" fmla="*/ 0 h 401"/>
              <a:gd name="T26" fmla="*/ 2147483646 w 341"/>
              <a:gd name="T27" fmla="*/ 2147483646 h 401"/>
              <a:gd name="T28" fmla="*/ 2147483646 w 341"/>
              <a:gd name="T29" fmla="*/ 2147483646 h 401"/>
              <a:gd name="T30" fmla="*/ 2147483646 w 341"/>
              <a:gd name="T31" fmla="*/ 2147483646 h 401"/>
              <a:gd name="T32" fmla="*/ 2147483646 w 341"/>
              <a:gd name="T33" fmla="*/ 2147483646 h 401"/>
              <a:gd name="T34" fmla="*/ 2147483646 w 341"/>
              <a:gd name="T35" fmla="*/ 2147483646 h 401"/>
              <a:gd name="T36" fmla="*/ 2147483646 w 341"/>
              <a:gd name="T37" fmla="*/ 2147483646 h 401"/>
              <a:gd name="T38" fmla="*/ 2147483646 w 341"/>
              <a:gd name="T39" fmla="*/ 2147483646 h 401"/>
              <a:gd name="T40" fmla="*/ 2147483646 w 341"/>
              <a:gd name="T41" fmla="*/ 2147483646 h 401"/>
              <a:gd name="T42" fmla="*/ 2147483646 w 341"/>
              <a:gd name="T43" fmla="*/ 2147483646 h 401"/>
              <a:gd name="T44" fmla="*/ 1809993027 w 341"/>
              <a:gd name="T45" fmla="*/ 2147483646 h 401"/>
              <a:gd name="T46" fmla="*/ 2147483646 w 341"/>
              <a:gd name="T47" fmla="*/ 1665378221 h 401"/>
              <a:gd name="T48" fmla="*/ 2147483646 w 341"/>
              <a:gd name="T49" fmla="*/ 1665378221 h 401"/>
              <a:gd name="T50" fmla="*/ 2147483646 w 341"/>
              <a:gd name="T51" fmla="*/ 2147483646 h 40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41" h="401">
                <a:moveTo>
                  <a:pt x="175" y="0"/>
                </a:moveTo>
                <a:cubicBezTo>
                  <a:pt x="167" y="0"/>
                  <a:pt x="167" y="0"/>
                  <a:pt x="167" y="0"/>
                </a:cubicBezTo>
                <a:cubicBezTo>
                  <a:pt x="61" y="7"/>
                  <a:pt x="0" y="83"/>
                  <a:pt x="6" y="165"/>
                </a:cubicBezTo>
                <a:cubicBezTo>
                  <a:pt x="12" y="254"/>
                  <a:pt x="61" y="264"/>
                  <a:pt x="67" y="318"/>
                </a:cubicBezTo>
                <a:cubicBezTo>
                  <a:pt x="73" y="372"/>
                  <a:pt x="90" y="396"/>
                  <a:pt x="90" y="396"/>
                </a:cubicBezTo>
                <a:cubicBezTo>
                  <a:pt x="90" y="396"/>
                  <a:pt x="90" y="396"/>
                  <a:pt x="90" y="396"/>
                </a:cubicBezTo>
                <a:cubicBezTo>
                  <a:pt x="92" y="399"/>
                  <a:pt x="96" y="401"/>
                  <a:pt x="99" y="401"/>
                </a:cubicBezTo>
                <a:cubicBezTo>
                  <a:pt x="242" y="401"/>
                  <a:pt x="242" y="401"/>
                  <a:pt x="242" y="401"/>
                </a:cubicBezTo>
                <a:cubicBezTo>
                  <a:pt x="245" y="401"/>
                  <a:pt x="249" y="399"/>
                  <a:pt x="251" y="396"/>
                </a:cubicBezTo>
                <a:cubicBezTo>
                  <a:pt x="251" y="396"/>
                  <a:pt x="251" y="396"/>
                  <a:pt x="251" y="396"/>
                </a:cubicBezTo>
                <a:cubicBezTo>
                  <a:pt x="251" y="396"/>
                  <a:pt x="268" y="372"/>
                  <a:pt x="274" y="318"/>
                </a:cubicBezTo>
                <a:cubicBezTo>
                  <a:pt x="280" y="264"/>
                  <a:pt x="330" y="254"/>
                  <a:pt x="336" y="165"/>
                </a:cubicBezTo>
                <a:cubicBezTo>
                  <a:pt x="341" y="83"/>
                  <a:pt x="280" y="7"/>
                  <a:pt x="175" y="0"/>
                </a:cubicBezTo>
                <a:close/>
                <a:moveTo>
                  <a:pt x="295" y="166"/>
                </a:moveTo>
                <a:cubicBezTo>
                  <a:pt x="290" y="234"/>
                  <a:pt x="253" y="241"/>
                  <a:pt x="249" y="282"/>
                </a:cubicBezTo>
                <a:cubicBezTo>
                  <a:pt x="244" y="322"/>
                  <a:pt x="231" y="352"/>
                  <a:pt x="231" y="352"/>
                </a:cubicBezTo>
                <a:cubicBezTo>
                  <a:pt x="231" y="352"/>
                  <a:pt x="231" y="352"/>
                  <a:pt x="231" y="352"/>
                </a:cubicBezTo>
                <a:cubicBezTo>
                  <a:pt x="229" y="354"/>
                  <a:pt x="227" y="356"/>
                  <a:pt x="224" y="356"/>
                </a:cubicBezTo>
                <a:cubicBezTo>
                  <a:pt x="117" y="356"/>
                  <a:pt x="117" y="356"/>
                  <a:pt x="117" y="356"/>
                </a:cubicBezTo>
                <a:cubicBezTo>
                  <a:pt x="114" y="356"/>
                  <a:pt x="112" y="354"/>
                  <a:pt x="110" y="352"/>
                </a:cubicBezTo>
                <a:cubicBezTo>
                  <a:pt x="110" y="352"/>
                  <a:pt x="110" y="352"/>
                  <a:pt x="110" y="352"/>
                </a:cubicBezTo>
                <a:cubicBezTo>
                  <a:pt x="110" y="352"/>
                  <a:pt x="98" y="322"/>
                  <a:pt x="93" y="282"/>
                </a:cubicBezTo>
                <a:cubicBezTo>
                  <a:pt x="89" y="241"/>
                  <a:pt x="51" y="234"/>
                  <a:pt x="47" y="166"/>
                </a:cubicBezTo>
                <a:cubicBezTo>
                  <a:pt x="43" y="105"/>
                  <a:pt x="89" y="48"/>
                  <a:pt x="168" y="43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253" y="48"/>
                  <a:pt x="299" y="105"/>
                  <a:pt x="295" y="166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2534" name="Oval 287"/>
          <p:cNvSpPr>
            <a:spLocks noChangeArrowheads="1"/>
          </p:cNvSpPr>
          <p:nvPr/>
        </p:nvSpPr>
        <p:spPr bwMode="auto">
          <a:xfrm>
            <a:off x="4164013" y="273685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2535" name="Oval 291"/>
          <p:cNvSpPr>
            <a:spLocks noChangeArrowheads="1"/>
          </p:cNvSpPr>
          <p:nvPr/>
        </p:nvSpPr>
        <p:spPr bwMode="auto">
          <a:xfrm>
            <a:off x="4108450" y="3657600"/>
            <a:ext cx="657225" cy="639763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2536" name="Oval 295"/>
          <p:cNvSpPr>
            <a:spLocks noChangeArrowheads="1"/>
          </p:cNvSpPr>
          <p:nvPr/>
        </p:nvSpPr>
        <p:spPr bwMode="auto">
          <a:xfrm>
            <a:off x="4492625" y="4503738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2537" name="Oval 299"/>
          <p:cNvSpPr>
            <a:spLocks noChangeArrowheads="1"/>
          </p:cNvSpPr>
          <p:nvPr/>
        </p:nvSpPr>
        <p:spPr bwMode="auto">
          <a:xfrm>
            <a:off x="6742113" y="1979613"/>
            <a:ext cx="657225" cy="639762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2538" name="Oval 303"/>
          <p:cNvSpPr>
            <a:spLocks noChangeArrowheads="1"/>
          </p:cNvSpPr>
          <p:nvPr/>
        </p:nvSpPr>
        <p:spPr bwMode="auto">
          <a:xfrm>
            <a:off x="7399338" y="273685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22539" name="Oval 307"/>
          <p:cNvSpPr>
            <a:spLocks noChangeArrowheads="1"/>
          </p:cNvSpPr>
          <p:nvPr/>
        </p:nvSpPr>
        <p:spPr bwMode="auto">
          <a:xfrm>
            <a:off x="7410450" y="3657600"/>
            <a:ext cx="658813" cy="639763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22540" name="Oval 308"/>
          <p:cNvSpPr>
            <a:spLocks noChangeArrowheads="1"/>
          </p:cNvSpPr>
          <p:nvPr/>
        </p:nvSpPr>
        <p:spPr bwMode="auto">
          <a:xfrm>
            <a:off x="4749800" y="1982788"/>
            <a:ext cx="657225" cy="638175"/>
          </a:xfrm>
          <a:prstGeom prst="ellipse">
            <a:avLst/>
          </a:pr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bIns="121920"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2541" name="Oval 309"/>
          <p:cNvSpPr>
            <a:spLocks noChangeArrowheads="1"/>
          </p:cNvSpPr>
          <p:nvPr/>
        </p:nvSpPr>
        <p:spPr bwMode="auto">
          <a:xfrm>
            <a:off x="5743575" y="1714500"/>
            <a:ext cx="657225" cy="638175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2542" name="Oval 44"/>
          <p:cNvSpPr>
            <a:spLocks noChangeArrowheads="1"/>
          </p:cNvSpPr>
          <p:nvPr/>
        </p:nvSpPr>
        <p:spPr bwMode="auto">
          <a:xfrm>
            <a:off x="6992938" y="4503738"/>
            <a:ext cx="658812" cy="638175"/>
          </a:xfrm>
          <a:prstGeom prst="ellipse">
            <a:avLst/>
          </a:pr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5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</a:p>
        </p:txBody>
      </p:sp>
      <p:sp>
        <p:nvSpPr>
          <p:cNvPr id="22543" name="TextBox 13"/>
          <p:cNvSpPr txBox="1">
            <a:spLocks noChangeArrowheads="1"/>
          </p:cNvSpPr>
          <p:nvPr/>
        </p:nvSpPr>
        <p:spPr bwMode="auto">
          <a:xfrm>
            <a:off x="7907338" y="18859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4" name="TextBox 13"/>
          <p:cNvSpPr txBox="1">
            <a:spLocks noChangeArrowheads="1"/>
          </p:cNvSpPr>
          <p:nvPr/>
        </p:nvSpPr>
        <p:spPr bwMode="auto">
          <a:xfrm>
            <a:off x="7910513" y="2171700"/>
            <a:ext cx="2335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5" name="TextBox 13"/>
          <p:cNvSpPr txBox="1">
            <a:spLocks noChangeArrowheads="1"/>
          </p:cNvSpPr>
          <p:nvPr/>
        </p:nvSpPr>
        <p:spPr bwMode="auto">
          <a:xfrm>
            <a:off x="8458200" y="2716213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6" name="TextBox 13"/>
          <p:cNvSpPr txBox="1">
            <a:spLocks noChangeArrowheads="1"/>
          </p:cNvSpPr>
          <p:nvPr/>
        </p:nvSpPr>
        <p:spPr bwMode="auto">
          <a:xfrm>
            <a:off x="8462963" y="300196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7" name="TextBox 13"/>
          <p:cNvSpPr txBox="1">
            <a:spLocks noChangeArrowheads="1"/>
          </p:cNvSpPr>
          <p:nvPr/>
        </p:nvSpPr>
        <p:spPr bwMode="auto">
          <a:xfrm>
            <a:off x="8458200" y="3706813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8462963" y="3992563"/>
            <a:ext cx="233362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4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07338" y="4619625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7910513" y="4905375"/>
            <a:ext cx="2335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1" name="TextBox 13"/>
          <p:cNvSpPr txBox="1">
            <a:spLocks noChangeArrowheads="1"/>
          </p:cNvSpPr>
          <p:nvPr/>
        </p:nvSpPr>
        <p:spPr bwMode="auto">
          <a:xfrm>
            <a:off x="2713038" y="18859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2" name="TextBox 13"/>
          <p:cNvSpPr txBox="1">
            <a:spLocks noChangeArrowheads="1"/>
          </p:cNvSpPr>
          <p:nvPr/>
        </p:nvSpPr>
        <p:spPr bwMode="auto">
          <a:xfrm>
            <a:off x="2716213" y="217170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3" name="TextBox 13"/>
          <p:cNvSpPr txBox="1">
            <a:spLocks noChangeArrowheads="1"/>
          </p:cNvSpPr>
          <p:nvPr/>
        </p:nvSpPr>
        <p:spPr bwMode="auto">
          <a:xfrm>
            <a:off x="2306638" y="27162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4" name="TextBox 13"/>
          <p:cNvSpPr txBox="1">
            <a:spLocks noChangeArrowheads="1"/>
          </p:cNvSpPr>
          <p:nvPr/>
        </p:nvSpPr>
        <p:spPr bwMode="auto">
          <a:xfrm>
            <a:off x="2306638" y="37068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49575" y="46037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954338" y="488950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7" name="TextBox 13"/>
          <p:cNvSpPr txBox="1">
            <a:spLocks noChangeArrowheads="1"/>
          </p:cNvSpPr>
          <p:nvPr/>
        </p:nvSpPr>
        <p:spPr bwMode="auto">
          <a:xfrm>
            <a:off x="2316163" y="2989263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8" name="TextBox 13"/>
          <p:cNvSpPr txBox="1">
            <a:spLocks noChangeArrowheads="1"/>
          </p:cNvSpPr>
          <p:nvPr/>
        </p:nvSpPr>
        <p:spPr bwMode="auto">
          <a:xfrm>
            <a:off x="2316163" y="39814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59" name="TextBox 13"/>
          <p:cNvSpPr txBox="1">
            <a:spLocks noChangeArrowheads="1"/>
          </p:cNvSpPr>
          <p:nvPr/>
        </p:nvSpPr>
        <p:spPr bwMode="auto">
          <a:xfrm>
            <a:off x="5364163" y="3446463"/>
            <a:ext cx="13731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20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0" name="TextBox 13"/>
          <p:cNvSpPr txBox="1">
            <a:spLocks noChangeArrowheads="1"/>
          </p:cNvSpPr>
          <p:nvPr/>
        </p:nvSpPr>
        <p:spPr bwMode="auto">
          <a:xfrm>
            <a:off x="6423025" y="12493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61" name="TextBox 13"/>
          <p:cNvSpPr txBox="1">
            <a:spLocks noChangeArrowheads="1"/>
          </p:cNvSpPr>
          <p:nvPr/>
        </p:nvSpPr>
        <p:spPr bwMode="auto">
          <a:xfrm>
            <a:off x="6426200" y="1535113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993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3822700" y="2720975"/>
            <a:ext cx="4348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3556" name="矩形 47"/>
          <p:cNvSpPr>
            <a:spLocks noChangeArrowheads="1"/>
          </p:cNvSpPr>
          <p:nvPr/>
        </p:nvSpPr>
        <p:spPr bwMode="auto">
          <a:xfrm>
            <a:off x="3822700" y="3429000"/>
            <a:ext cx="5191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复杂的事情要简单去做，简单的事情要重复去做。重复做的事情要用心去做，坚持下去，这样就没有做不成的事情。</a:t>
            </a:r>
          </a:p>
        </p:txBody>
      </p:sp>
      <p:pic>
        <p:nvPicPr>
          <p:cNvPr id="23557" name="图片 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3825" y="1598613"/>
            <a:ext cx="3201988" cy="543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流程图: 联系 53"/>
          <p:cNvSpPr>
            <a:spLocks noChangeArrowheads="1"/>
          </p:cNvSpPr>
          <p:nvPr/>
        </p:nvSpPr>
        <p:spPr bwMode="auto">
          <a:xfrm>
            <a:off x="933450" y="2355850"/>
            <a:ext cx="2152650" cy="2152650"/>
          </a:xfrm>
          <a:prstGeom prst="flowChartConnector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9" name="流程图: 联系 51"/>
          <p:cNvSpPr>
            <a:spLocks noChangeArrowheads="1"/>
          </p:cNvSpPr>
          <p:nvPr/>
        </p:nvSpPr>
        <p:spPr bwMode="auto">
          <a:xfrm>
            <a:off x="2962275" y="3243263"/>
            <a:ext cx="379413" cy="379412"/>
          </a:xfrm>
          <a:prstGeom prst="flowChart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2356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49" t="15971" r="26514" b="33771"/>
          <a:stretch>
            <a:fillRect/>
          </a:stretch>
        </p:blipFill>
        <p:spPr bwMode="auto">
          <a:xfrm>
            <a:off x="1095375" y="2455863"/>
            <a:ext cx="1704975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8925"/>
            <a:ext cx="3286125" cy="529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矩形 7"/>
          <p:cNvSpPr>
            <a:spLocks noChangeArrowheads="1"/>
          </p:cNvSpPr>
          <p:nvPr/>
        </p:nvSpPr>
        <p:spPr bwMode="auto">
          <a:xfrm>
            <a:off x="4992688" y="4475163"/>
            <a:ext cx="55673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sp>
        <p:nvSpPr>
          <p:cNvPr id="25604" name="矩形 8"/>
          <p:cNvSpPr>
            <a:spLocks noChangeArrowheads="1"/>
          </p:cNvSpPr>
          <p:nvPr/>
        </p:nvSpPr>
        <p:spPr bwMode="auto">
          <a:xfrm>
            <a:off x="4992688" y="3679825"/>
            <a:ext cx="55673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  <p:grpSp>
        <p:nvGrpSpPr>
          <p:cNvPr id="25605" name="组合 9"/>
          <p:cNvGrpSpPr>
            <a:grpSpLocks/>
          </p:cNvGrpSpPr>
          <p:nvPr/>
        </p:nvGrpSpPr>
        <p:grpSpPr bwMode="auto">
          <a:xfrm>
            <a:off x="4992688" y="2609850"/>
            <a:ext cx="3789362" cy="955675"/>
            <a:chOff x="0" y="0"/>
            <a:chExt cx="3788756" cy="955148"/>
          </a:xfrm>
        </p:grpSpPr>
        <p:pic>
          <p:nvPicPr>
            <p:cNvPr id="25606" name="图片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7" name="文本框 11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单击添加标题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63@|1FFC:0|FBC:0|LFC:16777215|LBC:16777215"/>
          <p:cNvSpPr>
            <a:spLocks noChangeArrowheads="1"/>
          </p:cNvSpPr>
          <p:nvPr/>
        </p:nvSpPr>
        <p:spPr bwMode="auto">
          <a:xfrm>
            <a:off x="5413375" y="3057525"/>
            <a:ext cx="1244600" cy="1241425"/>
          </a:xfrm>
          <a:prstGeom prst="ellipse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5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27" name="Rectangle 63@|1FFC:0|FBC:0|LFC:16777215|LBC:16777215"/>
          <p:cNvSpPr>
            <a:spLocks noChangeArrowheads="1"/>
          </p:cNvSpPr>
          <p:nvPr/>
        </p:nvSpPr>
        <p:spPr bwMode="auto">
          <a:xfrm>
            <a:off x="5727700" y="3354388"/>
            <a:ext cx="663575" cy="666750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700" b="1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</a:t>
            </a:r>
          </a:p>
        </p:txBody>
      </p:sp>
      <p:cxnSp>
        <p:nvCxnSpPr>
          <p:cNvPr id="26628" name="Straight Connector 69@|9FFC:0|FBC:0|LFC:9868950|LBC:16777215"/>
          <p:cNvCxnSpPr>
            <a:cxnSpLocks noChangeShapeType="1"/>
          </p:cNvCxnSpPr>
          <p:nvPr/>
        </p:nvCxnSpPr>
        <p:spPr bwMode="auto">
          <a:xfrm flipH="1" flipV="1">
            <a:off x="4973638" y="1849438"/>
            <a:ext cx="295275" cy="26670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29" name="Straight Connector 72@|9FFC:0|FBC:0|LFC:9868950|LBC:16777215"/>
          <p:cNvCxnSpPr>
            <a:cxnSpLocks noChangeShapeType="1"/>
          </p:cNvCxnSpPr>
          <p:nvPr/>
        </p:nvCxnSpPr>
        <p:spPr bwMode="auto">
          <a:xfrm flipH="1">
            <a:off x="3844925" y="1854200"/>
            <a:ext cx="1128713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0" name="Straight Connector 75@|9FFC:0|FBC:0|LFC:9868950|LBC:16777215"/>
          <p:cNvCxnSpPr>
            <a:cxnSpLocks noChangeShapeType="1"/>
          </p:cNvCxnSpPr>
          <p:nvPr/>
        </p:nvCxnSpPr>
        <p:spPr bwMode="auto">
          <a:xfrm flipV="1">
            <a:off x="6751638" y="1839913"/>
            <a:ext cx="295275" cy="27146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1" name="Straight Connector 82@|9FFC:0|FBC:0|LFC:9868950|LBC:16777215"/>
          <p:cNvCxnSpPr>
            <a:cxnSpLocks noChangeShapeType="1"/>
          </p:cNvCxnSpPr>
          <p:nvPr/>
        </p:nvCxnSpPr>
        <p:spPr bwMode="auto">
          <a:xfrm flipH="1">
            <a:off x="4994275" y="5227638"/>
            <a:ext cx="295275" cy="26828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2" name="Straight Connector 83@|9FFC:0|FBC:0|LFC:9868950|LBC:16777215"/>
          <p:cNvCxnSpPr>
            <a:cxnSpLocks noChangeShapeType="1"/>
          </p:cNvCxnSpPr>
          <p:nvPr/>
        </p:nvCxnSpPr>
        <p:spPr bwMode="auto">
          <a:xfrm flipH="1">
            <a:off x="3844925" y="5491163"/>
            <a:ext cx="1149350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3" name="Straight Connector 85@|9FFC:0|FBC:0|LFC:9868950|LBC:16777215"/>
          <p:cNvCxnSpPr>
            <a:cxnSpLocks noChangeShapeType="1"/>
          </p:cNvCxnSpPr>
          <p:nvPr/>
        </p:nvCxnSpPr>
        <p:spPr bwMode="auto">
          <a:xfrm>
            <a:off x="6721475" y="5245100"/>
            <a:ext cx="295275" cy="27305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4" name="Straight Connector 76@|9FFC:0|FBC:0|LFC:9868950|LBC:16777215"/>
          <p:cNvCxnSpPr>
            <a:cxnSpLocks noChangeShapeType="1"/>
          </p:cNvCxnSpPr>
          <p:nvPr/>
        </p:nvCxnSpPr>
        <p:spPr bwMode="auto">
          <a:xfrm>
            <a:off x="7059613" y="1844675"/>
            <a:ext cx="1189037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5" name="Straight Connector 86@|9FFC:0|FBC:0|LFC:9868950|LBC:16777215"/>
          <p:cNvCxnSpPr>
            <a:cxnSpLocks noChangeShapeType="1"/>
          </p:cNvCxnSpPr>
          <p:nvPr/>
        </p:nvCxnSpPr>
        <p:spPr bwMode="auto">
          <a:xfrm flipV="1">
            <a:off x="7016750" y="5513388"/>
            <a:ext cx="11906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6" name="Straight Connector 87"/>
          <p:cNvCxnSpPr>
            <a:cxnSpLocks noChangeShapeType="1"/>
          </p:cNvCxnSpPr>
          <p:nvPr/>
        </p:nvCxnSpPr>
        <p:spPr bwMode="auto">
          <a:xfrm flipH="1">
            <a:off x="3844925" y="3055938"/>
            <a:ext cx="569913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7" name="Straight Connector 89"/>
          <p:cNvCxnSpPr>
            <a:cxnSpLocks noChangeShapeType="1"/>
          </p:cNvCxnSpPr>
          <p:nvPr/>
        </p:nvCxnSpPr>
        <p:spPr bwMode="auto">
          <a:xfrm flipH="1">
            <a:off x="7675563" y="3068638"/>
            <a:ext cx="569912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8" name="Straight Connector 92"/>
          <p:cNvCxnSpPr>
            <a:cxnSpLocks noChangeShapeType="1"/>
          </p:cNvCxnSpPr>
          <p:nvPr/>
        </p:nvCxnSpPr>
        <p:spPr bwMode="auto">
          <a:xfrm flipH="1">
            <a:off x="3857625" y="4318000"/>
            <a:ext cx="569913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39" name="Straight Connector 93"/>
          <p:cNvCxnSpPr>
            <a:cxnSpLocks noChangeShapeType="1"/>
          </p:cNvCxnSpPr>
          <p:nvPr/>
        </p:nvCxnSpPr>
        <p:spPr bwMode="auto">
          <a:xfrm flipH="1">
            <a:off x="7662863" y="4330700"/>
            <a:ext cx="569912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40" name="Freeform 7@|5FFC:0|FBC:0|LFC:16777215|LBC:16777215"/>
          <p:cNvSpPr>
            <a:spLocks/>
          </p:cNvSpPr>
          <p:nvPr/>
        </p:nvSpPr>
        <p:spPr bwMode="auto">
          <a:xfrm>
            <a:off x="6043613" y="1949450"/>
            <a:ext cx="1220787" cy="1182688"/>
          </a:xfrm>
          <a:custGeom>
            <a:avLst/>
            <a:gdLst>
              <a:gd name="T0" fmla="*/ 2147483646 w 276"/>
              <a:gd name="T1" fmla="*/ 2147483646 h 268"/>
              <a:gd name="T2" fmla="*/ 2147483646 w 276"/>
              <a:gd name="T3" fmla="*/ 2147483646 h 268"/>
              <a:gd name="T4" fmla="*/ 2147483646 w 276"/>
              <a:gd name="T5" fmla="*/ 2147483646 h 268"/>
              <a:gd name="T6" fmla="*/ 0 w 276"/>
              <a:gd name="T7" fmla="*/ 0 h 268"/>
              <a:gd name="T8" fmla="*/ 0 w 276"/>
              <a:gd name="T9" fmla="*/ 2147483646 h 268"/>
              <a:gd name="T10" fmla="*/ 2147483646 w 276"/>
              <a:gd name="T11" fmla="*/ 2147483646 h 268"/>
              <a:gd name="T12" fmla="*/ 2147483646 w 276"/>
              <a:gd name="T13" fmla="*/ 2147483646 h 268"/>
              <a:gd name="T14" fmla="*/ 2147483646 w 276"/>
              <a:gd name="T15" fmla="*/ 2147483646 h 268"/>
              <a:gd name="T16" fmla="*/ 2147483646 w 276"/>
              <a:gd name="T17" fmla="*/ 2147483646 h 268"/>
              <a:gd name="T18" fmla="*/ 2147483646 w 276"/>
              <a:gd name="T19" fmla="*/ 2147483646 h 2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76" h="268">
                <a:moveTo>
                  <a:pt x="228" y="162"/>
                </a:moveTo>
                <a:cubicBezTo>
                  <a:pt x="276" y="114"/>
                  <a:pt x="276" y="114"/>
                  <a:pt x="276" y="114"/>
                </a:cubicBezTo>
                <a:cubicBezTo>
                  <a:pt x="276" y="114"/>
                  <a:pt x="276" y="114"/>
                  <a:pt x="276" y="114"/>
                </a:cubicBezTo>
                <a:cubicBezTo>
                  <a:pt x="200" y="38"/>
                  <a:pt x="100" y="0"/>
                  <a:pt x="0" y="0"/>
                </a:cubicBezTo>
                <a:cubicBezTo>
                  <a:pt x="0" y="217"/>
                  <a:pt x="0" y="217"/>
                  <a:pt x="0" y="217"/>
                </a:cubicBezTo>
                <a:cubicBezTo>
                  <a:pt x="44" y="217"/>
                  <a:pt x="88" y="234"/>
                  <a:pt x="122" y="268"/>
                </a:cubicBezTo>
                <a:cubicBezTo>
                  <a:pt x="122" y="268"/>
                  <a:pt x="122" y="268"/>
                  <a:pt x="122" y="268"/>
                </a:cubicBezTo>
                <a:cubicBezTo>
                  <a:pt x="181" y="209"/>
                  <a:pt x="181" y="209"/>
                  <a:pt x="181" y="209"/>
                </a:cubicBezTo>
                <a:cubicBezTo>
                  <a:pt x="226" y="208"/>
                  <a:pt x="226" y="208"/>
                  <a:pt x="226" y="208"/>
                </a:cubicBezTo>
                <a:lnTo>
                  <a:pt x="228" y="162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6641" name="Rectangle 54@|1FFC:0|FBC:0|LFC:16777215|LBC:16777215"/>
          <p:cNvSpPr>
            <a:spLocks noChangeArrowheads="1"/>
          </p:cNvSpPr>
          <p:nvPr/>
        </p:nvSpPr>
        <p:spPr bwMode="auto">
          <a:xfrm>
            <a:off x="6313488" y="2241550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</a:p>
        </p:txBody>
      </p:sp>
      <p:sp>
        <p:nvSpPr>
          <p:cNvPr id="26642" name="Freeform 9@|5FFC:2381804|FBC:16777215|LFC:16777215|LBC:16777215"/>
          <p:cNvSpPr>
            <a:spLocks/>
          </p:cNvSpPr>
          <p:nvPr/>
        </p:nvSpPr>
        <p:spPr bwMode="auto">
          <a:xfrm>
            <a:off x="4822825" y="1949450"/>
            <a:ext cx="1358900" cy="1182688"/>
          </a:xfrm>
          <a:custGeom>
            <a:avLst/>
            <a:gdLst>
              <a:gd name="T0" fmla="*/ 2147483646 w 307"/>
              <a:gd name="T1" fmla="*/ 1304804949 h 268"/>
              <a:gd name="T2" fmla="*/ 2147483646 w 307"/>
              <a:gd name="T3" fmla="*/ 0 h 268"/>
              <a:gd name="T4" fmla="*/ 2147483646 w 307"/>
              <a:gd name="T5" fmla="*/ 0 h 268"/>
              <a:gd name="T6" fmla="*/ 0 w 307"/>
              <a:gd name="T7" fmla="*/ 2147483646 h 268"/>
              <a:gd name="T8" fmla="*/ 2147483646 w 307"/>
              <a:gd name="T9" fmla="*/ 2147483646 h 268"/>
              <a:gd name="T10" fmla="*/ 2147483646 w 307"/>
              <a:gd name="T11" fmla="*/ 2147483646 h 268"/>
              <a:gd name="T12" fmla="*/ 2147483646 w 307"/>
              <a:gd name="T13" fmla="*/ 2147483646 h 268"/>
              <a:gd name="T14" fmla="*/ 2147483646 w 307"/>
              <a:gd name="T15" fmla="*/ 2147483646 h 268"/>
              <a:gd name="T16" fmla="*/ 2147483646 w 307"/>
              <a:gd name="T17" fmla="*/ 1966946947 h 268"/>
              <a:gd name="T18" fmla="*/ 2147483646 w 307"/>
              <a:gd name="T19" fmla="*/ 1304804949 h 2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7" h="268">
                <a:moveTo>
                  <a:pt x="276" y="67"/>
                </a:moveTo>
                <a:cubicBezTo>
                  <a:pt x="276" y="0"/>
                  <a:pt x="276" y="0"/>
                  <a:pt x="276" y="0"/>
                </a:cubicBezTo>
                <a:cubicBezTo>
                  <a:pt x="276" y="0"/>
                  <a:pt x="276" y="0"/>
                  <a:pt x="276" y="0"/>
                </a:cubicBezTo>
                <a:cubicBezTo>
                  <a:pt x="168" y="0"/>
                  <a:pt x="70" y="43"/>
                  <a:pt x="0" y="114"/>
                </a:cubicBezTo>
                <a:cubicBezTo>
                  <a:pt x="153" y="268"/>
                  <a:pt x="153" y="268"/>
                  <a:pt x="153" y="268"/>
                </a:cubicBezTo>
                <a:cubicBezTo>
                  <a:pt x="185" y="236"/>
                  <a:pt x="228" y="217"/>
                  <a:pt x="276" y="217"/>
                </a:cubicBezTo>
                <a:cubicBezTo>
                  <a:pt x="276" y="217"/>
                  <a:pt x="276" y="217"/>
                  <a:pt x="276" y="217"/>
                </a:cubicBezTo>
                <a:cubicBezTo>
                  <a:pt x="276" y="134"/>
                  <a:pt x="276" y="134"/>
                  <a:pt x="276" y="134"/>
                </a:cubicBezTo>
                <a:cubicBezTo>
                  <a:pt x="307" y="101"/>
                  <a:pt x="307" y="101"/>
                  <a:pt x="307" y="101"/>
                </a:cubicBezTo>
                <a:lnTo>
                  <a:pt x="276" y="67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6643" name="Rectangle 52@|1FFC:16777215|FBC:16777215|LFC:16777215|LBC:16777215"/>
          <p:cNvSpPr>
            <a:spLocks noChangeArrowheads="1"/>
          </p:cNvSpPr>
          <p:nvPr/>
        </p:nvSpPr>
        <p:spPr bwMode="auto">
          <a:xfrm>
            <a:off x="5419725" y="2165350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6644" name="Freeform 10@|5FFC:1554685|FBC:16777215|LFC:16777215|LBC:16777215"/>
          <p:cNvSpPr>
            <a:spLocks/>
          </p:cNvSpPr>
          <p:nvPr/>
        </p:nvSpPr>
        <p:spPr bwMode="auto">
          <a:xfrm>
            <a:off x="4314825" y="2451100"/>
            <a:ext cx="1185863" cy="1220788"/>
          </a:xfrm>
          <a:custGeom>
            <a:avLst/>
            <a:gdLst>
              <a:gd name="T0" fmla="*/ 0 w 268"/>
              <a:gd name="T1" fmla="*/ 2147483646 h 276"/>
              <a:gd name="T2" fmla="*/ 2147483646 w 268"/>
              <a:gd name="T3" fmla="*/ 2147483646 h 276"/>
              <a:gd name="T4" fmla="*/ 2147483646 w 268"/>
              <a:gd name="T5" fmla="*/ 2147483646 h 276"/>
              <a:gd name="T6" fmla="*/ 2147483646 w 268"/>
              <a:gd name="T7" fmla="*/ 1858601075 h 276"/>
              <a:gd name="T8" fmla="*/ 2147483646 w 268"/>
              <a:gd name="T9" fmla="*/ 939082323 h 276"/>
              <a:gd name="T10" fmla="*/ 2147483646 w 268"/>
              <a:gd name="T11" fmla="*/ 939082323 h 276"/>
              <a:gd name="T12" fmla="*/ 2147483646 w 268"/>
              <a:gd name="T13" fmla="*/ 0 h 276"/>
              <a:gd name="T14" fmla="*/ 0 w 268"/>
              <a:gd name="T15" fmla="*/ 2147483646 h 27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8" h="276">
                <a:moveTo>
                  <a:pt x="0" y="276"/>
                </a:moveTo>
                <a:cubicBezTo>
                  <a:pt x="218" y="276"/>
                  <a:pt x="218" y="276"/>
                  <a:pt x="218" y="276"/>
                </a:cubicBezTo>
                <a:cubicBezTo>
                  <a:pt x="218" y="232"/>
                  <a:pt x="234" y="187"/>
                  <a:pt x="268" y="154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8" y="48"/>
                  <a:pt x="208" y="48"/>
                  <a:pt x="208" y="48"/>
                </a:cubicBezTo>
                <a:cubicBezTo>
                  <a:pt x="162" y="48"/>
                  <a:pt x="162" y="48"/>
                  <a:pt x="162" y="48"/>
                </a:cubicBezTo>
                <a:cubicBezTo>
                  <a:pt x="115" y="0"/>
                  <a:pt x="115" y="0"/>
                  <a:pt x="115" y="0"/>
                </a:cubicBezTo>
                <a:cubicBezTo>
                  <a:pt x="38" y="76"/>
                  <a:pt x="0" y="176"/>
                  <a:pt x="0" y="276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6645" name="Rectangle 77@|1FFC:16777215|FBC:16777215|LFC:16777215|LBC:16777215"/>
          <p:cNvSpPr>
            <a:spLocks noChangeArrowheads="1"/>
          </p:cNvSpPr>
          <p:nvPr/>
        </p:nvSpPr>
        <p:spPr bwMode="auto">
          <a:xfrm>
            <a:off x="4672013" y="2841625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6646" name="Freeform 11@|5FFC:0|FBC:0|LFC:16777215|LBC:16777215"/>
          <p:cNvSpPr>
            <a:spLocks/>
          </p:cNvSpPr>
          <p:nvPr/>
        </p:nvSpPr>
        <p:spPr bwMode="auto">
          <a:xfrm>
            <a:off x="4316413" y="3530600"/>
            <a:ext cx="1185862" cy="1360488"/>
          </a:xfrm>
          <a:custGeom>
            <a:avLst/>
            <a:gdLst>
              <a:gd name="T0" fmla="*/ 2147483646 w 268"/>
              <a:gd name="T1" fmla="*/ 2147483646 h 308"/>
              <a:gd name="T2" fmla="*/ 2147483646 w 268"/>
              <a:gd name="T3" fmla="*/ 2147483646 h 308"/>
              <a:gd name="T4" fmla="*/ 2147483646 w 268"/>
              <a:gd name="T5" fmla="*/ 624362397 h 308"/>
              <a:gd name="T6" fmla="*/ 2147483646 w 268"/>
              <a:gd name="T7" fmla="*/ 624362397 h 308"/>
              <a:gd name="T8" fmla="*/ 1957937809 w 268"/>
              <a:gd name="T9" fmla="*/ 0 h 308"/>
              <a:gd name="T10" fmla="*/ 1311820014 w 268"/>
              <a:gd name="T11" fmla="*/ 624362397 h 308"/>
              <a:gd name="T12" fmla="*/ 0 w 268"/>
              <a:gd name="T13" fmla="*/ 624362397 h 308"/>
              <a:gd name="T14" fmla="*/ 2147483646 w 268"/>
              <a:gd name="T15" fmla="*/ 2147483646 h 30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8" h="308">
                <a:moveTo>
                  <a:pt x="114" y="308"/>
                </a:moveTo>
                <a:cubicBezTo>
                  <a:pt x="268" y="155"/>
                  <a:pt x="268" y="155"/>
                  <a:pt x="268" y="155"/>
                </a:cubicBezTo>
                <a:cubicBezTo>
                  <a:pt x="237" y="123"/>
                  <a:pt x="217" y="80"/>
                  <a:pt x="217" y="32"/>
                </a:cubicBezTo>
                <a:cubicBezTo>
                  <a:pt x="134" y="32"/>
                  <a:pt x="134" y="32"/>
                  <a:pt x="134" y="32"/>
                </a:cubicBezTo>
                <a:cubicBezTo>
                  <a:pt x="100" y="0"/>
                  <a:pt x="100" y="0"/>
                  <a:pt x="100" y="0"/>
                </a:cubicBezTo>
                <a:cubicBezTo>
                  <a:pt x="67" y="32"/>
                  <a:pt x="67" y="32"/>
                  <a:pt x="67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0"/>
                  <a:pt x="44" y="237"/>
                  <a:pt x="114" y="308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6647" name="Rectangle 53@|1FFC:0|FBC:0|LFC:16777215|LBC:16777215"/>
          <p:cNvSpPr>
            <a:spLocks noChangeArrowheads="1"/>
          </p:cNvSpPr>
          <p:nvPr/>
        </p:nvSpPr>
        <p:spPr bwMode="auto">
          <a:xfrm>
            <a:off x="4632325" y="3721100"/>
            <a:ext cx="4413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6648" name="Freeform 12@|5FFC:14657585|FBC:16777215|LFC:16777215|LBC:16777215"/>
          <p:cNvSpPr>
            <a:spLocks/>
          </p:cNvSpPr>
          <p:nvPr/>
        </p:nvSpPr>
        <p:spPr bwMode="auto">
          <a:xfrm>
            <a:off x="4822825" y="4214813"/>
            <a:ext cx="1220788" cy="1179512"/>
          </a:xfrm>
          <a:custGeom>
            <a:avLst/>
            <a:gdLst>
              <a:gd name="T0" fmla="*/ 2147483646 w 276"/>
              <a:gd name="T1" fmla="*/ 2147483646 h 267"/>
              <a:gd name="T2" fmla="*/ 2147483646 w 276"/>
              <a:gd name="T3" fmla="*/ 975778912 h 267"/>
              <a:gd name="T4" fmla="*/ 2147483646 w 276"/>
              <a:gd name="T5" fmla="*/ 0 h 267"/>
              <a:gd name="T6" fmla="*/ 1839037505 w 276"/>
              <a:gd name="T7" fmla="*/ 1131907426 h 267"/>
              <a:gd name="T8" fmla="*/ 939082323 w 276"/>
              <a:gd name="T9" fmla="*/ 1170937345 h 267"/>
              <a:gd name="T10" fmla="*/ 919518753 w 276"/>
              <a:gd name="T11" fmla="*/ 2049139250 h 267"/>
              <a:gd name="T12" fmla="*/ 0 w 276"/>
              <a:gd name="T13" fmla="*/ 2147483646 h 267"/>
              <a:gd name="T14" fmla="*/ 2147483646 w 276"/>
              <a:gd name="T15" fmla="*/ 2147483646 h 2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76" h="267">
                <a:moveTo>
                  <a:pt x="276" y="267"/>
                </a:moveTo>
                <a:cubicBezTo>
                  <a:pt x="276" y="50"/>
                  <a:pt x="276" y="50"/>
                  <a:pt x="276" y="50"/>
                </a:cubicBezTo>
                <a:cubicBezTo>
                  <a:pt x="231" y="50"/>
                  <a:pt x="187" y="33"/>
                  <a:pt x="153" y="0"/>
                </a:cubicBezTo>
                <a:cubicBezTo>
                  <a:pt x="94" y="58"/>
                  <a:pt x="94" y="58"/>
                  <a:pt x="94" y="58"/>
                </a:cubicBezTo>
                <a:cubicBezTo>
                  <a:pt x="48" y="60"/>
                  <a:pt x="48" y="60"/>
                  <a:pt x="48" y="60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0" y="153"/>
                  <a:pt x="0" y="153"/>
                  <a:pt x="0" y="153"/>
                </a:cubicBezTo>
                <a:cubicBezTo>
                  <a:pt x="76" y="229"/>
                  <a:pt x="176" y="267"/>
                  <a:pt x="276" y="267"/>
                </a:cubicBez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6649" name="Rectangle 62@|1FFC:16777215|FBC:16777215|LFC:16777215|LBC:16777215"/>
          <p:cNvSpPr>
            <a:spLocks noChangeArrowheads="1"/>
          </p:cNvSpPr>
          <p:nvPr/>
        </p:nvSpPr>
        <p:spPr bwMode="auto">
          <a:xfrm>
            <a:off x="5300663" y="4449763"/>
            <a:ext cx="441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6650" name="Freeform 13@|5FFC:0|FBC:0|LFC:16777215|LBC:16777215"/>
          <p:cNvSpPr>
            <a:spLocks/>
          </p:cNvSpPr>
          <p:nvPr/>
        </p:nvSpPr>
        <p:spPr bwMode="auto">
          <a:xfrm>
            <a:off x="5902325" y="4214813"/>
            <a:ext cx="1362075" cy="1179512"/>
          </a:xfrm>
          <a:custGeom>
            <a:avLst/>
            <a:gdLst>
              <a:gd name="T0" fmla="*/ 2147483646 w 308"/>
              <a:gd name="T1" fmla="*/ 2147483646 h 267"/>
              <a:gd name="T2" fmla="*/ 2147483646 w 308"/>
              <a:gd name="T3" fmla="*/ 0 h 267"/>
              <a:gd name="T4" fmla="*/ 625820395 w 308"/>
              <a:gd name="T5" fmla="*/ 975778912 h 267"/>
              <a:gd name="T6" fmla="*/ 625820395 w 308"/>
              <a:gd name="T7" fmla="*/ 2147483646 h 267"/>
              <a:gd name="T8" fmla="*/ 0 w 308"/>
              <a:gd name="T9" fmla="*/ 2147483646 h 267"/>
              <a:gd name="T10" fmla="*/ 625820395 w 308"/>
              <a:gd name="T11" fmla="*/ 2147483646 h 267"/>
              <a:gd name="T12" fmla="*/ 625820395 w 308"/>
              <a:gd name="T13" fmla="*/ 2147483646 h 267"/>
              <a:gd name="T14" fmla="*/ 2147483646 w 308"/>
              <a:gd name="T15" fmla="*/ 2147483646 h 26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08" h="267">
                <a:moveTo>
                  <a:pt x="308" y="153"/>
                </a:moveTo>
                <a:cubicBezTo>
                  <a:pt x="154" y="0"/>
                  <a:pt x="154" y="0"/>
                  <a:pt x="154" y="0"/>
                </a:cubicBezTo>
                <a:cubicBezTo>
                  <a:pt x="123" y="31"/>
                  <a:pt x="80" y="50"/>
                  <a:pt x="32" y="50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0" y="168"/>
                  <a:pt x="0" y="168"/>
                  <a:pt x="0" y="168"/>
                </a:cubicBezTo>
                <a:cubicBezTo>
                  <a:pt x="32" y="200"/>
                  <a:pt x="32" y="200"/>
                  <a:pt x="32" y="200"/>
                </a:cubicBezTo>
                <a:cubicBezTo>
                  <a:pt x="32" y="267"/>
                  <a:pt x="32" y="267"/>
                  <a:pt x="32" y="267"/>
                </a:cubicBezTo>
                <a:cubicBezTo>
                  <a:pt x="140" y="267"/>
                  <a:pt x="237" y="224"/>
                  <a:pt x="308" y="153"/>
                </a:cubicBez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6651" name="Rectangle 60@|1FFC:0|FBC:0|LFC:16777215|LBC:16777215"/>
          <p:cNvSpPr>
            <a:spLocks noChangeArrowheads="1"/>
          </p:cNvSpPr>
          <p:nvPr/>
        </p:nvSpPr>
        <p:spPr bwMode="auto">
          <a:xfrm>
            <a:off x="6261100" y="4456113"/>
            <a:ext cx="4413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sp>
        <p:nvSpPr>
          <p:cNvPr id="26652" name="Freeform 14@|5FFC:0|FBC:0|LFC:16777215|LBC:16777215"/>
          <p:cNvSpPr>
            <a:spLocks/>
          </p:cNvSpPr>
          <p:nvPr/>
        </p:nvSpPr>
        <p:spPr bwMode="auto">
          <a:xfrm>
            <a:off x="6583363" y="3671888"/>
            <a:ext cx="1185862" cy="1219200"/>
          </a:xfrm>
          <a:custGeom>
            <a:avLst/>
            <a:gdLst>
              <a:gd name="T0" fmla="*/ 2075413370 w 268"/>
              <a:gd name="T1" fmla="*/ 2147483646 h 276"/>
              <a:gd name="T2" fmla="*/ 2147483646 w 268"/>
              <a:gd name="T3" fmla="*/ 2147483646 h 276"/>
              <a:gd name="T4" fmla="*/ 2147483646 w 268"/>
              <a:gd name="T5" fmla="*/ 2147483646 h 276"/>
              <a:gd name="T6" fmla="*/ 2147483646 w 268"/>
              <a:gd name="T7" fmla="*/ 0 h 276"/>
              <a:gd name="T8" fmla="*/ 998548902 w 268"/>
              <a:gd name="T9" fmla="*/ 0 h 276"/>
              <a:gd name="T10" fmla="*/ 0 w 268"/>
              <a:gd name="T11" fmla="*/ 2147483646 h 276"/>
              <a:gd name="T12" fmla="*/ 0 w 268"/>
              <a:gd name="T13" fmla="*/ 2147483646 h 276"/>
              <a:gd name="T14" fmla="*/ 1155184458 w 268"/>
              <a:gd name="T15" fmla="*/ 2147483646 h 276"/>
              <a:gd name="T16" fmla="*/ 1174760031 w 268"/>
              <a:gd name="T17" fmla="*/ 2147483646 h 276"/>
              <a:gd name="T18" fmla="*/ 2075413370 w 268"/>
              <a:gd name="T19" fmla="*/ 2147483646 h 2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8" h="276">
                <a:moveTo>
                  <a:pt x="106" y="228"/>
                </a:moveTo>
                <a:cubicBezTo>
                  <a:pt x="154" y="276"/>
                  <a:pt x="154" y="276"/>
                  <a:pt x="154" y="276"/>
                </a:cubicBezTo>
                <a:cubicBezTo>
                  <a:pt x="154" y="276"/>
                  <a:pt x="154" y="276"/>
                  <a:pt x="154" y="276"/>
                </a:cubicBezTo>
                <a:cubicBezTo>
                  <a:pt x="230" y="200"/>
                  <a:pt x="268" y="100"/>
                  <a:pt x="26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44"/>
                  <a:pt x="34" y="89"/>
                  <a:pt x="0" y="123"/>
                </a:cubicBezTo>
                <a:cubicBezTo>
                  <a:pt x="0" y="123"/>
                  <a:pt x="0" y="123"/>
                  <a:pt x="0" y="123"/>
                </a:cubicBezTo>
                <a:cubicBezTo>
                  <a:pt x="59" y="181"/>
                  <a:pt x="59" y="181"/>
                  <a:pt x="59" y="181"/>
                </a:cubicBezTo>
                <a:cubicBezTo>
                  <a:pt x="60" y="227"/>
                  <a:pt x="60" y="227"/>
                  <a:pt x="60" y="227"/>
                </a:cubicBezTo>
                <a:lnTo>
                  <a:pt x="106" y="228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6653" name="Rectangle 78@|1FFC:0|FBC:0|LFC:16777215|LBC:16777215"/>
          <p:cNvSpPr>
            <a:spLocks noChangeArrowheads="1"/>
          </p:cNvSpPr>
          <p:nvPr/>
        </p:nvSpPr>
        <p:spPr bwMode="auto">
          <a:xfrm>
            <a:off x="6980238" y="3835400"/>
            <a:ext cx="4413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</a:p>
        </p:txBody>
      </p:sp>
      <p:sp>
        <p:nvSpPr>
          <p:cNvPr id="26654" name="Freeform 15@|5FFC:0|FBC:0|LFC:16777215|LBC:16777215"/>
          <p:cNvSpPr>
            <a:spLocks/>
          </p:cNvSpPr>
          <p:nvPr/>
        </p:nvSpPr>
        <p:spPr bwMode="auto">
          <a:xfrm>
            <a:off x="6583363" y="2451100"/>
            <a:ext cx="1185862" cy="1362075"/>
          </a:xfrm>
          <a:custGeom>
            <a:avLst/>
            <a:gdLst>
              <a:gd name="T0" fmla="*/ 2147483646 w 268"/>
              <a:gd name="T1" fmla="*/ 2147483646 h 308"/>
              <a:gd name="T2" fmla="*/ 2147483646 w 268"/>
              <a:gd name="T3" fmla="*/ 2147483646 h 308"/>
              <a:gd name="T4" fmla="*/ 2147483646 w 268"/>
              <a:gd name="T5" fmla="*/ 2147483646 h 308"/>
              <a:gd name="T6" fmla="*/ 2147483646 w 268"/>
              <a:gd name="T7" fmla="*/ 0 h 308"/>
              <a:gd name="T8" fmla="*/ 0 w 268"/>
              <a:gd name="T9" fmla="*/ 2147483646 h 308"/>
              <a:gd name="T10" fmla="*/ 998548902 w 268"/>
              <a:gd name="T11" fmla="*/ 2147483646 h 308"/>
              <a:gd name="T12" fmla="*/ 998548902 w 268"/>
              <a:gd name="T13" fmla="*/ 2147483646 h 308"/>
              <a:gd name="T14" fmla="*/ 2147483646 w 268"/>
              <a:gd name="T15" fmla="*/ 2147483646 h 308"/>
              <a:gd name="T16" fmla="*/ 2147483646 w 268"/>
              <a:gd name="T17" fmla="*/ 2147483646 h 308"/>
              <a:gd name="T18" fmla="*/ 2147483646 w 268"/>
              <a:gd name="T19" fmla="*/ 2147483646 h 30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8" h="308">
                <a:moveTo>
                  <a:pt x="201" y="276"/>
                </a:moveTo>
                <a:cubicBezTo>
                  <a:pt x="268" y="276"/>
                  <a:pt x="268" y="276"/>
                  <a:pt x="268" y="276"/>
                </a:cubicBezTo>
                <a:cubicBezTo>
                  <a:pt x="268" y="276"/>
                  <a:pt x="268" y="276"/>
                  <a:pt x="268" y="276"/>
                </a:cubicBezTo>
                <a:cubicBezTo>
                  <a:pt x="268" y="168"/>
                  <a:pt x="224" y="71"/>
                  <a:pt x="154" y="0"/>
                </a:cubicBezTo>
                <a:cubicBezTo>
                  <a:pt x="0" y="154"/>
                  <a:pt x="0" y="154"/>
                  <a:pt x="0" y="154"/>
                </a:cubicBezTo>
                <a:cubicBezTo>
                  <a:pt x="32" y="185"/>
                  <a:pt x="51" y="228"/>
                  <a:pt x="51" y="276"/>
                </a:cubicBezTo>
                <a:cubicBezTo>
                  <a:pt x="51" y="276"/>
                  <a:pt x="51" y="276"/>
                  <a:pt x="51" y="276"/>
                </a:cubicBezTo>
                <a:cubicBezTo>
                  <a:pt x="134" y="276"/>
                  <a:pt x="134" y="276"/>
                  <a:pt x="134" y="276"/>
                </a:cubicBezTo>
                <a:cubicBezTo>
                  <a:pt x="166" y="308"/>
                  <a:pt x="166" y="308"/>
                  <a:pt x="166" y="308"/>
                </a:cubicBezTo>
                <a:lnTo>
                  <a:pt x="201" y="276"/>
                </a:lnTo>
                <a:close/>
              </a:path>
            </a:pathLst>
          </a:custGeom>
          <a:solidFill>
            <a:srgbClr val="A8A8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6655" name="Rectangle 59@|1FFC:0|FBC:0|LFC:16777215|LBC:16777215"/>
          <p:cNvSpPr>
            <a:spLocks noChangeArrowheads="1"/>
          </p:cNvSpPr>
          <p:nvPr/>
        </p:nvSpPr>
        <p:spPr bwMode="auto">
          <a:xfrm>
            <a:off x="7010400" y="2947988"/>
            <a:ext cx="4397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37477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37477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37477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</a:p>
        </p:txBody>
      </p:sp>
      <p:sp>
        <p:nvSpPr>
          <p:cNvPr id="26656" name="Freeform 16"/>
          <p:cNvSpPr>
            <a:spLocks/>
          </p:cNvSpPr>
          <p:nvPr/>
        </p:nvSpPr>
        <p:spPr bwMode="auto">
          <a:xfrm>
            <a:off x="6831013" y="2659063"/>
            <a:ext cx="207962" cy="207962"/>
          </a:xfrm>
          <a:custGeom>
            <a:avLst/>
            <a:gdLst>
              <a:gd name="T0" fmla="*/ 408001825 w 106"/>
              <a:gd name="T1" fmla="*/ 0 h 106"/>
              <a:gd name="T2" fmla="*/ 392604789 w 106"/>
              <a:gd name="T3" fmla="*/ 408001825 h 106"/>
              <a:gd name="T4" fmla="*/ 0 w 106"/>
              <a:gd name="T5" fmla="*/ 408001825 h 106"/>
              <a:gd name="T6" fmla="*/ 408001825 w 106"/>
              <a:gd name="T7" fmla="*/ 0 h 10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6" h="106">
                <a:moveTo>
                  <a:pt x="106" y="0"/>
                </a:moveTo>
                <a:lnTo>
                  <a:pt x="102" y="106"/>
                </a:lnTo>
                <a:lnTo>
                  <a:pt x="0" y="106"/>
                </a:lnTo>
                <a:lnTo>
                  <a:pt x="106" y="0"/>
                </a:lnTo>
                <a:close/>
              </a:path>
            </a:pathLst>
          </a:custGeom>
          <a:solidFill>
            <a:srgbClr val="6C71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665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1616075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1901825"/>
            <a:ext cx="23352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5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2798763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3084513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4095750"/>
            <a:ext cx="19542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4381500"/>
            <a:ext cx="23352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5227638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464550" y="551338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306638" y="1581150"/>
            <a:ext cx="12398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65338" y="1866900"/>
            <a:ext cx="14811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306638" y="2763838"/>
            <a:ext cx="12398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65338" y="3049588"/>
            <a:ext cx="148113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6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306638" y="4060825"/>
            <a:ext cx="12398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7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65338" y="4346575"/>
            <a:ext cx="14811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7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306638" y="5192713"/>
            <a:ext cx="12398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7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2065338" y="5478463"/>
            <a:ext cx="148113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0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Office 主题">
  <a:themeElements>
    <a:clrScheme name="5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5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6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7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8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9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1695</Words>
  <Application>Microsoft Office PowerPoint</Application>
  <PresentationFormat>宽屏</PresentationFormat>
  <Paragraphs>113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17</vt:i4>
      </vt:variant>
    </vt:vector>
  </HeadingPairs>
  <TitlesOfParts>
    <vt:vector size="37" baseType="lpstr">
      <vt:lpstr>Meiryo</vt:lpstr>
      <vt:lpstr>华文行楷</vt:lpstr>
      <vt:lpstr>楷体</vt:lpstr>
      <vt:lpstr>宋体</vt:lpstr>
      <vt:lpstr>微软雅黑</vt:lpstr>
      <vt:lpstr>Arial</vt:lpstr>
      <vt:lpstr>Calibri</vt:lpstr>
      <vt:lpstr>Calibri Light</vt:lpstr>
      <vt:lpstr>Office 主题</vt:lpstr>
      <vt:lpstr>2_Office 主题</vt:lpstr>
      <vt:lpstr>3_Office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5</cp:revision>
  <dcterms:modified xsi:type="dcterms:W3CDTF">2016-11-01T04:57:08Z</dcterms:modified>
</cp:coreProperties>
</file>